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theme/theme9.xml" ContentType="application/vnd.openxmlformats-officedocument.theme+xml"/>
  <Override PartName="/ppt/slideLayouts/slideLayout173.xml" ContentType="application/vnd.openxmlformats-officedocument.presentationml.slideLayout+xml"/>
  <Override PartName="/ppt/theme/theme10.xml" ContentType="application/vnd.openxmlformats-officedocument.theme+xml"/>
  <Override PartName="/ppt/slideLayouts/slideLayout17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8" r:id="rId5"/>
    <p:sldMasterId id="2147483981" r:id="rId6"/>
    <p:sldMasterId id="2147484351" r:id="rId7"/>
    <p:sldMasterId id="2147484547" r:id="rId8"/>
    <p:sldMasterId id="2147501320" r:id="rId9"/>
    <p:sldMasterId id="2147501383" r:id="rId10"/>
    <p:sldMasterId id="2147501385" r:id="rId11"/>
    <p:sldMasterId id="2147501453" r:id="rId12"/>
    <p:sldMasterId id="2147501500" r:id="rId13"/>
    <p:sldMasterId id="2147501521" r:id="rId14"/>
    <p:sldMasterId id="2147501524" r:id="rId15"/>
  </p:sldMasterIdLst>
  <p:notesMasterIdLst>
    <p:notesMasterId r:id="rId46"/>
  </p:notesMasterIdLst>
  <p:sldIdLst>
    <p:sldId id="2147376332" r:id="rId16"/>
    <p:sldId id="257" r:id="rId17"/>
    <p:sldId id="340" r:id="rId18"/>
    <p:sldId id="2147376334" r:id="rId19"/>
    <p:sldId id="2147376336" r:id="rId20"/>
    <p:sldId id="2147376335" r:id="rId21"/>
    <p:sldId id="2147376338" r:id="rId22"/>
    <p:sldId id="2147376363" r:id="rId23"/>
    <p:sldId id="2147376339" r:id="rId24"/>
    <p:sldId id="353" r:id="rId25"/>
    <p:sldId id="2147376352" r:id="rId26"/>
    <p:sldId id="2147376354" r:id="rId27"/>
    <p:sldId id="392" r:id="rId28"/>
    <p:sldId id="2147376356" r:id="rId29"/>
    <p:sldId id="2147376358" r:id="rId30"/>
    <p:sldId id="2147376357" r:id="rId31"/>
    <p:sldId id="2147376359" r:id="rId32"/>
    <p:sldId id="2147376360" r:id="rId33"/>
    <p:sldId id="274" r:id="rId34"/>
    <p:sldId id="2147376348" r:id="rId35"/>
    <p:sldId id="338" r:id="rId36"/>
    <p:sldId id="2147376347" r:id="rId37"/>
    <p:sldId id="281" r:id="rId38"/>
    <p:sldId id="2147376337" r:id="rId39"/>
    <p:sldId id="2147376362" r:id="rId40"/>
    <p:sldId id="301" r:id="rId41"/>
    <p:sldId id="287" r:id="rId42"/>
    <p:sldId id="288" r:id="rId43"/>
    <p:sldId id="289" r:id="rId44"/>
    <p:sldId id="291" r:id="rId45"/>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395530-A406-C4D4-2C62-8C6F9587AC48}" name="Lyndsey DePalma (US)" initials="L(" userId="S::depalma.lyndsey@pwc.com::fdce4c6a-7ec6-4440-a734-a1790ce4c183" providerId="AD"/>
  <p188:author id="{E0CDE74C-87B5-9E49-C666-F581971918AA}" name="Patricia Sena (US)" initials="P(" userId="S::patricia.sena@pwc.com::35dd9ce4-c898-4dbe-a6a4-ada03665087a" providerId="AD"/>
  <p188:author id="{86EF8D4E-DD77-68F2-7DDD-2877117E8363}" name="Mimoha Singh (US)" initials="MS(" userId="S::mimoha.singh@pwc.com::f6347c74-ab22-48d9-b3a7-d51546efe283" providerId="AD"/>
  <p188:author id="{988A815B-046B-AABD-9764-FA1C83BFE11D}" name="Shaz Hoda (US)" initials="S(" userId="S::shaz.hoda@pwc.com::aef9bd3d-3eeb-4f03-8afe-b4bd9b74c0fb" providerId="AD"/>
  <p188:author id="{66B32E6F-C5A0-CAC4-2715-221C6703AA63}" name="Gary Goldhammer (US)" initials="G(" userId="S::gary.goldhammer@pwc.com::5d64c54d-da6e-4ca5-ba6e-5c5564698ced" providerId="AD"/>
  <p188:author id="{3509F07A-A53D-872F-20FF-F92C7A6BAE18}" name="Arit Kumar Bishwas (US)" initials="A(" userId="S::arit.kumar.bishwas@pwc.com::937ee97b-169a-4966-b12e-a9328960d389" providerId="AD"/>
  <p188:author id="{293CE8AA-EFF5-3C70-B1D2-E4A815F0547D}" name="Gandi Madrigal (US)" initials="G(" userId="S::gandi.e.madrigal@pwc.com::1452ccb6-210a-485d-9210-ac6dd710af96" providerId="AD"/>
  <p188:author id="{0A5D75D7-8B86-E827-290A-38F2DF44D03B}" name="Amanda Noesen (US)" initials="A(" userId="S::amanda.j.noesen@pwc.com::0ad8d446-e9dc-49e8-932a-ebc3652a0feb" providerId="AD"/>
  <p188:author id="{5683EBE2-EADA-0694-5142-F2676ABA71FA}" name="Maria Folvarska (US)" initials="M(" userId="S::maria.folvarska@pwc.com::bddc5448-2ef6-4075-ac82-dbd82752b59d" providerId="AD"/>
  <p188:author id="{F6A18BF4-A305-7FBC-3086-AAF6EDFD224A}" name="Mimoha Singh (US)" initials="" userId="mimoha.singh@pwc.com" providerId="O365"/>
  <p188:author id="{9CEA0EFA-4CEA-45DA-C947-D81887F2B40D}" name="Arielle Palance (US)" initials="A(" userId="S::arielle.l.palance@pwc.com::f77236fe-b813-46fe-b078-24c5b8c5b0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8F5BE-F308-0704-2B78-0F1EBA4385BB}" v="1" dt="2024-03-20T16:16:31.182"/>
    <p1510:client id="{21F1B739-B599-AC16-62CB-1D5BDA0CA486}" v="2" dt="2024-03-20T16:27:36.313"/>
    <p1510:client id="{25971425-4743-99AD-2CFB-09AA875333CF}" v="18" dt="2024-03-20T16:34:08.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7" d="100"/>
          <a:sy n="107" d="100"/>
        </p:scale>
        <p:origin x="128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microsoft.com/office/2018/10/relationships/authors" Target="authors.xml"/><Relationship Id="rId5" Type="http://schemas.openxmlformats.org/officeDocument/2006/relationships/slideMaster" Target="slideMasters/slideMaster1.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04FEB-E205-487D-9919-2FBB4CE6421E}"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60351-9B86-48BE-98E6-2856E8EAB8C5}" type="slidenum">
              <a:rPr lang="en-US" smtClean="0"/>
              <a:t>‹#›</a:t>
            </a:fld>
            <a:endParaRPr lang="en-US"/>
          </a:p>
        </p:txBody>
      </p:sp>
    </p:spTree>
    <p:extLst>
      <p:ext uri="{BB962C8B-B14F-4D97-AF65-F5344CB8AC3E}">
        <p14:creationId xmlns:p14="http://schemas.microsoft.com/office/powerpoint/2010/main" val="168572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ccenture.com/us-en/insights/technology/quantum-impac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ccenture.com/us-en/insights/technology/quantum-impac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2167c89d9fd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5" name="Google Shape;2835;g2167c89d9fd_0_2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6" name="Google Shape;2836;g2167c89d9fd_0_2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1</a:t>
            </a:fld>
            <a:endParaRPr kumimoji="0"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Stat sources:</a:t>
            </a:r>
          </a:p>
          <a:p>
            <a:pPr marL="0" lvl="0" indent="0" algn="l" rtl="0">
              <a:lnSpc>
                <a:spcPct val="100000"/>
              </a:lnSpc>
              <a:spcBef>
                <a:spcPts val="0"/>
              </a:spcBef>
              <a:spcAft>
                <a:spcPts val="0"/>
              </a:spcAft>
              <a:buSzPts val="1400"/>
              <a:buNone/>
            </a:pPr>
            <a:r>
              <a:rPr lang="en-US"/>
              <a:t>Stat 1 - </a:t>
            </a:r>
          </a:p>
          <a:p>
            <a:pPr marL="0" lvl="0" indent="0" algn="l" rtl="0">
              <a:lnSpc>
                <a:spcPct val="100000"/>
              </a:lnSpc>
              <a:spcBef>
                <a:spcPts val="0"/>
              </a:spcBef>
              <a:spcAft>
                <a:spcPts val="0"/>
              </a:spcAft>
              <a:buSzPts val="1400"/>
              <a:buNone/>
            </a:pPr>
            <a:r>
              <a:rPr lang="en-US"/>
              <a:t>Stat 2 - </a:t>
            </a:r>
          </a:p>
          <a:p>
            <a:pPr marL="0" lvl="0" indent="0" algn="l" rtl="0">
              <a:lnSpc>
                <a:spcPct val="100000"/>
              </a:lnSpc>
              <a:spcBef>
                <a:spcPts val="0"/>
              </a:spcBef>
              <a:spcAft>
                <a:spcPts val="0"/>
              </a:spcAft>
              <a:buSzPts val="1400"/>
              <a:buNone/>
            </a:pPr>
            <a:r>
              <a:rPr lang="en-US"/>
              <a:t>Stat 3 - </a:t>
            </a:r>
            <a:r>
              <a:rPr lang="en-US" u="sng">
                <a:solidFill>
                  <a:schemeClr val="hlink"/>
                </a:solidFill>
                <a:hlinkClick r:id="rId3"/>
              </a:rPr>
              <a:t>https://www.accenture.com/us-en/insights/technology/quantum-impact</a:t>
            </a:r>
            <a:endParaRPr lang="en-US"/>
          </a:p>
          <a:p>
            <a:pPr marL="0" lvl="0" indent="0" algn="l" rtl="0">
              <a:lnSpc>
                <a:spcPct val="100000"/>
              </a:lnSpc>
              <a:spcBef>
                <a:spcPts val="0"/>
              </a:spcBef>
              <a:spcAft>
                <a:spcPts val="0"/>
              </a:spcAft>
              <a:buSzPts val="1400"/>
              <a:buNone/>
            </a:pPr>
            <a:r>
              <a:rPr lang="en-US"/>
              <a:t>https://www.prnewswire.com/news-releases/statistics-on-global-quantum-computing-market-size--share-to-surpass-usd-5274-9-mn-by-2030--exhibit-a-cagr-of-31-21--quantum-computing-industry-trends-value-analysis--forecast-report-by-zion-market-research-301724817.html#:~:text=In%20terms%20of%20revenue%2C%20the,computers%20in%20solving%20complex%20problems</a:t>
            </a: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12</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08314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13</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65448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14</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150697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15</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654488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16</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819863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17</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790812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18</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4255568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8"/>
        <p:cNvGrpSpPr/>
        <p:nvPr/>
      </p:nvGrpSpPr>
      <p:grpSpPr>
        <a:xfrm>
          <a:off x="0" y="0"/>
          <a:ext cx="0" cy="0"/>
          <a:chOff x="0" y="0"/>
          <a:chExt cx="0" cy="0"/>
        </a:xfrm>
      </p:grpSpPr>
      <p:sp>
        <p:nvSpPr>
          <p:cNvPr id="4399" name="Google Shape;4399;g50036981ae_0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0" name="Google Shape;4400;g50036981ae_0_3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1" name="Google Shape;4401;g50036981ae_0_3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2" name="Google Shape;158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7" name="Google Shape;162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103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17afd845efb_2_146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g17afd845efb_2_1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209cb8ab8d6_0_4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Lily</a:t>
            </a:r>
            <a:endParaRPr/>
          </a:p>
        </p:txBody>
      </p:sp>
      <p:sp>
        <p:nvSpPr>
          <p:cNvPr id="1985" name="Google Shape;1985;g209cb8ab8d6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24</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51348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25</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956819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872b9d71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872b9d71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 overall cost for the entire solution to check on the dollar values saved.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209cb8ab8d6_0_4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Lily</a:t>
            </a:r>
            <a:endParaRPr/>
          </a:p>
        </p:txBody>
      </p:sp>
      <p:sp>
        <p:nvSpPr>
          <p:cNvPr id="1733" name="Google Shape;1733;g209cb8ab8d6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209cb8ab8d6_0_4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Lily</a:t>
            </a:r>
            <a:endParaRPr/>
          </a:p>
        </p:txBody>
      </p:sp>
      <p:sp>
        <p:nvSpPr>
          <p:cNvPr id="1750" name="Google Shape;1750;g209cb8ab8d6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09cb8ab8d6_0_4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Lily</a:t>
            </a:r>
            <a:endParaRPr/>
          </a:p>
        </p:txBody>
      </p:sp>
      <p:sp>
        <p:nvSpPr>
          <p:cNvPr id="1765" name="Google Shape;1765;g209cb8ab8d6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209cb8ab8d6_0_5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Lily</a:t>
            </a:r>
            <a:endParaRPr/>
          </a:p>
        </p:txBody>
      </p:sp>
      <p:sp>
        <p:nvSpPr>
          <p:cNvPr id="1797" name="Google Shape;1797;g209cb8ab8d6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7" name="Google Shape;162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5</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034450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6</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654488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9ffc0e4864_0_392: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9ffc0e4864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7" name="Google Shape;162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851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2"/>
        <p:cNvGrpSpPr/>
        <p:nvPr/>
      </p:nvGrpSpPr>
      <p:grpSpPr>
        <a:xfrm>
          <a:off x="0" y="0"/>
          <a:ext cx="0" cy="0"/>
          <a:chOff x="0" y="0"/>
          <a:chExt cx="0" cy="0"/>
        </a:xfrm>
      </p:grpSpPr>
      <p:sp>
        <p:nvSpPr>
          <p:cNvPr id="3863" name="Google Shape;3863;g18151560c8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r>
              <a:rPr lang="en-US">
                <a:ea typeface="Calibri"/>
                <a:cs typeface="Calibri"/>
              </a:rPr>
              <a:t>Scott to kick off </a:t>
            </a:r>
            <a:endParaRPr lang="en-US"/>
          </a:p>
        </p:txBody>
      </p:sp>
      <p:sp>
        <p:nvSpPr>
          <p:cNvPr id="3864" name="Google Shape;3864;g18151560c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99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Stat sources:</a:t>
            </a:r>
          </a:p>
          <a:p>
            <a:pPr marL="0" lvl="0" indent="0" algn="l" rtl="0">
              <a:lnSpc>
                <a:spcPct val="100000"/>
              </a:lnSpc>
              <a:spcBef>
                <a:spcPts val="0"/>
              </a:spcBef>
              <a:spcAft>
                <a:spcPts val="0"/>
              </a:spcAft>
              <a:buSzPts val="1400"/>
              <a:buNone/>
            </a:pPr>
            <a:r>
              <a:rPr lang="en-US"/>
              <a:t>Stat 1 - </a:t>
            </a:r>
          </a:p>
          <a:p>
            <a:pPr marL="0" lvl="0" indent="0" algn="l" rtl="0">
              <a:lnSpc>
                <a:spcPct val="100000"/>
              </a:lnSpc>
              <a:spcBef>
                <a:spcPts val="0"/>
              </a:spcBef>
              <a:spcAft>
                <a:spcPts val="0"/>
              </a:spcAft>
              <a:buSzPts val="1400"/>
              <a:buNone/>
            </a:pPr>
            <a:r>
              <a:rPr lang="en-US"/>
              <a:t>Stat 2 - https://www.forrester.com/blogs/the-long-march-of-quantum-computing-is-entering-a-new-chapter/#:~:text=According%20to%20Forrester's%20Priorities%20Survey,be%20important%20to%20their%20organizations.</a:t>
            </a:r>
          </a:p>
          <a:p>
            <a:pPr marL="0" lvl="0" indent="0" algn="l" rtl="0">
              <a:lnSpc>
                <a:spcPct val="100000"/>
              </a:lnSpc>
              <a:spcBef>
                <a:spcPts val="0"/>
              </a:spcBef>
              <a:spcAft>
                <a:spcPts val="0"/>
              </a:spcAft>
              <a:buSzPts val="1400"/>
              <a:buNone/>
            </a:pPr>
            <a:r>
              <a:rPr lang="en-US"/>
              <a:t>Stat 3 - </a:t>
            </a:r>
            <a:r>
              <a:rPr lang="en-US" u="sng">
                <a:solidFill>
                  <a:schemeClr val="hlink"/>
                </a:solidFill>
                <a:hlinkClick r:id="rId3"/>
              </a:rPr>
              <a:t>https://www.accenture.com/us-en/insights/technology/quantum-impact</a:t>
            </a:r>
            <a:endParaRPr lang="en-US"/>
          </a:p>
          <a:p>
            <a:pPr marL="0" lvl="0" indent="0" algn="l" rtl="0">
              <a:lnSpc>
                <a:spcPct val="100000"/>
              </a:lnSpc>
              <a:spcBef>
                <a:spcPts val="0"/>
              </a:spcBef>
              <a:spcAft>
                <a:spcPts val="0"/>
              </a:spcAft>
              <a:buSzPts val="1400"/>
              <a:buNone/>
            </a:pPr>
            <a:r>
              <a:rPr lang="en-US"/>
              <a:t>https://www.prnewswire.com/news-releases/statistics-on-global-quantum-computing-market-size--share-to-surpass-usd-5274-9-mn-by-2030--exhibit-a-cagr-of-31-21--quantum-computing-industry-trends-value-analysis--forecast-report-by-zion-market-research-301724817.html#:~:text=In%20terms%20of%20revenue%2C%20the,computers%20in%20solving%20complex%20problems</a:t>
            </a:r>
          </a:p>
        </p:txBody>
      </p:sp>
      <p:sp>
        <p:nvSpPr>
          <p:cNvPr id="1461" name="Google Shape;14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prstClr val="black"/>
                </a:buClr>
                <a:buSzPts val="1200"/>
                <a:buFont typeface="Arial"/>
                <a:buNone/>
                <a:tabLst/>
                <a:defRPr/>
              </a:pPr>
              <a:t>11</a:t>
            </a:fld>
            <a:endParaRPr kumimoji="0"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602669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1">
  <p:cSld name="Title Slide 1">
    <p:spTree>
      <p:nvGrpSpPr>
        <p:cNvPr id="1" name="Shape 14"/>
        <p:cNvGrpSpPr/>
        <p:nvPr/>
      </p:nvGrpSpPr>
      <p:grpSpPr>
        <a:xfrm>
          <a:off x="0" y="0"/>
          <a:ext cx="0" cy="0"/>
          <a:chOff x="0" y="0"/>
          <a:chExt cx="0" cy="0"/>
        </a:xfrm>
      </p:grpSpPr>
      <p:sp>
        <p:nvSpPr>
          <p:cNvPr id="15" name="Google Shape;15;p2"/>
          <p:cNvSpPr/>
          <p:nvPr/>
        </p:nvSpPr>
        <p:spPr>
          <a:xfrm>
            <a:off x="0" y="0"/>
            <a:ext cx="8096400" cy="34290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 name="Google Shape;16;p2"/>
          <p:cNvSpPr/>
          <p:nvPr/>
        </p:nvSpPr>
        <p:spPr>
          <a:xfrm>
            <a:off x="0" y="3429000"/>
            <a:ext cx="8096400" cy="1143000"/>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2"/>
          <p:cNvSpPr/>
          <p:nvPr/>
        </p:nvSpPr>
        <p:spPr>
          <a:xfrm>
            <a:off x="8096250" y="0"/>
            <a:ext cx="4095600" cy="3429000"/>
          </a:xfrm>
          <a:prstGeom prst="rect">
            <a:avLst/>
          </a:prstGeom>
          <a:solidFill>
            <a:srgbClr val="EB8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2"/>
          <p:cNvSpPr txBox="1">
            <a:spLocks noGrp="1"/>
          </p:cNvSpPr>
          <p:nvPr>
            <p:ph type="ctrTitle"/>
          </p:nvPr>
        </p:nvSpPr>
        <p:spPr>
          <a:xfrm>
            <a:off x="442912" y="428625"/>
            <a:ext cx="7418400" cy="26517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6000"/>
              <a:buFont typeface="Georgia"/>
              <a:buNone/>
              <a:defRPr sz="6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 name="Google Shape;19;p2"/>
          <p:cNvSpPr txBox="1">
            <a:spLocks noGrp="1"/>
          </p:cNvSpPr>
          <p:nvPr>
            <p:ph type="subTitle" idx="1"/>
          </p:nvPr>
        </p:nvSpPr>
        <p:spPr>
          <a:xfrm>
            <a:off x="442914" y="3749040"/>
            <a:ext cx="54738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pic>
        <p:nvPicPr>
          <p:cNvPr id="20" name="Google Shape;20;p2"/>
          <p:cNvPicPr preferRelativeResize="0"/>
          <p:nvPr/>
        </p:nvPicPr>
        <p:blipFill rotWithShape="1">
          <a:blip r:embed="rId2">
            <a:alphaModFix/>
          </a:blip>
          <a:srcRect/>
          <a:stretch/>
        </p:blipFill>
        <p:spPr>
          <a:xfrm>
            <a:off x="185139" y="5330952"/>
            <a:ext cx="1636775" cy="1351186"/>
          </a:xfrm>
          <a:prstGeom prst="rect">
            <a:avLst/>
          </a:prstGeom>
          <a:noFill/>
          <a:ln>
            <a:noFill/>
          </a:ln>
        </p:spPr>
      </p:pic>
    </p:spTree>
    <p:extLst>
      <p:ext uri="{BB962C8B-B14F-4D97-AF65-F5344CB8AC3E}">
        <p14:creationId xmlns:p14="http://schemas.microsoft.com/office/powerpoint/2010/main" val="3971389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Lines 3">
  <p:cSld name="Title Slide Lines 3">
    <p:bg>
      <p:bgPr>
        <a:solidFill>
          <a:srgbClr val="D04A02"/>
        </a:solidFill>
        <a:effectLst/>
      </p:bgPr>
    </p:bg>
    <p:spTree>
      <p:nvGrpSpPr>
        <p:cNvPr id="1" name="Shape 72"/>
        <p:cNvGrpSpPr/>
        <p:nvPr/>
      </p:nvGrpSpPr>
      <p:grpSpPr>
        <a:xfrm>
          <a:off x="0" y="0"/>
          <a:ext cx="0" cy="0"/>
          <a:chOff x="0" y="0"/>
          <a:chExt cx="0" cy="0"/>
        </a:xfrm>
      </p:grpSpPr>
      <p:sp>
        <p:nvSpPr>
          <p:cNvPr id="73" name="Google Shape;73;p11"/>
          <p:cNvSpPr/>
          <p:nvPr/>
        </p:nvSpPr>
        <p:spPr>
          <a:xfrm>
            <a:off x="9448800" y="0"/>
            <a:ext cx="2743200" cy="6858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grpSp>
        <p:nvGrpSpPr>
          <p:cNvPr id="74" name="Google Shape;74;p11"/>
          <p:cNvGrpSpPr/>
          <p:nvPr/>
        </p:nvGrpSpPr>
        <p:grpSpPr>
          <a:xfrm>
            <a:off x="0" y="0"/>
            <a:ext cx="12192000" cy="6858000"/>
            <a:chOff x="0" y="0"/>
            <a:chExt cx="12192000" cy="6858000"/>
          </a:xfrm>
        </p:grpSpPr>
        <p:sp>
          <p:nvSpPr>
            <p:cNvPr id="75" name="Google Shape;75;p11"/>
            <p:cNvSpPr/>
            <p:nvPr/>
          </p:nvSpPr>
          <p:spPr>
            <a:xfrm>
              <a:off x="0" y="0"/>
              <a:ext cx="12192000" cy="6858000"/>
            </a:xfrm>
            <a:custGeom>
              <a:avLst/>
              <a:gdLst/>
              <a:ahLst/>
              <a:cxnLst/>
              <a:rect l="l" t="t" r="r" b="b"/>
              <a:pathLst>
                <a:path w="12192000" h="6858000" extrusionOk="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6" name="Google Shape;76;p11"/>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77" name="Google Shape;77;p11"/>
          <p:cNvSpPr txBox="1">
            <a:spLocks noGrp="1"/>
          </p:cNvSpPr>
          <p:nvPr>
            <p:ph type="ctrTitle"/>
          </p:nvPr>
        </p:nvSpPr>
        <p:spPr>
          <a:xfrm>
            <a:off x="442912" y="428625"/>
            <a:ext cx="7418400" cy="2771700"/>
          </a:xfrm>
          <a:prstGeom prst="rect">
            <a:avLst/>
          </a:prstGeom>
          <a:noFill/>
          <a:ln>
            <a:noFill/>
          </a:ln>
        </p:spPr>
        <p:txBody>
          <a:bodyPr spcFirstLastPara="1" wrap="square" lIns="0" tIns="0" rIns="0" bIns="0" anchor="b" anchorCtr="0">
            <a:noAutofit/>
          </a:bodyPr>
          <a:lstStyle>
            <a:lvl1pPr marR="0" lvl="0" algn="l" rtl="0">
              <a:lnSpc>
                <a:spcPct val="86000"/>
              </a:lnSpc>
              <a:spcBef>
                <a:spcPts val="0"/>
              </a:spcBef>
              <a:spcAft>
                <a:spcPts val="0"/>
              </a:spcAft>
              <a:buClr>
                <a:schemeClr val="lt1"/>
              </a:buClr>
              <a:buSzPts val="6000"/>
              <a:buFont typeface="Georgia"/>
              <a:buNone/>
              <a:defRPr sz="6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8" name="Google Shape;78;p11"/>
          <p:cNvSpPr txBox="1">
            <a:spLocks noGrp="1"/>
          </p:cNvSpPr>
          <p:nvPr>
            <p:ph type="subTitle" idx="1"/>
          </p:nvPr>
        </p:nvSpPr>
        <p:spPr>
          <a:xfrm>
            <a:off x="442913" y="3394710"/>
            <a:ext cx="54738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5642771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2 Colored">
    <p:bg>
      <p:bgPr>
        <a:solidFill>
          <a:schemeClr val="accent1"/>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5E9DA768-B963-3547-B650-2E77ED7439D3}"/>
              </a:ext>
            </a:extLst>
          </p:cNvPr>
          <p:cNvSpPr>
            <a:spLocks noChangeAspect="1" noEditPoints="1"/>
          </p:cNvSpPr>
          <p:nvPr userDrawn="1"/>
        </p:nvSpPr>
        <p:spPr bwMode="white">
          <a:xfrm>
            <a:off x="442913" y="1182378"/>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9" name="Slide Number Placeholder 8">
            <a:extLst>
              <a:ext uri="{FF2B5EF4-FFF2-40B4-BE49-F238E27FC236}">
                <a16:creationId xmlns:a16="http://schemas.microsoft.com/office/drawing/2014/main" id="{4751649C-08F4-D84A-9E3B-1FCB427D60BF}"/>
              </a:ext>
            </a:extLst>
          </p:cNvPr>
          <p:cNvSpPr>
            <a:spLocks noGrp="1"/>
          </p:cNvSpPr>
          <p:nvPr>
            <p:ph type="sldNum" sz="quarter" idx="17"/>
          </p:nvPr>
        </p:nvSpPr>
        <p:spPr/>
        <p:txBody>
          <a:bodyPr/>
          <a:lstStyle/>
          <a:p>
            <a:fld id="{7870704B-CE94-48CC-AF30-84932A1262A7}" type="slidenum">
              <a:rPr lang="en-US" smtClean="0"/>
              <a:pPr/>
              <a:t>‹#›</a:t>
            </a:fld>
            <a:endParaRPr lang="en-US"/>
          </a:p>
        </p:txBody>
      </p:sp>
      <p:sp>
        <p:nvSpPr>
          <p:cNvPr id="15" name="Content Placeholder 2"/>
          <p:cNvSpPr>
            <a:spLocks noGrp="1"/>
          </p:cNvSpPr>
          <p:nvPr>
            <p:ph idx="19" hasCustomPrompt="1"/>
          </p:nvPr>
        </p:nvSpPr>
        <p:spPr>
          <a:xfrm>
            <a:off x="1314452" y="2095012"/>
            <a:ext cx="7775575" cy="553998"/>
          </a:xfrm>
        </p:spPr>
        <p:txBody>
          <a:bodyPr wrap="square">
            <a:spAutoFit/>
          </a:bodyPr>
          <a:lstStyle>
            <a:lvl1pPr>
              <a:defRPr sz="3600">
                <a:solidFill>
                  <a:schemeClr val="tx1"/>
                </a:solidFill>
                <a:latin typeface="Georgia" panose="02040502050405020303" pitchFamily="18" charset="0"/>
                <a:cs typeface="Arial" panose="020B0604020202020204" pitchFamily="34" charset="0"/>
              </a:defRPr>
            </a:lvl1pPr>
            <a:lvl2pPr>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vl6pPr>
              <a:defRPr>
                <a:solidFill>
                  <a:schemeClr val="bg1"/>
                </a:solidFill>
                <a:latin typeface="Arial" panose="020B0604020202020204" pitchFamily="34" charset="0"/>
                <a:cs typeface="Arial" panose="020B0604020202020204" pitchFamily="34" charset="0"/>
              </a:defRPr>
            </a:lvl6pPr>
            <a:lvl7pPr>
              <a:defRPr>
                <a:solidFill>
                  <a:schemeClr val="bg1"/>
                </a:solidFill>
                <a:latin typeface="Arial" panose="020B0604020202020204" pitchFamily="34" charset="0"/>
                <a:cs typeface="Arial" panose="020B0604020202020204" pitchFamily="34" charset="0"/>
              </a:defRPr>
            </a:lvl7pPr>
            <a:lvl8pPr>
              <a:defRPr>
                <a:solidFill>
                  <a:schemeClr val="bg1"/>
                </a:solidFill>
                <a:latin typeface="Arial" panose="020B0604020202020204" pitchFamily="34" charset="0"/>
                <a:cs typeface="Arial" panose="020B0604020202020204" pitchFamily="34" charset="0"/>
              </a:defRPr>
            </a:lvl8pPr>
            <a:lvl9pPr>
              <a:defRPr>
                <a:solidFill>
                  <a:schemeClr val="bg1"/>
                </a:solidFill>
                <a:latin typeface="Arial" panose="020B0604020202020204" pitchFamily="34" charset="0"/>
                <a:cs typeface="Arial" panose="020B0604020202020204" pitchFamily="34" charset="0"/>
              </a:defRPr>
            </a:lvl9pPr>
          </a:lstStyle>
          <a:p>
            <a:pPr lvl="0"/>
            <a:r>
              <a:rPr lang="en-US"/>
              <a:t>Click to edit Master text styles</a:t>
            </a:r>
          </a:p>
        </p:txBody>
      </p:sp>
    </p:spTree>
    <p:extLst>
      <p:ext uri="{BB962C8B-B14F-4D97-AF65-F5344CB8AC3E}">
        <p14:creationId xmlns:p14="http://schemas.microsoft.com/office/powerpoint/2010/main" val="2978119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Header Colored">
    <p:bg>
      <p:bgPr>
        <a:solidFill>
          <a:schemeClr val="accent1"/>
        </a:soli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483AF900-38B3-4275-9BBE-2B188245C0B5}"/>
              </a:ext>
            </a:extLst>
          </p:cNvPr>
          <p:cNvSpPr txBox="1">
            <a:spLocks/>
          </p:cNvSpPr>
          <p:nvPr userDrawn="1"/>
        </p:nvSpPr>
        <p:spPr>
          <a:xfrm>
            <a:off x="11255375" y="6477001"/>
            <a:ext cx="555625" cy="128177"/>
          </a:xfrm>
          <a:prstGeom prst="rect">
            <a:avLst/>
          </a:prstGeom>
        </p:spPr>
        <p:txBody>
          <a:bodyPr vert="horz" wrap="square" lIns="0" tIns="0" rIns="0" bIns="0" rtlCol="0" anchor="t" anchorCtr="0">
            <a:spAutoFit/>
          </a:bodyPr>
          <a:lstStyle>
            <a:defPPr>
              <a:defRPr lang="en-US"/>
            </a:defPPr>
            <a:lvl1pPr marL="0" algn="r"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380985" rtl="0" eaLnBrk="1" fontAlgn="auto" latinLnBrk="0" hangingPunct="1">
              <a:lnSpc>
                <a:spcPct val="100000"/>
              </a:lnSpc>
              <a:spcBef>
                <a:spcPts val="0"/>
              </a:spcBef>
              <a:spcAft>
                <a:spcPts val="0"/>
              </a:spcAft>
              <a:buClrTx/>
              <a:buSzTx/>
              <a:buFontTx/>
              <a:buNone/>
              <a:tabLst/>
              <a:defRPr/>
            </a:pPr>
            <a:fld id="{00000000-1234-1234-1234-123412341234}" type="slidenum">
              <a:rPr kumimoji="0" lang="en" sz="833"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pPr marL="0" marR="0" lvl="0" indent="0" algn="r" defTabSz="380985" rtl="0" eaLnBrk="1" fontAlgn="auto" latinLnBrk="0" hangingPunct="1">
                <a:lnSpc>
                  <a:spcPct val="100000"/>
                </a:lnSpc>
                <a:spcBef>
                  <a:spcPts val="0"/>
                </a:spcBef>
                <a:spcAft>
                  <a:spcPts val="0"/>
                </a:spcAft>
                <a:buClrTx/>
                <a:buSzTx/>
                <a:buFontTx/>
                <a:buNone/>
                <a:tabLst/>
                <a:defRPr/>
              </a:pPr>
              <a:t>‹#›</a:t>
            </a:fld>
            <a:endParaRPr kumimoji="0" lang="en" sz="833"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257689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Header Colored Manual">
    <p:bg>
      <p:bgPr>
        <a:solidFill>
          <a:srgbClr val="D04A0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D68526-5625-1E4A-90D0-6166C1CB098D}"/>
              </a:ext>
            </a:extLst>
          </p:cNvPr>
          <p:cNvSpPr>
            <a:spLocks noGrp="1"/>
          </p:cNvSpPr>
          <p:nvPr>
            <p:ph type="title" hasCustomPrompt="1"/>
          </p:nvPr>
        </p:nvSpPr>
        <p:spPr>
          <a:xfrm>
            <a:off x="442913" y="428625"/>
            <a:ext cx="1374457" cy="1965960"/>
          </a:xfrm>
        </p:spPr>
        <p:txBody>
          <a:bodyPr anchor="t" anchorCtr="0">
            <a:noAutofit/>
          </a:bodyPr>
          <a:lstStyle>
            <a:lvl1pPr>
              <a:lnSpc>
                <a:spcPct val="80000"/>
              </a:lnSpc>
              <a:defRPr sz="14399" b="0">
                <a:solidFill>
                  <a:schemeClr val="bg1"/>
                </a:solidFill>
                <a:latin typeface="+mn-lt"/>
              </a:defRPr>
            </a:lvl1pPr>
          </a:lstStyle>
          <a:p>
            <a:r>
              <a:rPr lang="en-US"/>
              <a:t>0</a:t>
            </a:r>
          </a:p>
        </p:txBody>
      </p:sp>
      <p:sp>
        <p:nvSpPr>
          <p:cNvPr id="3" name="Slide Number Placeholder 5">
            <a:extLst>
              <a:ext uri="{FF2B5EF4-FFF2-40B4-BE49-F238E27FC236}">
                <a16:creationId xmlns:a16="http://schemas.microsoft.com/office/drawing/2014/main" id="{9722DCE1-0E03-4417-85D0-ADC2E54B243D}"/>
              </a:ext>
            </a:extLst>
          </p:cNvPr>
          <p:cNvSpPr>
            <a:spLocks noGrp="1"/>
          </p:cNvSpPr>
          <p:nvPr>
            <p:ph type="sldNum" sz="quarter" idx="11"/>
          </p:nvPr>
        </p:nvSpPr>
        <p:spPr>
          <a:xfrm>
            <a:off x="11632068" y="6513985"/>
            <a:ext cx="117020" cy="256352"/>
          </a:xfrm>
        </p:spPr>
        <p:txBody>
          <a:bodyPr/>
          <a:lstStyle>
            <a:lvl1pPr>
              <a:defRPr>
                <a:solidFill>
                  <a:schemeClr val="bg1"/>
                </a:solidFill>
              </a:defRPr>
            </a:lvl1pPr>
          </a:lstStyle>
          <a:p>
            <a:fld id="{7870704B-CE94-48CC-AF30-84932A1262A7}" type="slidenum">
              <a:rPr lang="en-US" smtClean="0"/>
              <a:pPr/>
              <a:t>‹#›</a:t>
            </a:fld>
            <a:endParaRPr lang="en-US"/>
          </a:p>
        </p:txBody>
      </p:sp>
      <p:sp>
        <p:nvSpPr>
          <p:cNvPr id="5" name="TextBox 4">
            <a:extLst>
              <a:ext uri="{FF2B5EF4-FFF2-40B4-BE49-F238E27FC236}">
                <a16:creationId xmlns:a16="http://schemas.microsoft.com/office/drawing/2014/main" id="{66072696-A7A0-47B4-B51A-56F5CD8E7B28}"/>
              </a:ext>
            </a:extLst>
          </p:cNvPr>
          <p:cNvSpPr txBox="1"/>
          <p:nvPr userDrawn="1"/>
        </p:nvSpPr>
        <p:spPr>
          <a:xfrm>
            <a:off x="442912" y="6513984"/>
            <a:ext cx="1828800" cy="115416"/>
          </a:xfrm>
          <a:prstGeom prst="rect">
            <a:avLst/>
          </a:prstGeom>
          <a:noFill/>
        </p:spPr>
        <p:txBody>
          <a:bodyPr wrap="square" lIns="0" tIns="0" rIns="0" bIns="0" rtlCol="0" anchor="t" anchorCtr="0">
            <a:spAutoFit/>
          </a:bodyPr>
          <a:lstStyle/>
          <a:p>
            <a:pPr algn="l"/>
            <a:r>
              <a:rPr lang="en-US" sz="750" b="1">
                <a:solidFill>
                  <a:schemeClr val="bg1"/>
                </a:solidFill>
                <a:latin typeface="Arial" panose="020B0604020202020204" pitchFamily="34" charset="0"/>
                <a:cs typeface="Arial" panose="020B0604020202020204" pitchFamily="34" charset="0"/>
              </a:rPr>
              <a:t>PwC</a:t>
            </a:r>
            <a:r>
              <a:rPr lang="en-US" sz="750" b="0">
                <a:solidFill>
                  <a:schemeClr val="bg1"/>
                </a:solidFill>
                <a:latin typeface="Arial" panose="020B0604020202020204" pitchFamily="34" charset="0"/>
                <a:cs typeface="Arial" panose="020B0604020202020204" pitchFamily="34" charset="0"/>
              </a:rPr>
              <a:t> | Presentation title</a:t>
            </a:r>
          </a:p>
        </p:txBody>
      </p:sp>
    </p:spTree>
    <p:extLst>
      <p:ext uri="{BB962C8B-B14F-4D97-AF65-F5344CB8AC3E}">
        <p14:creationId xmlns:p14="http://schemas.microsoft.com/office/powerpoint/2010/main" val="569637210"/>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311685"/>
            <a:ext cx="11430000" cy="512961"/>
          </a:xfrm>
        </p:spPr>
        <p:txBody>
          <a:bodyPr wrap="square">
            <a:spAutoFit/>
          </a:bodyPr>
          <a:lstStyle>
            <a:lvl1pPr>
              <a:defRPr sz="3333"/>
            </a:lvl1pPr>
          </a:lstStyle>
          <a:p>
            <a:r>
              <a:rPr lang="en-US"/>
              <a:t>[Slide title]</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Tree>
    <p:extLst>
      <p:ext uri="{BB962C8B-B14F-4D97-AF65-F5344CB8AC3E}">
        <p14:creationId xmlns:p14="http://schemas.microsoft.com/office/powerpoint/2010/main" val="39974335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Tree>
    <p:extLst>
      <p:ext uri="{BB962C8B-B14F-4D97-AF65-F5344CB8AC3E}">
        <p14:creationId xmlns:p14="http://schemas.microsoft.com/office/powerpoint/2010/main" val="2732019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2" name="Rectangle 1"/>
          <p:cNvSpPr/>
          <p:nvPr userDrawn="1"/>
        </p:nvSpPr>
        <p:spPr>
          <a:xfrm>
            <a:off x="290286" y="6444343"/>
            <a:ext cx="4383314" cy="203200"/>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29273482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2" name="Rectangle 1"/>
          <p:cNvSpPr/>
          <p:nvPr userDrawn="1"/>
        </p:nvSpPr>
        <p:spPr>
          <a:xfrm>
            <a:off x="290286" y="6444343"/>
            <a:ext cx="4383314" cy="203200"/>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2759493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rgbClr val="464646"/>
        </a:solidFill>
        <a:effectLst/>
      </p:bgPr>
    </p:bg>
    <p:spTree>
      <p:nvGrpSpPr>
        <p:cNvPr id="1" name=""/>
        <p:cNvGrpSpPr/>
        <p:nvPr/>
      </p:nvGrpSpPr>
      <p:grpSpPr>
        <a:xfrm>
          <a:off x="0" y="0"/>
          <a:ext cx="0" cy="0"/>
          <a:chOff x="0" y="0"/>
          <a:chExt cx="0" cy="0"/>
        </a:xfrm>
      </p:grpSpPr>
      <p:sp>
        <p:nvSpPr>
          <p:cNvPr id="14" name="Rectangle 13"/>
          <p:cNvSpPr/>
          <p:nvPr/>
        </p:nvSpPr>
        <p:spPr bwMode="hidden">
          <a:xfrm>
            <a:off x="0" y="4940855"/>
            <a:ext cx="12192000" cy="1917146"/>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AutoShape 3"/>
          <p:cNvSpPr>
            <a:spLocks noChangeAspect="1" noChangeArrowheads="1" noTextEdit="1"/>
          </p:cNvSpPr>
          <p:nvPr/>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AutoShape 3"/>
          <p:cNvSpPr>
            <a:spLocks noChangeAspect="1" noChangeArrowheads="1" noTextEdit="1"/>
          </p:cNvSpPr>
          <p:nvPr userDrawn="1"/>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56841546"/>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hank You Light">
    <p:bg>
      <p:bgRef idx="1001">
        <a:schemeClr val="bg1"/>
      </p:bgRef>
    </p:bg>
    <p:spTree>
      <p:nvGrpSpPr>
        <p:cNvPr id="1" name=""/>
        <p:cNvGrpSpPr/>
        <p:nvPr/>
      </p:nvGrpSpPr>
      <p:grpSpPr>
        <a:xfrm>
          <a:off x="0" y="0"/>
          <a:ext cx="0" cy="0"/>
          <a:chOff x="0" y="0"/>
          <a:chExt cx="0" cy="0"/>
        </a:xfrm>
      </p:grpSpPr>
      <p:sp>
        <p:nvSpPr>
          <p:cNvPr id="14" name="Rectangle 13"/>
          <p:cNvSpPr/>
          <p:nvPr/>
        </p:nvSpPr>
        <p:spPr bwMode="hidden">
          <a:xfrm>
            <a:off x="0" y="4940855"/>
            <a:ext cx="12192000" cy="1917146"/>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442915" y="2098831"/>
            <a:ext cx="5473699" cy="758669"/>
          </a:xfrm>
        </p:spPr>
        <p:txBody>
          <a:bodyPr anchor="b" anchorCtr="0"/>
          <a:lstStyle>
            <a:lvl1pPr algn="l">
              <a:lnSpc>
                <a:spcPct val="85000"/>
              </a:lnSpc>
              <a:defRPr sz="5800">
                <a:solidFill>
                  <a:schemeClr val="tx1"/>
                </a:solidFill>
              </a:defRPr>
            </a:lvl1pPr>
          </a:lstStyle>
          <a:p>
            <a:r>
              <a:rPr lang="en-US"/>
              <a:t>Thank you</a:t>
            </a:r>
          </a:p>
        </p:txBody>
      </p:sp>
      <p:sp>
        <p:nvSpPr>
          <p:cNvPr id="7" name="AutoShape 3"/>
          <p:cNvSpPr>
            <a:spLocks noChangeAspect="1" noChangeArrowheads="1" noTextEdit="1"/>
          </p:cNvSpPr>
          <p:nvPr/>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 name="Text Placeholder 5"/>
          <p:cNvSpPr>
            <a:spLocks noGrp="1"/>
          </p:cNvSpPr>
          <p:nvPr>
            <p:ph type="body" sz="quarter" idx="10" hasCustomPrompt="1"/>
          </p:nvPr>
        </p:nvSpPr>
        <p:spPr>
          <a:xfrm>
            <a:off x="442913" y="5259600"/>
            <a:ext cx="11306176" cy="1141200"/>
          </a:xfrm>
        </p:spPr>
        <p:txBody>
          <a:bodyPr anchor="b" anchorCtr="0"/>
          <a:lstStyle>
            <a:lvl1pPr marL="0">
              <a:lnSpc>
                <a:spcPct val="100000"/>
              </a:lnSpc>
              <a:spcBef>
                <a:spcPts val="0"/>
              </a:spcBef>
              <a:spcAft>
                <a:spcPts val="0"/>
              </a:spcAft>
              <a:buFontTx/>
              <a:buNone/>
              <a:defRPr sz="1000" b="0">
                <a:solidFill>
                  <a:schemeClr val="bg1"/>
                </a:solidFill>
              </a:defRPr>
            </a:lvl1pPr>
            <a:lvl2pPr marL="0">
              <a:lnSpc>
                <a:spcPct val="100000"/>
              </a:lnSpc>
              <a:spcBef>
                <a:spcPts val="0"/>
              </a:spcBef>
              <a:spcAft>
                <a:spcPts val="0"/>
              </a:spcAft>
              <a:buFontTx/>
              <a:buNone/>
              <a:defRPr sz="1200" b="0">
                <a:solidFill>
                  <a:schemeClr val="bg1"/>
                </a:solidFill>
              </a:defRPr>
            </a:lvl2pPr>
            <a:lvl3pPr marL="0" indent="0">
              <a:lnSpc>
                <a:spcPct val="100000"/>
              </a:lnSpc>
              <a:spcBef>
                <a:spcPts val="0"/>
              </a:spcBef>
              <a:spcAft>
                <a:spcPts val="0"/>
              </a:spcAft>
              <a:buFontTx/>
              <a:buNone/>
              <a:defRPr sz="1200" b="0">
                <a:solidFill>
                  <a:schemeClr val="bg1"/>
                </a:solidFill>
              </a:defRPr>
            </a:lvl3pPr>
            <a:lvl4pPr marL="0" indent="0">
              <a:lnSpc>
                <a:spcPct val="100000"/>
              </a:lnSpc>
              <a:spcBef>
                <a:spcPts val="0"/>
              </a:spcBef>
              <a:spcAft>
                <a:spcPts val="0"/>
              </a:spcAft>
              <a:buFontTx/>
              <a:buNone/>
              <a:defRPr sz="1200" b="0">
                <a:solidFill>
                  <a:schemeClr val="bg1"/>
                </a:solidFill>
              </a:defRPr>
            </a:lvl4pPr>
            <a:lvl5pPr marL="0" indent="0">
              <a:lnSpc>
                <a:spcPct val="100000"/>
              </a:lnSpc>
              <a:spcBef>
                <a:spcPts val="0"/>
              </a:spcBef>
              <a:spcAft>
                <a:spcPts val="0"/>
              </a:spcAft>
              <a:buFontTx/>
              <a:buNone/>
              <a:defRPr sz="1200" b="0">
                <a:solidFill>
                  <a:schemeClr val="bg1"/>
                </a:solidFill>
              </a:defRPr>
            </a:lvl5pPr>
            <a:lvl6pPr marL="0" indent="0">
              <a:lnSpc>
                <a:spcPct val="100000"/>
              </a:lnSpc>
              <a:spcBef>
                <a:spcPts val="0"/>
              </a:spcBef>
              <a:spcAft>
                <a:spcPts val="0"/>
              </a:spcAft>
              <a:buFontTx/>
              <a:buNone/>
              <a:defRPr sz="1200">
                <a:solidFill>
                  <a:schemeClr val="bg1"/>
                </a:solidFill>
              </a:defRPr>
            </a:lvl6pPr>
            <a:lvl7pPr marL="0" indent="0">
              <a:lnSpc>
                <a:spcPct val="100000"/>
              </a:lnSpc>
              <a:spcBef>
                <a:spcPts val="0"/>
              </a:spcBef>
              <a:spcAft>
                <a:spcPts val="0"/>
              </a:spcAft>
              <a:buFontTx/>
              <a:buNone/>
              <a:defRPr sz="1200">
                <a:solidFill>
                  <a:schemeClr val="bg1"/>
                </a:solidFill>
              </a:defRPr>
            </a:lvl7pPr>
            <a:lvl8pPr marL="0" indent="0">
              <a:lnSpc>
                <a:spcPct val="100000"/>
              </a:lnSpc>
              <a:spcBef>
                <a:spcPts val="0"/>
              </a:spcBef>
              <a:spcAft>
                <a:spcPts val="0"/>
              </a:spcAft>
              <a:buFontTx/>
              <a:buNone/>
              <a:defRPr sz="1200">
                <a:solidFill>
                  <a:schemeClr val="bg1"/>
                </a:solidFill>
              </a:defRPr>
            </a:lvl8pPr>
            <a:lvl9pPr marL="0" indent="0">
              <a:lnSpc>
                <a:spcPct val="100000"/>
              </a:lnSpc>
              <a:spcBef>
                <a:spcPts val="0"/>
              </a:spcBef>
              <a:spcAft>
                <a:spcPts val="0"/>
              </a:spcAft>
              <a:buFontTx/>
              <a:buNone/>
              <a:defRPr sz="1200">
                <a:solidFill>
                  <a:schemeClr val="bg1"/>
                </a:solidFill>
              </a:defRPr>
            </a:lvl9pPr>
          </a:lstStyle>
          <a:p>
            <a:pPr lvl="0"/>
            <a:r>
              <a:rPr lang="en-US"/>
              <a:t>[Legal]</a:t>
            </a:r>
          </a:p>
        </p:txBody>
      </p:sp>
      <p:sp>
        <p:nvSpPr>
          <p:cNvPr id="9" name="AutoShape 3"/>
          <p:cNvSpPr>
            <a:spLocks noChangeAspect="1" noChangeArrowheads="1" noTextEdit="1"/>
          </p:cNvSpPr>
          <p:nvPr userDrawn="1"/>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TextBox 7">
            <a:extLst>
              <a:ext uri="{FF2B5EF4-FFF2-40B4-BE49-F238E27FC236}">
                <a16:creationId xmlns:a16="http://schemas.microsoft.com/office/drawing/2014/main" id="{3745B5A1-1961-2549-9AC7-6FB51905A5F2}"/>
              </a:ext>
            </a:extLst>
          </p:cNvPr>
          <p:cNvSpPr txBox="1"/>
          <p:nvPr userDrawn="1"/>
        </p:nvSpPr>
        <p:spPr>
          <a:xfrm>
            <a:off x="442914" y="4400549"/>
            <a:ext cx="5473699" cy="340493"/>
          </a:xfrm>
          <a:prstGeom prst="rect">
            <a:avLst/>
          </a:prstGeom>
          <a:noFill/>
        </p:spPr>
        <p:txBody>
          <a:bodyPr wrap="square" lIns="0" tIns="0" rIns="0" bIns="0" rtlCol="0">
            <a:noAutofit/>
          </a:bodyPr>
          <a:lstStyle/>
          <a:p>
            <a:pPr marL="0" indent="0">
              <a:lnSpc>
                <a:spcPct val="100000"/>
              </a:lnSpc>
              <a:spcBef>
                <a:spcPts val="0"/>
              </a:spcBef>
              <a:buSzPct val="100000"/>
              <a:buFont typeface="Arial"/>
              <a:buNone/>
            </a:pPr>
            <a:r>
              <a:rPr lang="en-US" sz="1200">
                <a:solidFill>
                  <a:schemeClr val="tx1"/>
                </a:solidFill>
              </a:rPr>
              <a:t>pwc.com</a:t>
            </a:r>
          </a:p>
        </p:txBody>
      </p:sp>
    </p:spTree>
    <p:extLst>
      <p:ext uri="{BB962C8B-B14F-4D97-AF65-F5344CB8AC3E}">
        <p14:creationId xmlns:p14="http://schemas.microsoft.com/office/powerpoint/2010/main" val="3139769023"/>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Chart Dark">
  <p:cSld name="Title and Chart Dark">
    <p:spTree>
      <p:nvGrpSpPr>
        <p:cNvPr id="1" name="Shape 316"/>
        <p:cNvGrpSpPr/>
        <p:nvPr/>
      </p:nvGrpSpPr>
      <p:grpSpPr>
        <a:xfrm>
          <a:off x="0" y="0"/>
          <a:ext cx="0" cy="0"/>
          <a:chOff x="0" y="0"/>
          <a:chExt cx="0" cy="0"/>
        </a:xfrm>
      </p:grpSpPr>
      <p:sp>
        <p:nvSpPr>
          <p:cNvPr id="317" name="Google Shape;317;p40"/>
          <p:cNvSpPr>
            <a:spLocks noGrp="1"/>
          </p:cNvSpPr>
          <p:nvPr>
            <p:ph type="chart" idx="2"/>
          </p:nvPr>
        </p:nvSpPr>
        <p:spPr>
          <a:xfrm>
            <a:off x="442913" y="2103438"/>
            <a:ext cx="11306175" cy="4068762"/>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12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R="0" lvl="4"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R="0" lvl="5"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6pPr>
            <a:lvl7pPr marR="0" lvl="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7pPr>
            <a:lvl8pPr marR="0" lvl="7"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8pPr>
            <a:lvl9pPr marR="0" lvl="8" algn="l" rtl="0">
              <a:lnSpc>
                <a:spcPct val="100000"/>
              </a:lnSpc>
              <a:spcBef>
                <a:spcPts val="600"/>
              </a:spcBef>
              <a:spcAft>
                <a:spcPts val="600"/>
              </a:spcAft>
              <a:buClr>
                <a:schemeClr val="lt1"/>
              </a:buClr>
              <a:buSzPts val="16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318" name="Google Shape;318;p40"/>
          <p:cNvSpPr txBox="1">
            <a:spLocks noGrp="1"/>
          </p:cNvSpPr>
          <p:nvPr>
            <p:ph type="title"/>
          </p:nvPr>
        </p:nvSpPr>
        <p:spPr>
          <a:xfrm>
            <a:off x="442913" y="432001"/>
            <a:ext cx="11306175" cy="1387274"/>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3200"/>
              <a:buFont typeface="Georgi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40"/>
          <p:cNvSpPr txBox="1">
            <a:spLocks noGrp="1"/>
          </p:cNvSpPr>
          <p:nvPr>
            <p:ph type="dt" idx="10"/>
          </p:nvPr>
        </p:nvSpPr>
        <p:spPr>
          <a:xfrm>
            <a:off x="9984296" y="6355080"/>
            <a:ext cx="1764792" cy="137160"/>
          </a:xfrm>
          <a:prstGeom prst="rect">
            <a:avLst/>
          </a:prstGeom>
          <a:noFill/>
          <a:ln>
            <a:noFill/>
          </a:ln>
        </p:spPr>
        <p:txBody>
          <a:bodyPr spcFirstLastPara="1" wrap="square" lIns="0" tIns="0" rIns="0" bIns="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February 2023</a:t>
            </a:r>
            <a:endParaRPr/>
          </a:p>
        </p:txBody>
      </p:sp>
      <p:sp>
        <p:nvSpPr>
          <p:cNvPr id="320" name="Google Shape;320;p40"/>
          <p:cNvSpPr txBox="1">
            <a:spLocks noGrp="1"/>
          </p:cNvSpPr>
          <p:nvPr>
            <p:ph type="ftr" idx="11"/>
          </p:nvPr>
        </p:nvSpPr>
        <p:spPr>
          <a:xfrm>
            <a:off x="442913" y="6355080"/>
            <a:ext cx="5473701" cy="1371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1" name="Google Shape;321;p40"/>
          <p:cNvSpPr txBox="1">
            <a:spLocks noGrp="1"/>
          </p:cNvSpPr>
          <p:nvPr>
            <p:ph type="sldNum" idx="12"/>
          </p:nvPr>
        </p:nvSpPr>
        <p:spPr>
          <a:xfrm>
            <a:off x="9984296" y="6492240"/>
            <a:ext cx="1764792" cy="13716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40718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Lines 3 Grey">
  <p:cSld name="Title Slide Lines 3 Grey">
    <p:bg>
      <p:bgPr>
        <a:solidFill>
          <a:srgbClr val="464646"/>
        </a:solidFill>
        <a:effectLst/>
      </p:bgPr>
    </p:bg>
    <p:spTree>
      <p:nvGrpSpPr>
        <p:cNvPr id="1" name="Shape 79"/>
        <p:cNvGrpSpPr/>
        <p:nvPr/>
      </p:nvGrpSpPr>
      <p:grpSpPr>
        <a:xfrm>
          <a:off x="0" y="0"/>
          <a:ext cx="0" cy="0"/>
          <a:chOff x="0" y="0"/>
          <a:chExt cx="0" cy="0"/>
        </a:xfrm>
      </p:grpSpPr>
      <p:sp>
        <p:nvSpPr>
          <p:cNvPr id="80" name="Google Shape;80;p12"/>
          <p:cNvSpPr/>
          <p:nvPr/>
        </p:nvSpPr>
        <p:spPr>
          <a:xfrm>
            <a:off x="9448800" y="0"/>
            <a:ext cx="2743200" cy="6858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grpSp>
        <p:nvGrpSpPr>
          <p:cNvPr id="81" name="Google Shape;81;p12"/>
          <p:cNvGrpSpPr/>
          <p:nvPr/>
        </p:nvGrpSpPr>
        <p:grpSpPr>
          <a:xfrm>
            <a:off x="0" y="0"/>
            <a:ext cx="12192000" cy="6858000"/>
            <a:chOff x="0" y="0"/>
            <a:chExt cx="12192000" cy="6858000"/>
          </a:xfrm>
        </p:grpSpPr>
        <p:sp>
          <p:nvSpPr>
            <p:cNvPr id="82" name="Google Shape;82;p12"/>
            <p:cNvSpPr/>
            <p:nvPr/>
          </p:nvSpPr>
          <p:spPr>
            <a:xfrm>
              <a:off x="0" y="0"/>
              <a:ext cx="12192000" cy="6858000"/>
            </a:xfrm>
            <a:custGeom>
              <a:avLst/>
              <a:gdLst/>
              <a:ahLst/>
              <a:cxnLst/>
              <a:rect l="l" t="t" r="r" b="b"/>
              <a:pathLst>
                <a:path w="12192000" h="6858000" extrusionOk="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3" name="Google Shape;83;p12"/>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84" name="Google Shape;84;p12"/>
          <p:cNvSpPr txBox="1">
            <a:spLocks noGrp="1"/>
          </p:cNvSpPr>
          <p:nvPr>
            <p:ph type="ctrTitle"/>
          </p:nvPr>
        </p:nvSpPr>
        <p:spPr>
          <a:xfrm>
            <a:off x="442912" y="428625"/>
            <a:ext cx="7418400" cy="27717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6000"/>
              <a:buFont typeface="Georgia"/>
              <a:buNone/>
              <a:defRPr sz="6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5" name="Google Shape;85;p12"/>
          <p:cNvSpPr txBox="1">
            <a:spLocks noGrp="1"/>
          </p:cNvSpPr>
          <p:nvPr>
            <p:ph type="subTitle" idx="1"/>
          </p:nvPr>
        </p:nvSpPr>
        <p:spPr>
          <a:xfrm>
            <a:off x="442913" y="3394710"/>
            <a:ext cx="54738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9056275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9" name="Holder 6">
            <a:extLst>
              <a:ext uri="{FF2B5EF4-FFF2-40B4-BE49-F238E27FC236}">
                <a16:creationId xmlns:a16="http://schemas.microsoft.com/office/drawing/2014/main" id="{3AE5002F-7AAD-27E7-775D-173AA384731B}"/>
              </a:ext>
            </a:extLst>
          </p:cNvPr>
          <p:cNvSpPr>
            <a:spLocks noGrp="1"/>
          </p:cNvSpPr>
          <p:nvPr>
            <p:ph type="sldNum" sz="quarter" idx="4"/>
          </p:nvPr>
        </p:nvSpPr>
        <p:spPr>
          <a:xfrm>
            <a:off x="11186890" y="6452193"/>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6" name="Title 1">
            <a:extLst>
              <a:ext uri="{FF2B5EF4-FFF2-40B4-BE49-F238E27FC236}">
                <a16:creationId xmlns:a16="http://schemas.microsoft.com/office/drawing/2014/main" id="{E4C9146A-60C7-F84D-8F62-2551AFE97AF7}"/>
              </a:ext>
            </a:extLst>
          </p:cNvPr>
          <p:cNvSpPr>
            <a:spLocks noGrp="1"/>
          </p:cNvSpPr>
          <p:nvPr>
            <p:ph type="title"/>
          </p:nvPr>
        </p:nvSpPr>
        <p:spPr>
          <a:xfrm>
            <a:off x="405711" y="471951"/>
            <a:ext cx="11360309" cy="496425"/>
          </a:xfrm>
        </p:spPr>
        <p:txBody>
          <a:bodyPr>
            <a:noAutofit/>
          </a:bodyPr>
          <a:lstStyle/>
          <a:p>
            <a:r>
              <a:rPr lang="en-US"/>
              <a:t>Click to edit Master title style</a:t>
            </a:r>
          </a:p>
        </p:txBody>
      </p:sp>
      <p:sp>
        <p:nvSpPr>
          <p:cNvPr id="11" name="Text Placeholder 6">
            <a:extLst>
              <a:ext uri="{FF2B5EF4-FFF2-40B4-BE49-F238E27FC236}">
                <a16:creationId xmlns:a16="http://schemas.microsoft.com/office/drawing/2014/main" id="{7A4AAA8F-6500-BFFE-AAF1-3ECE5B111B60}"/>
              </a:ext>
            </a:extLst>
          </p:cNvPr>
          <p:cNvSpPr>
            <a:spLocks noGrp="1"/>
          </p:cNvSpPr>
          <p:nvPr>
            <p:ph type="body" idx="13"/>
          </p:nvPr>
        </p:nvSpPr>
        <p:spPr>
          <a:xfrm>
            <a:off x="405711" y="1079073"/>
            <a:ext cx="11278287" cy="334223"/>
          </a:xfrm>
          <a:prstGeom prst="rect">
            <a:avLst/>
          </a:prstGeom>
        </p:spPr>
        <p:txBody>
          <a:bodyPr>
            <a:noAutofit/>
          </a:bodyPr>
          <a:lstStyle>
            <a:lvl1pPr marL="0" indent="0">
              <a:buNone/>
              <a:defRPr sz="1833" b="0"/>
            </a:lvl1pPr>
          </a:lstStyle>
          <a:p>
            <a:pPr lvl="0"/>
            <a:r>
              <a:rPr lang="en-US"/>
              <a:t>Click to edit Master text styles</a:t>
            </a:r>
          </a:p>
        </p:txBody>
      </p:sp>
      <p:sp>
        <p:nvSpPr>
          <p:cNvPr id="7" name="Holder 4">
            <a:extLst>
              <a:ext uri="{FF2B5EF4-FFF2-40B4-BE49-F238E27FC236}">
                <a16:creationId xmlns:a16="http://schemas.microsoft.com/office/drawing/2014/main" id="{E2936586-5110-129D-35F5-33517FB615FE}"/>
              </a:ext>
            </a:extLst>
          </p:cNvPr>
          <p:cNvSpPr>
            <a:spLocks noGrp="1"/>
          </p:cNvSpPr>
          <p:nvPr>
            <p:ph type="ftr" sz="quarter" idx="3"/>
          </p:nvPr>
        </p:nvSpPr>
        <p:spPr>
          <a:xfrm>
            <a:off x="425981" y="6371618"/>
            <a:ext cx="7499999" cy="179537"/>
          </a:xfrm>
          <a:prstGeom prst="rect">
            <a:avLst/>
          </a:prstGeom>
        </p:spPr>
        <p:txBody>
          <a:bodyPr lIns="0" tIns="0" rIns="0" bIns="0" anchor="b" anchorCtr="0">
            <a:spAutoFit/>
          </a:bodyPr>
          <a:lstStyle>
            <a:lvl1pPr algn="l">
              <a:defRPr sz="1167" b="1" baseline="0">
                <a:solidFill>
                  <a:schemeClr val="tx1"/>
                </a:solidFill>
                <a:latin typeface="Montserrat" pitchFamily="2" charset="77"/>
              </a:defRPr>
            </a:lvl1pPr>
          </a:lstStyle>
          <a:p>
            <a:r>
              <a:rPr lang="en-US"/>
              <a:t>PwC | </a:t>
            </a:r>
            <a:r>
              <a:rPr lang="en-US" b="0"/>
              <a:t>Artificial Intelligence Overview &amp; Application</a:t>
            </a:r>
            <a:endParaRPr lang="en-DE" b="0"/>
          </a:p>
        </p:txBody>
      </p:sp>
    </p:spTree>
    <p:extLst>
      <p:ext uri="{BB962C8B-B14F-4D97-AF65-F5344CB8AC3E}">
        <p14:creationId xmlns:p14="http://schemas.microsoft.com/office/powerpoint/2010/main" val="411176809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and Image 1">
  <p:cSld name="Content and Image 1">
    <p:spTree>
      <p:nvGrpSpPr>
        <p:cNvPr id="1" name="Shape 302"/>
        <p:cNvGrpSpPr/>
        <p:nvPr/>
      </p:nvGrpSpPr>
      <p:grpSpPr>
        <a:xfrm>
          <a:off x="0" y="0"/>
          <a:ext cx="0" cy="0"/>
          <a:chOff x="0" y="0"/>
          <a:chExt cx="0" cy="0"/>
        </a:xfrm>
      </p:grpSpPr>
      <p:sp>
        <p:nvSpPr>
          <p:cNvPr id="303" name="Google Shape;303;p52"/>
          <p:cNvSpPr txBox="1">
            <a:spLocks noGrp="1"/>
          </p:cNvSpPr>
          <p:nvPr>
            <p:ph type="body" idx="1"/>
          </p:nvPr>
        </p:nvSpPr>
        <p:spPr>
          <a:xfrm>
            <a:off x="442912" y="2103438"/>
            <a:ext cx="5318000" cy="4068800"/>
          </a:xfrm>
          <a:prstGeom prst="rect">
            <a:avLst/>
          </a:prstGeom>
          <a:noFill/>
          <a:ln>
            <a:noFill/>
          </a:ln>
        </p:spPr>
        <p:txBody>
          <a:bodyPr spcFirstLastPara="1" wrap="square" lIns="0" tIns="0" rIns="0" bIns="0" anchor="t" anchorCtr="0">
            <a:noAutofit/>
          </a:bodyPr>
          <a:lstStyle>
            <a:lvl1pPr marL="609576" lvl="0" indent="-304788" algn="l" rtl="0">
              <a:lnSpc>
                <a:spcPct val="100000"/>
              </a:lnSpc>
              <a:spcBef>
                <a:spcPts val="0"/>
              </a:spcBef>
              <a:spcAft>
                <a:spcPts val="0"/>
              </a:spcAft>
              <a:buSzPts val="1200"/>
              <a:buNone/>
              <a:defRPr/>
            </a:lvl1pPr>
            <a:lvl2pPr marL="1219151" lvl="1" indent="-304788" algn="l" rtl="0">
              <a:lnSpc>
                <a:spcPct val="100000"/>
              </a:lnSpc>
              <a:spcBef>
                <a:spcPts val="0"/>
              </a:spcBef>
              <a:spcAft>
                <a:spcPts val="0"/>
              </a:spcAft>
              <a:buSzPts val="1200"/>
              <a:buNone/>
              <a:defRPr/>
            </a:lvl2pPr>
            <a:lvl3pPr marL="1828727" lvl="2" indent="-406384" algn="l" rtl="0">
              <a:lnSpc>
                <a:spcPct val="100000"/>
              </a:lnSpc>
              <a:spcBef>
                <a:spcPts val="0"/>
              </a:spcBef>
              <a:spcAft>
                <a:spcPts val="0"/>
              </a:spcAft>
              <a:buSzPts val="1200"/>
              <a:buChar char="•"/>
              <a:defRPr/>
            </a:lvl3pPr>
            <a:lvl4pPr marL="2438302" lvl="3" indent="-406384" algn="l" rtl="0">
              <a:lnSpc>
                <a:spcPct val="100000"/>
              </a:lnSpc>
              <a:spcBef>
                <a:spcPts val="0"/>
              </a:spcBef>
              <a:spcAft>
                <a:spcPts val="0"/>
              </a:spcAft>
              <a:buSzPts val="1200"/>
              <a:buChar char="–"/>
              <a:defRPr/>
            </a:lvl4pPr>
            <a:lvl5pPr marL="3047878" lvl="4" indent="-406384" algn="l" rtl="0">
              <a:lnSpc>
                <a:spcPct val="100000"/>
              </a:lnSpc>
              <a:spcBef>
                <a:spcPts val="0"/>
              </a:spcBef>
              <a:spcAft>
                <a:spcPts val="0"/>
              </a:spcAft>
              <a:buSzPts val="1200"/>
              <a:buChar char="•"/>
              <a:defRPr/>
            </a:lvl5pPr>
            <a:lvl6pPr marL="3657454" lvl="5" indent="-406384" algn="l" rtl="0">
              <a:lnSpc>
                <a:spcPct val="100000"/>
              </a:lnSpc>
              <a:spcBef>
                <a:spcPts val="0"/>
              </a:spcBef>
              <a:spcAft>
                <a:spcPts val="0"/>
              </a:spcAft>
              <a:buSzPts val="1200"/>
              <a:buChar char="–"/>
              <a:defRPr/>
            </a:lvl6pPr>
            <a:lvl7pPr marL="4267029" lvl="6" indent="-406384" algn="l" rtl="0">
              <a:lnSpc>
                <a:spcPct val="100000"/>
              </a:lnSpc>
              <a:spcBef>
                <a:spcPts val="0"/>
              </a:spcBef>
              <a:spcAft>
                <a:spcPts val="0"/>
              </a:spcAft>
              <a:buSzPts val="1200"/>
              <a:buChar char="•"/>
              <a:defRPr/>
            </a:lvl7pPr>
            <a:lvl8pPr marL="4876605" lvl="7" indent="-406384" algn="l" rtl="0">
              <a:lnSpc>
                <a:spcPct val="100000"/>
              </a:lnSpc>
              <a:spcBef>
                <a:spcPts val="0"/>
              </a:spcBef>
              <a:spcAft>
                <a:spcPts val="0"/>
              </a:spcAft>
              <a:buSzPts val="1200"/>
              <a:buChar char="–"/>
              <a:defRPr/>
            </a:lvl8pPr>
            <a:lvl9pPr marL="5486181" lvl="8" indent="-406384" algn="l" rtl="0">
              <a:lnSpc>
                <a:spcPct val="100000"/>
              </a:lnSpc>
              <a:spcBef>
                <a:spcPts val="0"/>
              </a:spcBef>
              <a:spcAft>
                <a:spcPts val="0"/>
              </a:spcAft>
              <a:buSzPts val="1200"/>
              <a:buChar char="•"/>
              <a:defRPr/>
            </a:lvl9pPr>
          </a:lstStyle>
          <a:p>
            <a:endParaRPr/>
          </a:p>
        </p:txBody>
      </p:sp>
      <p:sp>
        <p:nvSpPr>
          <p:cNvPr id="304" name="Google Shape;304;p52"/>
          <p:cNvSpPr txBox="1">
            <a:spLocks noGrp="1"/>
          </p:cNvSpPr>
          <p:nvPr>
            <p:ph type="title"/>
          </p:nvPr>
        </p:nvSpPr>
        <p:spPr>
          <a:xfrm>
            <a:off x="442912" y="431998"/>
            <a:ext cx="5318000" cy="1387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00000"/>
              </a:buClr>
              <a:buSzPts val="1400"/>
              <a:buNone/>
              <a:defRPr/>
            </a:lvl1pPr>
            <a:lvl2pPr lvl="1" algn="l" rtl="0">
              <a:lnSpc>
                <a:spcPct val="85000"/>
              </a:lnSpc>
              <a:spcBef>
                <a:spcPts val="0"/>
              </a:spcBef>
              <a:spcAft>
                <a:spcPts val="0"/>
              </a:spcAft>
              <a:buClr>
                <a:srgbClr val="000000"/>
              </a:buClr>
              <a:buSzPts val="1400"/>
              <a:buNone/>
              <a:defRPr/>
            </a:lvl2pPr>
            <a:lvl3pPr lvl="2" algn="l" rtl="0">
              <a:lnSpc>
                <a:spcPct val="85000"/>
              </a:lnSpc>
              <a:spcBef>
                <a:spcPts val="0"/>
              </a:spcBef>
              <a:spcAft>
                <a:spcPts val="0"/>
              </a:spcAft>
              <a:buClr>
                <a:srgbClr val="000000"/>
              </a:buClr>
              <a:buSzPts val="1400"/>
              <a:buNone/>
              <a:defRPr/>
            </a:lvl3pPr>
            <a:lvl4pPr lvl="3" algn="l" rtl="0">
              <a:lnSpc>
                <a:spcPct val="85000"/>
              </a:lnSpc>
              <a:spcBef>
                <a:spcPts val="0"/>
              </a:spcBef>
              <a:spcAft>
                <a:spcPts val="0"/>
              </a:spcAft>
              <a:buClr>
                <a:srgbClr val="000000"/>
              </a:buClr>
              <a:buSzPts val="1400"/>
              <a:buNone/>
              <a:defRPr/>
            </a:lvl4pPr>
            <a:lvl5pPr lvl="4" algn="l" rtl="0">
              <a:lnSpc>
                <a:spcPct val="85000"/>
              </a:lnSpc>
              <a:spcBef>
                <a:spcPts val="0"/>
              </a:spcBef>
              <a:spcAft>
                <a:spcPts val="0"/>
              </a:spcAft>
              <a:buClr>
                <a:srgbClr val="000000"/>
              </a:buClr>
              <a:buSzPts val="1400"/>
              <a:buNone/>
              <a:defRPr/>
            </a:lvl5pPr>
            <a:lvl6pPr lvl="5" algn="l" rtl="0">
              <a:lnSpc>
                <a:spcPct val="85000"/>
              </a:lnSpc>
              <a:spcBef>
                <a:spcPts val="0"/>
              </a:spcBef>
              <a:spcAft>
                <a:spcPts val="0"/>
              </a:spcAft>
              <a:buClr>
                <a:srgbClr val="000000"/>
              </a:buClr>
              <a:buSzPts val="1400"/>
              <a:buNone/>
              <a:defRPr/>
            </a:lvl6pPr>
            <a:lvl7pPr lvl="6" algn="l" rtl="0">
              <a:lnSpc>
                <a:spcPct val="85000"/>
              </a:lnSpc>
              <a:spcBef>
                <a:spcPts val="0"/>
              </a:spcBef>
              <a:spcAft>
                <a:spcPts val="0"/>
              </a:spcAft>
              <a:buClr>
                <a:srgbClr val="000000"/>
              </a:buClr>
              <a:buSzPts val="1400"/>
              <a:buNone/>
              <a:defRPr/>
            </a:lvl7pPr>
            <a:lvl8pPr lvl="7" algn="l" rtl="0">
              <a:lnSpc>
                <a:spcPct val="85000"/>
              </a:lnSpc>
              <a:spcBef>
                <a:spcPts val="0"/>
              </a:spcBef>
              <a:spcAft>
                <a:spcPts val="0"/>
              </a:spcAft>
              <a:buClr>
                <a:srgbClr val="000000"/>
              </a:buClr>
              <a:buSzPts val="1400"/>
              <a:buNone/>
              <a:defRPr/>
            </a:lvl8pPr>
            <a:lvl9pPr lvl="8" algn="l" rtl="0">
              <a:lnSpc>
                <a:spcPct val="85000"/>
              </a:lnSpc>
              <a:spcBef>
                <a:spcPts val="0"/>
              </a:spcBef>
              <a:spcAft>
                <a:spcPts val="0"/>
              </a:spcAft>
              <a:buClr>
                <a:srgbClr val="000000"/>
              </a:buClr>
              <a:buSzPts val="1400"/>
              <a:buNone/>
              <a:defRPr/>
            </a:lvl9pPr>
          </a:lstStyle>
          <a:p>
            <a:endParaRPr/>
          </a:p>
        </p:txBody>
      </p:sp>
      <p:sp>
        <p:nvSpPr>
          <p:cNvPr id="305" name="Google Shape;305;p52"/>
          <p:cNvSpPr txBox="1">
            <a:spLocks noGrp="1"/>
          </p:cNvSpPr>
          <p:nvPr>
            <p:ph type="sldNum" idx="12"/>
          </p:nvPr>
        </p:nvSpPr>
        <p:spPr>
          <a:xfrm>
            <a:off x="11622089" y="6502400"/>
            <a:ext cx="127200" cy="1272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FFFFFF"/>
              </a:buClr>
              <a:buSzPts val="500"/>
              <a:buFont typeface="Arial"/>
              <a:buNone/>
              <a:defRPr>
                <a:solidFill>
                  <a:srgbClr val="FFFFFF"/>
                </a:solidFill>
              </a:defRPr>
            </a:lvl1pPr>
            <a:lvl2pPr marL="0" marR="0" lvl="1" indent="0" algn="r" rtl="0">
              <a:lnSpc>
                <a:spcPct val="100000"/>
              </a:lnSpc>
              <a:spcBef>
                <a:spcPts val="0"/>
              </a:spcBef>
              <a:spcAft>
                <a:spcPts val="0"/>
              </a:spcAft>
              <a:buClr>
                <a:srgbClr val="FFFFFF"/>
              </a:buClr>
              <a:buSzPts val="500"/>
              <a:buFont typeface="Arial"/>
              <a:buNone/>
              <a:defRPr>
                <a:solidFill>
                  <a:srgbClr val="FFFFFF"/>
                </a:solidFill>
              </a:defRPr>
            </a:lvl2pPr>
            <a:lvl3pPr marL="0" marR="0" lvl="2" indent="0" algn="r" rtl="0">
              <a:lnSpc>
                <a:spcPct val="100000"/>
              </a:lnSpc>
              <a:spcBef>
                <a:spcPts val="0"/>
              </a:spcBef>
              <a:spcAft>
                <a:spcPts val="0"/>
              </a:spcAft>
              <a:buClr>
                <a:srgbClr val="FFFFFF"/>
              </a:buClr>
              <a:buSzPts val="500"/>
              <a:buFont typeface="Arial"/>
              <a:buNone/>
              <a:defRPr>
                <a:solidFill>
                  <a:srgbClr val="FFFFFF"/>
                </a:solidFill>
              </a:defRPr>
            </a:lvl3pPr>
            <a:lvl4pPr marL="0" marR="0" lvl="3" indent="0" algn="r" rtl="0">
              <a:lnSpc>
                <a:spcPct val="100000"/>
              </a:lnSpc>
              <a:spcBef>
                <a:spcPts val="0"/>
              </a:spcBef>
              <a:spcAft>
                <a:spcPts val="0"/>
              </a:spcAft>
              <a:buClr>
                <a:srgbClr val="FFFFFF"/>
              </a:buClr>
              <a:buSzPts val="500"/>
              <a:buFont typeface="Arial"/>
              <a:buNone/>
              <a:defRPr>
                <a:solidFill>
                  <a:srgbClr val="FFFFFF"/>
                </a:solidFill>
              </a:defRPr>
            </a:lvl4pPr>
            <a:lvl5pPr marL="0" marR="0" lvl="4" indent="0" algn="r" rtl="0">
              <a:lnSpc>
                <a:spcPct val="100000"/>
              </a:lnSpc>
              <a:spcBef>
                <a:spcPts val="0"/>
              </a:spcBef>
              <a:spcAft>
                <a:spcPts val="0"/>
              </a:spcAft>
              <a:buClr>
                <a:srgbClr val="FFFFFF"/>
              </a:buClr>
              <a:buSzPts val="500"/>
              <a:buFont typeface="Arial"/>
              <a:buNone/>
              <a:defRPr>
                <a:solidFill>
                  <a:srgbClr val="FFFFFF"/>
                </a:solidFill>
              </a:defRPr>
            </a:lvl5pPr>
            <a:lvl6pPr marL="0" marR="0" lvl="5" indent="0" algn="r" rtl="0">
              <a:lnSpc>
                <a:spcPct val="100000"/>
              </a:lnSpc>
              <a:spcBef>
                <a:spcPts val="0"/>
              </a:spcBef>
              <a:spcAft>
                <a:spcPts val="0"/>
              </a:spcAft>
              <a:buClr>
                <a:srgbClr val="FFFFFF"/>
              </a:buClr>
              <a:buSzPts val="500"/>
              <a:buFont typeface="Arial"/>
              <a:buNone/>
              <a:defRPr>
                <a:solidFill>
                  <a:srgbClr val="FFFFFF"/>
                </a:solidFill>
              </a:defRPr>
            </a:lvl6pPr>
            <a:lvl7pPr marL="0" marR="0" lvl="6" indent="0" algn="r" rtl="0">
              <a:lnSpc>
                <a:spcPct val="100000"/>
              </a:lnSpc>
              <a:spcBef>
                <a:spcPts val="0"/>
              </a:spcBef>
              <a:spcAft>
                <a:spcPts val="0"/>
              </a:spcAft>
              <a:buClr>
                <a:srgbClr val="FFFFFF"/>
              </a:buClr>
              <a:buSzPts val="500"/>
              <a:buFont typeface="Arial"/>
              <a:buNone/>
              <a:defRPr>
                <a:solidFill>
                  <a:srgbClr val="FFFFFF"/>
                </a:solidFill>
              </a:defRPr>
            </a:lvl7pPr>
            <a:lvl8pPr marL="0" marR="0" lvl="7" indent="0" algn="r" rtl="0">
              <a:lnSpc>
                <a:spcPct val="100000"/>
              </a:lnSpc>
              <a:spcBef>
                <a:spcPts val="0"/>
              </a:spcBef>
              <a:spcAft>
                <a:spcPts val="0"/>
              </a:spcAft>
              <a:buClr>
                <a:srgbClr val="FFFFFF"/>
              </a:buClr>
              <a:buSzPts val="500"/>
              <a:buFont typeface="Arial"/>
              <a:buNone/>
              <a:defRPr>
                <a:solidFill>
                  <a:srgbClr val="FFFFFF"/>
                </a:solidFill>
              </a:defRPr>
            </a:lvl8pPr>
            <a:lvl9pPr marL="0" marR="0" lvl="8" indent="0" algn="r" rtl="0">
              <a:lnSpc>
                <a:spcPct val="100000"/>
              </a:lnSpc>
              <a:spcBef>
                <a:spcPts val="0"/>
              </a:spcBef>
              <a:spcAft>
                <a:spcPts val="0"/>
              </a:spcAft>
              <a:buClr>
                <a:srgbClr val="FFFFFF"/>
              </a:buClr>
              <a:buSzPts val="500"/>
              <a:buFont typeface="Arial"/>
              <a:buNone/>
              <a:defRPr>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1"/>
              </a:solidFill>
            </a:endParaRPr>
          </a:p>
        </p:txBody>
      </p:sp>
      <p:sp>
        <p:nvSpPr>
          <p:cNvPr id="306" name="Google Shape;306;p52"/>
          <p:cNvSpPr txBox="1">
            <a:spLocks noGrp="1"/>
          </p:cNvSpPr>
          <p:nvPr>
            <p:ph type="sldNum" idx="2"/>
          </p:nvPr>
        </p:nvSpPr>
        <p:spPr>
          <a:xfrm>
            <a:off x="11327129" y="6478820"/>
            <a:ext cx="422000" cy="1372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33" b="0" i="0" u="none" strike="noStrike" cap="none">
                <a:solidFill>
                  <a:schemeClr val="dk1"/>
                </a:solidFill>
                <a:latin typeface="Arial"/>
                <a:ea typeface="Arial"/>
                <a:cs typeface="Arial"/>
                <a:sym typeface="Arial"/>
              </a:defRPr>
            </a:lvl1pPr>
            <a:lvl2pPr marL="0" marR="0" lvl="1" indent="0" algn="r" rtl="0">
              <a:spcBef>
                <a:spcPts val="0"/>
              </a:spcBef>
              <a:buNone/>
              <a:defRPr sz="933" b="0" i="0" u="none" strike="noStrike" cap="none">
                <a:solidFill>
                  <a:schemeClr val="dk1"/>
                </a:solidFill>
                <a:latin typeface="Arial"/>
                <a:ea typeface="Arial"/>
                <a:cs typeface="Arial"/>
                <a:sym typeface="Arial"/>
              </a:defRPr>
            </a:lvl2pPr>
            <a:lvl3pPr marL="0" marR="0" lvl="2" indent="0" algn="r" rtl="0">
              <a:spcBef>
                <a:spcPts val="0"/>
              </a:spcBef>
              <a:buNone/>
              <a:defRPr sz="933" b="0" i="0" u="none" strike="noStrike" cap="none">
                <a:solidFill>
                  <a:schemeClr val="dk1"/>
                </a:solidFill>
                <a:latin typeface="Arial"/>
                <a:ea typeface="Arial"/>
                <a:cs typeface="Arial"/>
                <a:sym typeface="Arial"/>
              </a:defRPr>
            </a:lvl3pPr>
            <a:lvl4pPr marL="0" marR="0" lvl="3" indent="0" algn="r" rtl="0">
              <a:spcBef>
                <a:spcPts val="0"/>
              </a:spcBef>
              <a:buNone/>
              <a:defRPr sz="933" b="0" i="0" u="none" strike="noStrike" cap="none">
                <a:solidFill>
                  <a:schemeClr val="dk1"/>
                </a:solidFill>
                <a:latin typeface="Arial"/>
                <a:ea typeface="Arial"/>
                <a:cs typeface="Arial"/>
                <a:sym typeface="Arial"/>
              </a:defRPr>
            </a:lvl4pPr>
            <a:lvl5pPr marL="0" marR="0" lvl="4" indent="0" algn="r" rtl="0">
              <a:spcBef>
                <a:spcPts val="0"/>
              </a:spcBef>
              <a:buNone/>
              <a:defRPr sz="933" b="0" i="0" u="none" strike="noStrike" cap="none">
                <a:solidFill>
                  <a:schemeClr val="dk1"/>
                </a:solidFill>
                <a:latin typeface="Arial"/>
                <a:ea typeface="Arial"/>
                <a:cs typeface="Arial"/>
                <a:sym typeface="Arial"/>
              </a:defRPr>
            </a:lvl5pPr>
            <a:lvl6pPr marL="0" marR="0" lvl="5" indent="0" algn="r" rtl="0">
              <a:spcBef>
                <a:spcPts val="0"/>
              </a:spcBef>
              <a:buNone/>
              <a:defRPr sz="933" b="0" i="0" u="none" strike="noStrike" cap="none">
                <a:solidFill>
                  <a:schemeClr val="dk1"/>
                </a:solidFill>
                <a:latin typeface="Arial"/>
                <a:ea typeface="Arial"/>
                <a:cs typeface="Arial"/>
                <a:sym typeface="Arial"/>
              </a:defRPr>
            </a:lvl6pPr>
            <a:lvl7pPr marL="0" marR="0" lvl="6" indent="0" algn="r" rtl="0">
              <a:spcBef>
                <a:spcPts val="0"/>
              </a:spcBef>
              <a:buNone/>
              <a:defRPr sz="933" b="0" i="0" u="none" strike="noStrike" cap="none">
                <a:solidFill>
                  <a:schemeClr val="dk1"/>
                </a:solidFill>
                <a:latin typeface="Arial"/>
                <a:ea typeface="Arial"/>
                <a:cs typeface="Arial"/>
                <a:sym typeface="Arial"/>
              </a:defRPr>
            </a:lvl7pPr>
            <a:lvl8pPr marL="0" marR="0" lvl="7" indent="0" algn="r" rtl="0">
              <a:spcBef>
                <a:spcPts val="0"/>
              </a:spcBef>
              <a:buNone/>
              <a:defRPr sz="933" b="0" i="0" u="none" strike="noStrike" cap="none">
                <a:solidFill>
                  <a:schemeClr val="dk1"/>
                </a:solidFill>
                <a:latin typeface="Arial"/>
                <a:ea typeface="Arial"/>
                <a:cs typeface="Arial"/>
                <a:sym typeface="Arial"/>
              </a:defRPr>
            </a:lvl8pPr>
            <a:lvl9pPr marL="0" marR="0" lvl="8" indent="0" algn="r" rtl="0">
              <a:spcBef>
                <a:spcPts val="0"/>
              </a:spcBef>
              <a:buNone/>
              <a:defRPr sz="933"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2919564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tent and Image 2">
  <p:cSld name="Content and Image 2">
    <p:spTree>
      <p:nvGrpSpPr>
        <p:cNvPr id="1" name="Shape 307"/>
        <p:cNvGrpSpPr/>
        <p:nvPr/>
      </p:nvGrpSpPr>
      <p:grpSpPr>
        <a:xfrm>
          <a:off x="0" y="0"/>
          <a:ext cx="0" cy="0"/>
          <a:chOff x="0" y="0"/>
          <a:chExt cx="0" cy="0"/>
        </a:xfrm>
      </p:grpSpPr>
      <p:sp>
        <p:nvSpPr>
          <p:cNvPr id="308" name="Google Shape;308;p53"/>
          <p:cNvSpPr txBox="1">
            <a:spLocks noGrp="1"/>
          </p:cNvSpPr>
          <p:nvPr>
            <p:ph type="body" idx="1"/>
          </p:nvPr>
        </p:nvSpPr>
        <p:spPr>
          <a:xfrm>
            <a:off x="442912" y="2103438"/>
            <a:ext cx="5318000" cy="4068800"/>
          </a:xfrm>
          <a:prstGeom prst="rect">
            <a:avLst/>
          </a:prstGeom>
          <a:noFill/>
          <a:ln>
            <a:noFill/>
          </a:ln>
        </p:spPr>
        <p:txBody>
          <a:bodyPr spcFirstLastPara="1" wrap="square" lIns="0" tIns="0" rIns="0" bIns="0" anchor="t" anchorCtr="0">
            <a:noAutofit/>
          </a:bodyPr>
          <a:lstStyle>
            <a:lvl1pPr marL="609576" lvl="0" indent="-304788" algn="l" rtl="0">
              <a:lnSpc>
                <a:spcPct val="100000"/>
              </a:lnSpc>
              <a:spcBef>
                <a:spcPts val="0"/>
              </a:spcBef>
              <a:spcAft>
                <a:spcPts val="0"/>
              </a:spcAft>
              <a:buSzPts val="1200"/>
              <a:buNone/>
              <a:defRPr/>
            </a:lvl1pPr>
            <a:lvl2pPr marL="1219151" lvl="1" indent="-304788" algn="l" rtl="0">
              <a:lnSpc>
                <a:spcPct val="100000"/>
              </a:lnSpc>
              <a:spcBef>
                <a:spcPts val="0"/>
              </a:spcBef>
              <a:spcAft>
                <a:spcPts val="0"/>
              </a:spcAft>
              <a:buSzPts val="1200"/>
              <a:buNone/>
              <a:defRPr/>
            </a:lvl2pPr>
            <a:lvl3pPr marL="1828727" lvl="2" indent="-406384" algn="l" rtl="0">
              <a:lnSpc>
                <a:spcPct val="100000"/>
              </a:lnSpc>
              <a:spcBef>
                <a:spcPts val="0"/>
              </a:spcBef>
              <a:spcAft>
                <a:spcPts val="0"/>
              </a:spcAft>
              <a:buSzPts val="1200"/>
              <a:buChar char="•"/>
              <a:defRPr/>
            </a:lvl3pPr>
            <a:lvl4pPr marL="2438302" lvl="3" indent="-406384" algn="l" rtl="0">
              <a:lnSpc>
                <a:spcPct val="100000"/>
              </a:lnSpc>
              <a:spcBef>
                <a:spcPts val="0"/>
              </a:spcBef>
              <a:spcAft>
                <a:spcPts val="0"/>
              </a:spcAft>
              <a:buSzPts val="1200"/>
              <a:buChar char="–"/>
              <a:defRPr/>
            </a:lvl4pPr>
            <a:lvl5pPr marL="3047878" lvl="4" indent="-406384" algn="l" rtl="0">
              <a:lnSpc>
                <a:spcPct val="100000"/>
              </a:lnSpc>
              <a:spcBef>
                <a:spcPts val="0"/>
              </a:spcBef>
              <a:spcAft>
                <a:spcPts val="0"/>
              </a:spcAft>
              <a:buSzPts val="1200"/>
              <a:buChar char="•"/>
              <a:defRPr/>
            </a:lvl5pPr>
            <a:lvl6pPr marL="3657454" lvl="5" indent="-406384" algn="l" rtl="0">
              <a:lnSpc>
                <a:spcPct val="100000"/>
              </a:lnSpc>
              <a:spcBef>
                <a:spcPts val="0"/>
              </a:spcBef>
              <a:spcAft>
                <a:spcPts val="0"/>
              </a:spcAft>
              <a:buSzPts val="1200"/>
              <a:buChar char="–"/>
              <a:defRPr/>
            </a:lvl6pPr>
            <a:lvl7pPr marL="4267029" lvl="6" indent="-406384" algn="l" rtl="0">
              <a:lnSpc>
                <a:spcPct val="100000"/>
              </a:lnSpc>
              <a:spcBef>
                <a:spcPts val="0"/>
              </a:spcBef>
              <a:spcAft>
                <a:spcPts val="0"/>
              </a:spcAft>
              <a:buSzPts val="1200"/>
              <a:buChar char="•"/>
              <a:defRPr/>
            </a:lvl7pPr>
            <a:lvl8pPr marL="4876605" lvl="7" indent="-406384" algn="l" rtl="0">
              <a:lnSpc>
                <a:spcPct val="100000"/>
              </a:lnSpc>
              <a:spcBef>
                <a:spcPts val="0"/>
              </a:spcBef>
              <a:spcAft>
                <a:spcPts val="0"/>
              </a:spcAft>
              <a:buSzPts val="1200"/>
              <a:buChar char="–"/>
              <a:defRPr/>
            </a:lvl8pPr>
            <a:lvl9pPr marL="5486181" lvl="8" indent="-406384" algn="l" rtl="0">
              <a:lnSpc>
                <a:spcPct val="100000"/>
              </a:lnSpc>
              <a:spcBef>
                <a:spcPts val="0"/>
              </a:spcBef>
              <a:spcAft>
                <a:spcPts val="0"/>
              </a:spcAft>
              <a:buSzPts val="1200"/>
              <a:buChar char="•"/>
              <a:defRPr/>
            </a:lvl9pPr>
          </a:lstStyle>
          <a:p>
            <a:endParaRPr/>
          </a:p>
        </p:txBody>
      </p:sp>
      <p:sp>
        <p:nvSpPr>
          <p:cNvPr id="309" name="Google Shape;309;p53"/>
          <p:cNvSpPr txBox="1">
            <a:spLocks noGrp="1"/>
          </p:cNvSpPr>
          <p:nvPr>
            <p:ph type="title"/>
          </p:nvPr>
        </p:nvSpPr>
        <p:spPr>
          <a:xfrm>
            <a:off x="442912" y="431998"/>
            <a:ext cx="5318000" cy="1387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00000"/>
              </a:buClr>
              <a:buSzPts val="1400"/>
              <a:buNone/>
              <a:defRPr/>
            </a:lvl1pPr>
            <a:lvl2pPr lvl="1" algn="l" rtl="0">
              <a:lnSpc>
                <a:spcPct val="85000"/>
              </a:lnSpc>
              <a:spcBef>
                <a:spcPts val="0"/>
              </a:spcBef>
              <a:spcAft>
                <a:spcPts val="0"/>
              </a:spcAft>
              <a:buClr>
                <a:srgbClr val="000000"/>
              </a:buClr>
              <a:buSzPts val="1400"/>
              <a:buNone/>
              <a:defRPr/>
            </a:lvl2pPr>
            <a:lvl3pPr lvl="2" algn="l" rtl="0">
              <a:lnSpc>
                <a:spcPct val="85000"/>
              </a:lnSpc>
              <a:spcBef>
                <a:spcPts val="0"/>
              </a:spcBef>
              <a:spcAft>
                <a:spcPts val="0"/>
              </a:spcAft>
              <a:buClr>
                <a:srgbClr val="000000"/>
              </a:buClr>
              <a:buSzPts val="1400"/>
              <a:buNone/>
              <a:defRPr/>
            </a:lvl3pPr>
            <a:lvl4pPr lvl="3" algn="l" rtl="0">
              <a:lnSpc>
                <a:spcPct val="85000"/>
              </a:lnSpc>
              <a:spcBef>
                <a:spcPts val="0"/>
              </a:spcBef>
              <a:spcAft>
                <a:spcPts val="0"/>
              </a:spcAft>
              <a:buClr>
                <a:srgbClr val="000000"/>
              </a:buClr>
              <a:buSzPts val="1400"/>
              <a:buNone/>
              <a:defRPr/>
            </a:lvl4pPr>
            <a:lvl5pPr lvl="4" algn="l" rtl="0">
              <a:lnSpc>
                <a:spcPct val="85000"/>
              </a:lnSpc>
              <a:spcBef>
                <a:spcPts val="0"/>
              </a:spcBef>
              <a:spcAft>
                <a:spcPts val="0"/>
              </a:spcAft>
              <a:buClr>
                <a:srgbClr val="000000"/>
              </a:buClr>
              <a:buSzPts val="1400"/>
              <a:buNone/>
              <a:defRPr/>
            </a:lvl5pPr>
            <a:lvl6pPr lvl="5" algn="l" rtl="0">
              <a:lnSpc>
                <a:spcPct val="85000"/>
              </a:lnSpc>
              <a:spcBef>
                <a:spcPts val="0"/>
              </a:spcBef>
              <a:spcAft>
                <a:spcPts val="0"/>
              </a:spcAft>
              <a:buClr>
                <a:srgbClr val="000000"/>
              </a:buClr>
              <a:buSzPts val="1400"/>
              <a:buNone/>
              <a:defRPr/>
            </a:lvl6pPr>
            <a:lvl7pPr lvl="6" algn="l" rtl="0">
              <a:lnSpc>
                <a:spcPct val="85000"/>
              </a:lnSpc>
              <a:spcBef>
                <a:spcPts val="0"/>
              </a:spcBef>
              <a:spcAft>
                <a:spcPts val="0"/>
              </a:spcAft>
              <a:buClr>
                <a:srgbClr val="000000"/>
              </a:buClr>
              <a:buSzPts val="1400"/>
              <a:buNone/>
              <a:defRPr/>
            </a:lvl7pPr>
            <a:lvl8pPr lvl="7" algn="l" rtl="0">
              <a:lnSpc>
                <a:spcPct val="85000"/>
              </a:lnSpc>
              <a:spcBef>
                <a:spcPts val="0"/>
              </a:spcBef>
              <a:spcAft>
                <a:spcPts val="0"/>
              </a:spcAft>
              <a:buClr>
                <a:srgbClr val="000000"/>
              </a:buClr>
              <a:buSzPts val="1400"/>
              <a:buNone/>
              <a:defRPr/>
            </a:lvl8pPr>
            <a:lvl9pPr lvl="8" algn="l" rtl="0">
              <a:lnSpc>
                <a:spcPct val="85000"/>
              </a:lnSpc>
              <a:spcBef>
                <a:spcPts val="0"/>
              </a:spcBef>
              <a:spcAft>
                <a:spcPts val="0"/>
              </a:spcAft>
              <a:buClr>
                <a:srgbClr val="000000"/>
              </a:buClr>
              <a:buSzPts val="1400"/>
              <a:buNone/>
              <a:defRPr/>
            </a:lvl9pPr>
          </a:lstStyle>
          <a:p>
            <a:endParaRPr/>
          </a:p>
        </p:txBody>
      </p:sp>
      <p:sp>
        <p:nvSpPr>
          <p:cNvPr id="310" name="Google Shape;310;p53"/>
          <p:cNvSpPr txBox="1">
            <a:spLocks noGrp="1"/>
          </p:cNvSpPr>
          <p:nvPr>
            <p:ph type="sldNum" idx="12"/>
          </p:nvPr>
        </p:nvSpPr>
        <p:spPr>
          <a:xfrm>
            <a:off x="11422851" y="6502400"/>
            <a:ext cx="326400" cy="1272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FFFFFF"/>
              </a:buClr>
              <a:buSzPts val="500"/>
              <a:buFont typeface="Arial"/>
              <a:buNone/>
              <a:defRPr>
                <a:solidFill>
                  <a:srgbClr val="FFFFFF"/>
                </a:solidFill>
              </a:defRPr>
            </a:lvl1pPr>
            <a:lvl2pPr marL="0" marR="0" lvl="1" indent="0" algn="r" rtl="0">
              <a:lnSpc>
                <a:spcPct val="100000"/>
              </a:lnSpc>
              <a:spcBef>
                <a:spcPts val="0"/>
              </a:spcBef>
              <a:spcAft>
                <a:spcPts val="0"/>
              </a:spcAft>
              <a:buClr>
                <a:srgbClr val="FFFFFF"/>
              </a:buClr>
              <a:buSzPts val="500"/>
              <a:buFont typeface="Arial"/>
              <a:buNone/>
              <a:defRPr>
                <a:solidFill>
                  <a:srgbClr val="FFFFFF"/>
                </a:solidFill>
              </a:defRPr>
            </a:lvl2pPr>
            <a:lvl3pPr marL="0" marR="0" lvl="2" indent="0" algn="r" rtl="0">
              <a:lnSpc>
                <a:spcPct val="100000"/>
              </a:lnSpc>
              <a:spcBef>
                <a:spcPts val="0"/>
              </a:spcBef>
              <a:spcAft>
                <a:spcPts val="0"/>
              </a:spcAft>
              <a:buClr>
                <a:srgbClr val="FFFFFF"/>
              </a:buClr>
              <a:buSzPts val="500"/>
              <a:buFont typeface="Arial"/>
              <a:buNone/>
              <a:defRPr>
                <a:solidFill>
                  <a:srgbClr val="FFFFFF"/>
                </a:solidFill>
              </a:defRPr>
            </a:lvl3pPr>
            <a:lvl4pPr marL="0" marR="0" lvl="3" indent="0" algn="r" rtl="0">
              <a:lnSpc>
                <a:spcPct val="100000"/>
              </a:lnSpc>
              <a:spcBef>
                <a:spcPts val="0"/>
              </a:spcBef>
              <a:spcAft>
                <a:spcPts val="0"/>
              </a:spcAft>
              <a:buClr>
                <a:srgbClr val="FFFFFF"/>
              </a:buClr>
              <a:buSzPts val="500"/>
              <a:buFont typeface="Arial"/>
              <a:buNone/>
              <a:defRPr>
                <a:solidFill>
                  <a:srgbClr val="FFFFFF"/>
                </a:solidFill>
              </a:defRPr>
            </a:lvl4pPr>
            <a:lvl5pPr marL="0" marR="0" lvl="4" indent="0" algn="r" rtl="0">
              <a:lnSpc>
                <a:spcPct val="100000"/>
              </a:lnSpc>
              <a:spcBef>
                <a:spcPts val="0"/>
              </a:spcBef>
              <a:spcAft>
                <a:spcPts val="0"/>
              </a:spcAft>
              <a:buClr>
                <a:srgbClr val="FFFFFF"/>
              </a:buClr>
              <a:buSzPts val="500"/>
              <a:buFont typeface="Arial"/>
              <a:buNone/>
              <a:defRPr>
                <a:solidFill>
                  <a:srgbClr val="FFFFFF"/>
                </a:solidFill>
              </a:defRPr>
            </a:lvl5pPr>
            <a:lvl6pPr marL="0" marR="0" lvl="5" indent="0" algn="r" rtl="0">
              <a:lnSpc>
                <a:spcPct val="100000"/>
              </a:lnSpc>
              <a:spcBef>
                <a:spcPts val="0"/>
              </a:spcBef>
              <a:spcAft>
                <a:spcPts val="0"/>
              </a:spcAft>
              <a:buClr>
                <a:srgbClr val="FFFFFF"/>
              </a:buClr>
              <a:buSzPts val="500"/>
              <a:buFont typeface="Arial"/>
              <a:buNone/>
              <a:defRPr>
                <a:solidFill>
                  <a:srgbClr val="FFFFFF"/>
                </a:solidFill>
              </a:defRPr>
            </a:lvl6pPr>
            <a:lvl7pPr marL="0" marR="0" lvl="6" indent="0" algn="r" rtl="0">
              <a:lnSpc>
                <a:spcPct val="100000"/>
              </a:lnSpc>
              <a:spcBef>
                <a:spcPts val="0"/>
              </a:spcBef>
              <a:spcAft>
                <a:spcPts val="0"/>
              </a:spcAft>
              <a:buClr>
                <a:srgbClr val="FFFFFF"/>
              </a:buClr>
              <a:buSzPts val="500"/>
              <a:buFont typeface="Arial"/>
              <a:buNone/>
              <a:defRPr>
                <a:solidFill>
                  <a:srgbClr val="FFFFFF"/>
                </a:solidFill>
              </a:defRPr>
            </a:lvl7pPr>
            <a:lvl8pPr marL="0" marR="0" lvl="7" indent="0" algn="r" rtl="0">
              <a:lnSpc>
                <a:spcPct val="100000"/>
              </a:lnSpc>
              <a:spcBef>
                <a:spcPts val="0"/>
              </a:spcBef>
              <a:spcAft>
                <a:spcPts val="0"/>
              </a:spcAft>
              <a:buClr>
                <a:srgbClr val="FFFFFF"/>
              </a:buClr>
              <a:buSzPts val="500"/>
              <a:buFont typeface="Arial"/>
              <a:buNone/>
              <a:defRPr>
                <a:solidFill>
                  <a:srgbClr val="FFFFFF"/>
                </a:solidFill>
              </a:defRPr>
            </a:lvl8pPr>
            <a:lvl9pPr marL="0" marR="0" lvl="8" indent="0" algn="r" rtl="0">
              <a:lnSpc>
                <a:spcPct val="100000"/>
              </a:lnSpc>
              <a:spcBef>
                <a:spcPts val="0"/>
              </a:spcBef>
              <a:spcAft>
                <a:spcPts val="0"/>
              </a:spcAft>
              <a:buClr>
                <a:srgbClr val="FFFFFF"/>
              </a:buClr>
              <a:buSzPts val="500"/>
              <a:buFont typeface="Arial"/>
              <a:buNone/>
              <a:defRPr>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1"/>
              </a:solidFill>
            </a:endParaRPr>
          </a:p>
        </p:txBody>
      </p:sp>
    </p:spTree>
    <p:extLst>
      <p:ext uri="{BB962C8B-B14F-4D97-AF65-F5344CB8AC3E}">
        <p14:creationId xmlns:p14="http://schemas.microsoft.com/office/powerpoint/2010/main" val="89574910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360A6E-4ECC-035F-720D-9AC2E8A2F12E}"/>
              </a:ext>
            </a:extLst>
          </p:cNvPr>
          <p:cNvSpPr>
            <a:spLocks noGrp="1"/>
          </p:cNvSpPr>
          <p:nvPr>
            <p:ph type="pic" sz="quarter" idx="13"/>
          </p:nvPr>
        </p:nvSpPr>
        <p:spPr>
          <a:xfrm>
            <a:off x="8127000" y="0"/>
            <a:ext cx="4065000" cy="6858000"/>
          </a:xfrm>
          <a:prstGeom prst="rect">
            <a:avLst/>
          </a:prstGeom>
        </p:spPr>
        <p:txBody>
          <a:bodyPr/>
          <a:lstStyle>
            <a:lvl1pPr marL="0" indent="0">
              <a:buNone/>
              <a:defRPr/>
            </a:lvl1pPr>
          </a:lstStyle>
          <a:p>
            <a:r>
              <a:rPr lang="en-US"/>
              <a:t>Click icon to add picture</a:t>
            </a:r>
            <a:endParaRPr lang="en-DE"/>
          </a:p>
        </p:txBody>
      </p:sp>
      <p:sp>
        <p:nvSpPr>
          <p:cNvPr id="15" name="Text Placeholder 13">
            <a:extLst>
              <a:ext uri="{FF2B5EF4-FFF2-40B4-BE49-F238E27FC236}">
                <a16:creationId xmlns:a16="http://schemas.microsoft.com/office/drawing/2014/main" id="{C1C650D8-C499-CF15-7EFE-D998E166D312}"/>
              </a:ext>
            </a:extLst>
          </p:cNvPr>
          <p:cNvSpPr>
            <a:spLocks noGrp="1"/>
          </p:cNvSpPr>
          <p:nvPr>
            <p:ph type="body" sz="quarter" idx="12" hasCustomPrompt="1"/>
          </p:nvPr>
        </p:nvSpPr>
        <p:spPr>
          <a:xfrm>
            <a:off x="791688" y="585634"/>
            <a:ext cx="3877469" cy="1042865"/>
          </a:xfrm>
          <a:prstGeom prst="rect">
            <a:avLst/>
          </a:prstGeom>
        </p:spPr>
        <p:txBody>
          <a:bodyPr anchor="t">
            <a:noAutofit/>
          </a:bodyPr>
          <a:lstStyle>
            <a:lvl1pPr marL="0" indent="0">
              <a:lnSpc>
                <a:spcPct val="100000"/>
              </a:lnSpc>
              <a:buNone/>
              <a:defRPr sz="1500"/>
            </a:lvl1pPr>
          </a:lstStyle>
          <a:p>
            <a:r>
              <a:rPr lang="en-US">
                <a:latin typeface="Montserrat" pitchFamily="2" charset="77"/>
                <a:cs typeface="Gotham-Book"/>
              </a:rPr>
              <a:t>[</a:t>
            </a:r>
            <a:r>
              <a:rPr lang="en-US" spc="-29">
                <a:latin typeface="Montserrat" pitchFamily="2" charset="77"/>
                <a:cs typeface="Gotham-Book"/>
              </a:rPr>
              <a:t> </a:t>
            </a:r>
            <a:r>
              <a:rPr lang="en-US">
                <a:latin typeface="Montserrat" pitchFamily="2" charset="77"/>
                <a:cs typeface="Gotham-Book"/>
              </a:rPr>
              <a:t>month</a:t>
            </a:r>
            <a:r>
              <a:rPr lang="en-US" spc="-25">
                <a:latin typeface="Montserrat" pitchFamily="2" charset="77"/>
                <a:cs typeface="Gotham-Book"/>
              </a:rPr>
              <a:t> </a:t>
            </a:r>
            <a:r>
              <a:rPr lang="en-US">
                <a:latin typeface="Montserrat" pitchFamily="2" charset="77"/>
                <a:cs typeface="Gotham-Book"/>
              </a:rPr>
              <a:t>]</a:t>
            </a:r>
            <a:r>
              <a:rPr lang="en-US" spc="-25">
                <a:latin typeface="Montserrat" pitchFamily="2" charset="77"/>
                <a:cs typeface="Gotham-Book"/>
              </a:rPr>
              <a:t> </a:t>
            </a:r>
            <a:r>
              <a:rPr lang="en-US" spc="-4">
                <a:latin typeface="Montserrat" pitchFamily="2" charset="77"/>
                <a:cs typeface="Gotham-Book"/>
              </a:rPr>
              <a:t>2022</a:t>
            </a:r>
            <a:endParaRPr lang="en-US">
              <a:latin typeface="Montserrat" pitchFamily="2" charset="77"/>
              <a:cs typeface="Gotham-Book"/>
            </a:endParaRPr>
          </a:p>
        </p:txBody>
      </p:sp>
      <p:sp>
        <p:nvSpPr>
          <p:cNvPr id="7" name="Text Placeholder 6">
            <a:extLst>
              <a:ext uri="{FF2B5EF4-FFF2-40B4-BE49-F238E27FC236}">
                <a16:creationId xmlns:a16="http://schemas.microsoft.com/office/drawing/2014/main" id="{567508BF-7348-F201-583D-D6B7F72FE14B}"/>
              </a:ext>
            </a:extLst>
          </p:cNvPr>
          <p:cNvSpPr>
            <a:spLocks noGrp="1"/>
          </p:cNvSpPr>
          <p:nvPr>
            <p:ph type="body" sz="quarter" idx="14" hasCustomPrompt="1"/>
          </p:nvPr>
        </p:nvSpPr>
        <p:spPr>
          <a:xfrm>
            <a:off x="8707610" y="5393013"/>
            <a:ext cx="2910417" cy="370786"/>
          </a:xfrm>
          <a:prstGeom prst="rect">
            <a:avLst/>
          </a:prstGeom>
          <a:blipFill>
            <a:blip r:embed="rId2"/>
            <a:stretch>
              <a:fillRect/>
            </a:stretch>
          </a:blipFill>
        </p:spPr>
        <p:txBody>
          <a:bodyPr/>
          <a:lstStyle>
            <a:lvl1pPr marL="0" indent="0">
              <a:buNone/>
              <a:defRPr/>
            </a:lvl1pPr>
          </a:lstStyle>
          <a:p>
            <a:pPr lvl="0"/>
            <a:r>
              <a:rPr lang="en-DE"/>
              <a:t> </a:t>
            </a:r>
          </a:p>
        </p:txBody>
      </p:sp>
      <p:sp>
        <p:nvSpPr>
          <p:cNvPr id="13" name="Text Placeholder 3">
            <a:extLst>
              <a:ext uri="{FF2B5EF4-FFF2-40B4-BE49-F238E27FC236}">
                <a16:creationId xmlns:a16="http://schemas.microsoft.com/office/drawing/2014/main" id="{D7F915B4-30E1-D5C0-B3B1-F513D2C07E0A}"/>
              </a:ext>
            </a:extLst>
          </p:cNvPr>
          <p:cNvSpPr>
            <a:spLocks noGrp="1"/>
          </p:cNvSpPr>
          <p:nvPr>
            <p:ph type="body" sz="quarter" idx="10" hasCustomPrompt="1"/>
          </p:nvPr>
        </p:nvSpPr>
        <p:spPr>
          <a:xfrm>
            <a:off x="750099" y="3878779"/>
            <a:ext cx="6991598" cy="2148983"/>
          </a:xfrm>
          <a:prstGeom prst="rect">
            <a:avLst/>
          </a:prstGeom>
        </p:spPr>
        <p:txBody>
          <a:bodyPr>
            <a:noAutofit/>
          </a:bodyPr>
          <a:lstStyle>
            <a:lvl1pPr>
              <a:lnSpc>
                <a:spcPct val="85000"/>
              </a:lnSpc>
              <a:buFontTx/>
              <a:buNone/>
              <a:defRPr sz="7083" b="1">
                <a:solidFill>
                  <a:schemeClr val="tx2"/>
                </a:solidFill>
              </a:defRPr>
            </a:lvl1pPr>
            <a:lvl2pPr marL="6614" indent="0">
              <a:buFontTx/>
              <a:buNone/>
              <a:defRPr>
                <a:solidFill>
                  <a:schemeClr val="tx2"/>
                </a:solidFill>
              </a:defRPr>
            </a:lvl2pPr>
            <a:lvl3pPr marL="190492" indent="0">
              <a:buFontTx/>
              <a:buNone/>
              <a:defRPr>
                <a:solidFill>
                  <a:schemeClr val="tx2"/>
                </a:solidFill>
              </a:defRPr>
            </a:lvl3pPr>
            <a:lvl4pPr marL="382307" indent="0">
              <a:buFontTx/>
              <a:buNone/>
              <a:defRPr>
                <a:solidFill>
                  <a:schemeClr val="tx2"/>
                </a:solidFill>
              </a:defRPr>
            </a:lvl4pPr>
            <a:lvl5pPr marL="574123" indent="0">
              <a:buFontTx/>
              <a:buNone/>
              <a:defRPr>
                <a:solidFill>
                  <a:schemeClr val="tx2"/>
                </a:solidFill>
              </a:defRPr>
            </a:lvl5pPr>
          </a:lstStyle>
          <a:p>
            <a:pPr lvl="0"/>
            <a:r>
              <a:rPr lang="en-US"/>
              <a:t>Document</a:t>
            </a:r>
          </a:p>
          <a:p>
            <a:pPr lvl="0"/>
            <a:r>
              <a:rPr lang="en-US"/>
              <a:t>title</a:t>
            </a:r>
          </a:p>
        </p:txBody>
      </p:sp>
      <p:sp>
        <p:nvSpPr>
          <p:cNvPr id="8" name="Text Placeholder 2">
            <a:extLst>
              <a:ext uri="{FF2B5EF4-FFF2-40B4-BE49-F238E27FC236}">
                <a16:creationId xmlns:a16="http://schemas.microsoft.com/office/drawing/2014/main" id="{D16A88C5-4833-D180-FE5D-030700FD194A}"/>
              </a:ext>
            </a:extLst>
          </p:cNvPr>
          <p:cNvSpPr>
            <a:spLocks noGrp="1"/>
          </p:cNvSpPr>
          <p:nvPr>
            <p:ph type="body" sz="quarter" idx="15" hasCustomPrompt="1"/>
          </p:nvPr>
        </p:nvSpPr>
        <p:spPr>
          <a:xfrm>
            <a:off x="791105" y="2266931"/>
            <a:ext cx="3877469" cy="1062302"/>
          </a:xfrm>
          <a:prstGeom prst="rect">
            <a:avLst/>
          </a:prstGeom>
        </p:spPr>
        <p:txBody>
          <a:bodyPr anchor="b">
            <a:noAutofit/>
          </a:bodyPr>
          <a:lstStyle>
            <a:lvl1pPr marL="0" indent="0">
              <a:lnSpc>
                <a:spcPct val="100000"/>
              </a:lnSpc>
              <a:spcBef>
                <a:spcPts val="0"/>
              </a:spcBef>
              <a:buNone/>
              <a:defRPr sz="1833"/>
            </a:lvl1pPr>
          </a:lstStyle>
          <a:p>
            <a:pPr lvl="0"/>
            <a:r>
              <a:rPr lang="en-US"/>
              <a:t>Project Description</a:t>
            </a:r>
          </a:p>
          <a:p>
            <a:pPr lvl="0"/>
            <a:r>
              <a:rPr lang="en-US"/>
              <a:t>or Speaker Name.</a:t>
            </a:r>
            <a:endParaRPr lang="en-DE"/>
          </a:p>
        </p:txBody>
      </p:sp>
      <p:sp>
        <p:nvSpPr>
          <p:cNvPr id="9" name="Rectangle 8">
            <a:extLst>
              <a:ext uri="{FF2B5EF4-FFF2-40B4-BE49-F238E27FC236}">
                <a16:creationId xmlns:a16="http://schemas.microsoft.com/office/drawing/2014/main" id="{D0C42576-7790-3DFF-9797-A1E11D294846}"/>
              </a:ext>
            </a:extLst>
          </p:cNvPr>
          <p:cNvSpPr/>
          <p:nvPr userDrawn="1"/>
        </p:nvSpPr>
        <p:spPr>
          <a:xfrm>
            <a:off x="791687" y="3463774"/>
            <a:ext cx="2261604" cy="108858"/>
          </a:xfrm>
          <a:prstGeom prst="rect">
            <a:avLst/>
          </a:prstGeom>
          <a:solidFill>
            <a:srgbClr val="15D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2" name="Text Placeholder 28">
            <a:extLst>
              <a:ext uri="{FF2B5EF4-FFF2-40B4-BE49-F238E27FC236}">
                <a16:creationId xmlns:a16="http://schemas.microsoft.com/office/drawing/2014/main" id="{2A68C08D-C70E-6D9E-AAD2-257A64B7CC4C}"/>
              </a:ext>
            </a:extLst>
          </p:cNvPr>
          <p:cNvSpPr>
            <a:spLocks noGrp="1"/>
          </p:cNvSpPr>
          <p:nvPr>
            <p:ph type="body" sz="quarter" idx="16" hasCustomPrompt="1"/>
          </p:nvPr>
        </p:nvSpPr>
        <p:spPr>
          <a:xfrm>
            <a:off x="750099" y="6272366"/>
            <a:ext cx="3919058" cy="275834"/>
          </a:xfrm>
          <a:prstGeom prst="rect">
            <a:avLst/>
          </a:prstGeom>
        </p:spPr>
        <p:txBody>
          <a:bodyPr/>
          <a:lstStyle>
            <a:lvl1pPr marL="0" indent="0">
              <a:buNone/>
              <a:defRPr sz="1167">
                <a:solidFill>
                  <a:schemeClr val="accent5">
                    <a:lumMod val="75000"/>
                  </a:schemeClr>
                </a:solidFill>
              </a:defRPr>
            </a:lvl1pPr>
            <a:lvl2pPr>
              <a:defRPr sz="1167"/>
            </a:lvl2pPr>
            <a:lvl3pPr>
              <a:defRPr sz="1167"/>
            </a:lvl3pPr>
            <a:lvl4pPr>
              <a:defRPr sz="1167"/>
            </a:lvl4pPr>
            <a:lvl5pPr>
              <a:defRPr sz="1167"/>
            </a:lvl5pPr>
          </a:lstStyle>
          <a:p>
            <a:pPr lvl="0"/>
            <a:r>
              <a:rPr lang="en-US"/>
              <a:t>type “Confidential” if necessary</a:t>
            </a:r>
          </a:p>
        </p:txBody>
      </p:sp>
    </p:spTree>
    <p:extLst>
      <p:ext uri="{BB962C8B-B14F-4D97-AF65-F5344CB8AC3E}">
        <p14:creationId xmlns:p14="http://schemas.microsoft.com/office/powerpoint/2010/main" val="17463474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icture + Long Sub-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360A6E-4ECC-035F-720D-9AC2E8A2F12E}"/>
              </a:ext>
            </a:extLst>
          </p:cNvPr>
          <p:cNvSpPr>
            <a:spLocks noGrp="1"/>
          </p:cNvSpPr>
          <p:nvPr>
            <p:ph type="pic" sz="quarter" idx="13"/>
          </p:nvPr>
        </p:nvSpPr>
        <p:spPr>
          <a:xfrm>
            <a:off x="8127000" y="0"/>
            <a:ext cx="4065000" cy="6858000"/>
          </a:xfrm>
          <a:prstGeom prst="rect">
            <a:avLst/>
          </a:prstGeom>
        </p:spPr>
        <p:txBody>
          <a:bodyPr/>
          <a:lstStyle>
            <a:lvl1pPr marL="0" indent="0">
              <a:buNone/>
              <a:defRPr/>
            </a:lvl1pPr>
          </a:lstStyle>
          <a:p>
            <a:r>
              <a:rPr lang="en-US"/>
              <a:t>Click icon to add picture</a:t>
            </a:r>
            <a:endParaRPr lang="en-DE"/>
          </a:p>
        </p:txBody>
      </p:sp>
      <p:sp>
        <p:nvSpPr>
          <p:cNvPr id="7" name="Text Placeholder 6">
            <a:extLst>
              <a:ext uri="{FF2B5EF4-FFF2-40B4-BE49-F238E27FC236}">
                <a16:creationId xmlns:a16="http://schemas.microsoft.com/office/drawing/2014/main" id="{567508BF-7348-F201-583D-D6B7F72FE14B}"/>
              </a:ext>
            </a:extLst>
          </p:cNvPr>
          <p:cNvSpPr>
            <a:spLocks noGrp="1"/>
          </p:cNvSpPr>
          <p:nvPr>
            <p:ph type="body" sz="quarter" idx="14" hasCustomPrompt="1"/>
          </p:nvPr>
        </p:nvSpPr>
        <p:spPr>
          <a:xfrm>
            <a:off x="8707610" y="5393013"/>
            <a:ext cx="2910417" cy="370786"/>
          </a:xfrm>
          <a:prstGeom prst="rect">
            <a:avLst/>
          </a:prstGeom>
          <a:blipFill>
            <a:blip r:embed="rId2"/>
            <a:stretch>
              <a:fillRect/>
            </a:stretch>
          </a:blipFill>
        </p:spPr>
        <p:txBody>
          <a:bodyPr/>
          <a:lstStyle/>
          <a:p>
            <a:pPr lvl="0"/>
            <a:r>
              <a:rPr lang="en-DE"/>
              <a:t> </a:t>
            </a:r>
          </a:p>
        </p:txBody>
      </p:sp>
      <p:sp>
        <p:nvSpPr>
          <p:cNvPr id="17" name="Rectangle 16">
            <a:extLst>
              <a:ext uri="{FF2B5EF4-FFF2-40B4-BE49-F238E27FC236}">
                <a16:creationId xmlns:a16="http://schemas.microsoft.com/office/drawing/2014/main" id="{E69AF67B-295F-BAF5-EA76-49EC02EF1C86}"/>
              </a:ext>
            </a:extLst>
          </p:cNvPr>
          <p:cNvSpPr/>
          <p:nvPr userDrawn="1"/>
        </p:nvSpPr>
        <p:spPr>
          <a:xfrm>
            <a:off x="791687" y="2316601"/>
            <a:ext cx="2261604" cy="108858"/>
          </a:xfrm>
          <a:prstGeom prst="rect">
            <a:avLst/>
          </a:prstGeom>
          <a:solidFill>
            <a:srgbClr val="15D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8" name="Text Placeholder 3">
            <a:extLst>
              <a:ext uri="{FF2B5EF4-FFF2-40B4-BE49-F238E27FC236}">
                <a16:creationId xmlns:a16="http://schemas.microsoft.com/office/drawing/2014/main" id="{17DED4D0-16E5-A137-47DF-0B11551B4676}"/>
              </a:ext>
            </a:extLst>
          </p:cNvPr>
          <p:cNvSpPr>
            <a:spLocks noGrp="1"/>
          </p:cNvSpPr>
          <p:nvPr>
            <p:ph type="body" sz="quarter" idx="10" hasCustomPrompt="1"/>
          </p:nvPr>
        </p:nvSpPr>
        <p:spPr>
          <a:xfrm>
            <a:off x="750099" y="2731606"/>
            <a:ext cx="6991598" cy="2148983"/>
          </a:xfrm>
          <a:prstGeom prst="rect">
            <a:avLst/>
          </a:prstGeom>
        </p:spPr>
        <p:txBody>
          <a:bodyPr>
            <a:noAutofit/>
          </a:bodyPr>
          <a:lstStyle>
            <a:lvl1pPr>
              <a:lnSpc>
                <a:spcPct val="85000"/>
              </a:lnSpc>
              <a:buFontTx/>
              <a:buNone/>
              <a:defRPr sz="7083" b="1">
                <a:solidFill>
                  <a:schemeClr val="tx2"/>
                </a:solidFill>
              </a:defRPr>
            </a:lvl1pPr>
            <a:lvl2pPr marL="6614" indent="0">
              <a:buFontTx/>
              <a:buNone/>
              <a:defRPr>
                <a:solidFill>
                  <a:schemeClr val="tx2"/>
                </a:solidFill>
              </a:defRPr>
            </a:lvl2pPr>
            <a:lvl3pPr marL="190492" indent="0">
              <a:buFontTx/>
              <a:buNone/>
              <a:defRPr>
                <a:solidFill>
                  <a:schemeClr val="tx2"/>
                </a:solidFill>
              </a:defRPr>
            </a:lvl3pPr>
            <a:lvl4pPr marL="382307" indent="0">
              <a:buFontTx/>
              <a:buNone/>
              <a:defRPr>
                <a:solidFill>
                  <a:schemeClr val="tx2"/>
                </a:solidFill>
              </a:defRPr>
            </a:lvl4pPr>
            <a:lvl5pPr marL="574123" indent="0">
              <a:buFontTx/>
              <a:buNone/>
              <a:defRPr>
                <a:solidFill>
                  <a:schemeClr val="tx2"/>
                </a:solidFill>
              </a:defRPr>
            </a:lvl5pPr>
          </a:lstStyle>
          <a:p>
            <a:pPr lvl="0"/>
            <a:r>
              <a:rPr lang="en-US"/>
              <a:t>Document</a:t>
            </a:r>
          </a:p>
          <a:p>
            <a:pPr lvl="0"/>
            <a:r>
              <a:rPr lang="en-US"/>
              <a:t>title</a:t>
            </a:r>
          </a:p>
        </p:txBody>
      </p:sp>
      <p:sp>
        <p:nvSpPr>
          <p:cNvPr id="19" name="Text Placeholder 13">
            <a:extLst>
              <a:ext uri="{FF2B5EF4-FFF2-40B4-BE49-F238E27FC236}">
                <a16:creationId xmlns:a16="http://schemas.microsoft.com/office/drawing/2014/main" id="{C87ED155-8BCE-D5C5-D952-BE3B91DB7BCA}"/>
              </a:ext>
            </a:extLst>
          </p:cNvPr>
          <p:cNvSpPr>
            <a:spLocks noGrp="1"/>
          </p:cNvSpPr>
          <p:nvPr>
            <p:ph type="body" sz="quarter" idx="12" hasCustomPrompt="1"/>
          </p:nvPr>
        </p:nvSpPr>
        <p:spPr>
          <a:xfrm>
            <a:off x="791688" y="585635"/>
            <a:ext cx="3877469" cy="279840"/>
          </a:xfrm>
          <a:prstGeom prst="rect">
            <a:avLst/>
          </a:prstGeom>
        </p:spPr>
        <p:txBody>
          <a:bodyPr anchor="t">
            <a:noAutofit/>
          </a:bodyPr>
          <a:lstStyle>
            <a:lvl1pPr marL="0" indent="0">
              <a:lnSpc>
                <a:spcPct val="100000"/>
              </a:lnSpc>
              <a:buNone/>
              <a:defRPr sz="1500"/>
            </a:lvl1pPr>
          </a:lstStyle>
          <a:p>
            <a:r>
              <a:rPr lang="en-US">
                <a:latin typeface="Montserrat" pitchFamily="2" charset="77"/>
                <a:cs typeface="Gotham-Book"/>
              </a:rPr>
              <a:t>[</a:t>
            </a:r>
            <a:r>
              <a:rPr lang="en-US" spc="-29">
                <a:latin typeface="Montserrat" pitchFamily="2" charset="77"/>
                <a:cs typeface="Gotham-Book"/>
              </a:rPr>
              <a:t> </a:t>
            </a:r>
            <a:r>
              <a:rPr lang="en-US">
                <a:latin typeface="Montserrat" pitchFamily="2" charset="77"/>
                <a:cs typeface="Gotham-Book"/>
              </a:rPr>
              <a:t>month</a:t>
            </a:r>
            <a:r>
              <a:rPr lang="en-US" spc="-25">
                <a:latin typeface="Montserrat" pitchFamily="2" charset="77"/>
                <a:cs typeface="Gotham-Book"/>
              </a:rPr>
              <a:t> </a:t>
            </a:r>
            <a:r>
              <a:rPr lang="en-US">
                <a:latin typeface="Montserrat" pitchFamily="2" charset="77"/>
                <a:cs typeface="Gotham-Book"/>
              </a:rPr>
              <a:t>]</a:t>
            </a:r>
            <a:r>
              <a:rPr lang="en-US" spc="-25">
                <a:latin typeface="Montserrat" pitchFamily="2" charset="77"/>
                <a:cs typeface="Gotham-Book"/>
              </a:rPr>
              <a:t> </a:t>
            </a:r>
            <a:r>
              <a:rPr lang="en-US" spc="-4">
                <a:latin typeface="Montserrat" pitchFamily="2" charset="77"/>
                <a:cs typeface="Gotham-Book"/>
              </a:rPr>
              <a:t>2022</a:t>
            </a:r>
            <a:endParaRPr lang="en-US">
              <a:latin typeface="Montserrat" pitchFamily="2" charset="77"/>
              <a:cs typeface="Gotham-Book"/>
            </a:endParaRPr>
          </a:p>
        </p:txBody>
      </p:sp>
      <p:sp>
        <p:nvSpPr>
          <p:cNvPr id="20" name="Text Placeholder 2">
            <a:extLst>
              <a:ext uri="{FF2B5EF4-FFF2-40B4-BE49-F238E27FC236}">
                <a16:creationId xmlns:a16="http://schemas.microsoft.com/office/drawing/2014/main" id="{53746213-8E2E-CB14-68D1-04D1B73D8901}"/>
              </a:ext>
            </a:extLst>
          </p:cNvPr>
          <p:cNvSpPr>
            <a:spLocks noGrp="1"/>
          </p:cNvSpPr>
          <p:nvPr>
            <p:ph type="body" sz="quarter" idx="15" hasCustomPrompt="1"/>
          </p:nvPr>
        </p:nvSpPr>
        <p:spPr>
          <a:xfrm>
            <a:off x="791105" y="1119758"/>
            <a:ext cx="3877469" cy="1062302"/>
          </a:xfrm>
          <a:prstGeom prst="rect">
            <a:avLst/>
          </a:prstGeom>
        </p:spPr>
        <p:txBody>
          <a:bodyPr anchor="b">
            <a:noAutofit/>
          </a:bodyPr>
          <a:lstStyle>
            <a:lvl1pPr marL="0" indent="0">
              <a:lnSpc>
                <a:spcPct val="100000"/>
              </a:lnSpc>
              <a:spcBef>
                <a:spcPts val="0"/>
              </a:spcBef>
              <a:buNone/>
              <a:defRPr sz="1833"/>
            </a:lvl1pPr>
          </a:lstStyle>
          <a:p>
            <a:pPr lvl="0"/>
            <a:r>
              <a:rPr lang="en-US"/>
              <a:t>Project Description</a:t>
            </a:r>
          </a:p>
          <a:p>
            <a:pPr lvl="0"/>
            <a:r>
              <a:rPr lang="en-US"/>
              <a:t>or Speaker Name.</a:t>
            </a:r>
            <a:endParaRPr lang="en-DE"/>
          </a:p>
        </p:txBody>
      </p:sp>
      <p:sp>
        <p:nvSpPr>
          <p:cNvPr id="21" name="Text Placeholder 28">
            <a:extLst>
              <a:ext uri="{FF2B5EF4-FFF2-40B4-BE49-F238E27FC236}">
                <a16:creationId xmlns:a16="http://schemas.microsoft.com/office/drawing/2014/main" id="{387E3F21-CF53-7C33-6CB4-28F62A3AC09D}"/>
              </a:ext>
            </a:extLst>
          </p:cNvPr>
          <p:cNvSpPr>
            <a:spLocks noGrp="1"/>
          </p:cNvSpPr>
          <p:nvPr>
            <p:ph type="body" sz="quarter" idx="16" hasCustomPrompt="1"/>
          </p:nvPr>
        </p:nvSpPr>
        <p:spPr>
          <a:xfrm>
            <a:off x="750099" y="6272366"/>
            <a:ext cx="3919058" cy="275834"/>
          </a:xfrm>
          <a:prstGeom prst="rect">
            <a:avLst/>
          </a:prstGeom>
        </p:spPr>
        <p:txBody>
          <a:bodyPr/>
          <a:lstStyle>
            <a:lvl1pPr marL="0" indent="0">
              <a:buNone/>
              <a:defRPr sz="1167">
                <a:solidFill>
                  <a:schemeClr val="accent5">
                    <a:lumMod val="75000"/>
                  </a:schemeClr>
                </a:solidFill>
              </a:defRPr>
            </a:lvl1pPr>
            <a:lvl2pPr>
              <a:defRPr sz="1167"/>
            </a:lvl2pPr>
            <a:lvl3pPr>
              <a:defRPr sz="1167"/>
            </a:lvl3pPr>
            <a:lvl4pPr>
              <a:defRPr sz="1167"/>
            </a:lvl4pPr>
            <a:lvl5pPr>
              <a:defRPr sz="1167"/>
            </a:lvl5pPr>
          </a:lstStyle>
          <a:p>
            <a:pPr lvl="0"/>
            <a:r>
              <a:rPr lang="en-US"/>
              <a:t>type “Confidential” if necessary</a:t>
            </a:r>
          </a:p>
        </p:txBody>
      </p:sp>
      <p:sp>
        <p:nvSpPr>
          <p:cNvPr id="22" name="Text Placeholder 5">
            <a:extLst>
              <a:ext uri="{FF2B5EF4-FFF2-40B4-BE49-F238E27FC236}">
                <a16:creationId xmlns:a16="http://schemas.microsoft.com/office/drawing/2014/main" id="{75D79015-F9E4-3FE2-2BBB-A6751AC89226}"/>
              </a:ext>
            </a:extLst>
          </p:cNvPr>
          <p:cNvSpPr>
            <a:spLocks noGrp="1"/>
          </p:cNvSpPr>
          <p:nvPr>
            <p:ph type="body" sz="quarter" idx="17" hasCustomPrompt="1"/>
          </p:nvPr>
        </p:nvSpPr>
        <p:spPr>
          <a:xfrm>
            <a:off x="750094" y="4880589"/>
            <a:ext cx="6991598" cy="1137493"/>
          </a:xfrm>
          <a:prstGeom prst="rect">
            <a:avLst/>
          </a:prstGeom>
        </p:spPr>
        <p:txBody>
          <a:bodyPr/>
          <a:lstStyle>
            <a:lvl1pPr marL="0" indent="0">
              <a:buNone/>
              <a:defRPr sz="2000" b="1">
                <a:solidFill>
                  <a:schemeClr val="tx2"/>
                </a:solidFill>
              </a:defRPr>
            </a:lvl1pPr>
          </a:lstStyle>
          <a:p>
            <a:pPr lvl="0"/>
            <a:r>
              <a:rPr lang="en-US"/>
              <a:t>Long Sub-Title Lorem ipsum dolor sit amet, consectetur adipiscing elit. Duis vel posuere neque. Etiam risus eu commodo.</a:t>
            </a:r>
          </a:p>
        </p:txBody>
      </p:sp>
    </p:spTree>
    <p:extLst>
      <p:ext uri="{BB962C8B-B14F-4D97-AF65-F5344CB8AC3E}">
        <p14:creationId xmlns:p14="http://schemas.microsoft.com/office/powerpoint/2010/main" val="115733329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Gradient">
    <p:spTree>
      <p:nvGrpSpPr>
        <p:cNvPr id="1" name=""/>
        <p:cNvGrpSpPr/>
        <p:nvPr/>
      </p:nvGrpSpPr>
      <p:grpSpPr>
        <a:xfrm>
          <a:off x="0" y="0"/>
          <a:ext cx="0" cy="0"/>
          <a:chOff x="0" y="0"/>
          <a:chExt cx="0" cy="0"/>
        </a:xfrm>
      </p:grpSpPr>
      <p:sp>
        <p:nvSpPr>
          <p:cNvPr id="5" name="Rechteck 1">
            <a:extLst>
              <a:ext uri="{FF2B5EF4-FFF2-40B4-BE49-F238E27FC236}">
                <a16:creationId xmlns:a16="http://schemas.microsoft.com/office/drawing/2014/main" id="{471434DF-343C-494B-84EC-A99F8EA0F1F0}"/>
              </a:ext>
            </a:extLst>
          </p:cNvPr>
          <p:cNvSpPr/>
          <p:nvPr userDrawn="1"/>
        </p:nvSpPr>
        <p:spPr>
          <a:xfrm>
            <a:off x="8128001" y="0"/>
            <a:ext cx="4063999" cy="6858000"/>
          </a:xfrm>
          <a:prstGeom prst="rect">
            <a:avLst/>
          </a:prstGeom>
          <a:gradFill flip="none" rotWithShape="1">
            <a:gsLst>
              <a:gs pos="57000">
                <a:srgbClr val="0A8C6E"/>
              </a:gs>
              <a:gs pos="0">
                <a:schemeClr val="tx2"/>
              </a:gs>
              <a:gs pos="100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pic>
        <p:nvPicPr>
          <p:cNvPr id="8" name="Picture 7" descr="A picture containing text, clipart&#10;&#10;Description automatically generated">
            <a:extLst>
              <a:ext uri="{FF2B5EF4-FFF2-40B4-BE49-F238E27FC236}">
                <a16:creationId xmlns:a16="http://schemas.microsoft.com/office/drawing/2014/main" id="{8D25C5C4-7DE0-BBC5-080F-6BDBE2A665CF}"/>
              </a:ext>
            </a:extLst>
          </p:cNvPr>
          <p:cNvPicPr>
            <a:picLocks noChangeAspect="1"/>
          </p:cNvPicPr>
          <p:nvPr userDrawn="1"/>
        </p:nvPicPr>
        <p:blipFill>
          <a:blip r:embed="rId2"/>
          <a:stretch>
            <a:fillRect/>
          </a:stretch>
        </p:blipFill>
        <p:spPr>
          <a:xfrm>
            <a:off x="8707357" y="5393013"/>
            <a:ext cx="2910670" cy="370786"/>
          </a:xfrm>
          <a:prstGeom prst="rect">
            <a:avLst/>
          </a:prstGeom>
        </p:spPr>
      </p:pic>
      <p:sp>
        <p:nvSpPr>
          <p:cNvPr id="12" name="Rectangle 11">
            <a:extLst>
              <a:ext uri="{FF2B5EF4-FFF2-40B4-BE49-F238E27FC236}">
                <a16:creationId xmlns:a16="http://schemas.microsoft.com/office/drawing/2014/main" id="{D656C52A-F7FE-BCFE-BBCC-225819111659}"/>
              </a:ext>
            </a:extLst>
          </p:cNvPr>
          <p:cNvSpPr/>
          <p:nvPr userDrawn="1"/>
        </p:nvSpPr>
        <p:spPr>
          <a:xfrm>
            <a:off x="791687" y="3463774"/>
            <a:ext cx="2261604" cy="108858"/>
          </a:xfrm>
          <a:prstGeom prst="rect">
            <a:avLst/>
          </a:prstGeom>
          <a:solidFill>
            <a:srgbClr val="15D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4" name="Text Placeholder 3">
            <a:extLst>
              <a:ext uri="{FF2B5EF4-FFF2-40B4-BE49-F238E27FC236}">
                <a16:creationId xmlns:a16="http://schemas.microsoft.com/office/drawing/2014/main" id="{7739FED3-2AA4-1396-859E-EA3C9D8DA489}"/>
              </a:ext>
            </a:extLst>
          </p:cNvPr>
          <p:cNvSpPr>
            <a:spLocks noGrp="1"/>
          </p:cNvSpPr>
          <p:nvPr>
            <p:ph type="body" sz="quarter" idx="10" hasCustomPrompt="1"/>
          </p:nvPr>
        </p:nvSpPr>
        <p:spPr>
          <a:xfrm>
            <a:off x="750099" y="3878779"/>
            <a:ext cx="6991598" cy="2148983"/>
          </a:xfrm>
          <a:prstGeom prst="rect">
            <a:avLst/>
          </a:prstGeom>
        </p:spPr>
        <p:txBody>
          <a:bodyPr>
            <a:noAutofit/>
          </a:bodyPr>
          <a:lstStyle>
            <a:lvl1pPr>
              <a:lnSpc>
                <a:spcPct val="85000"/>
              </a:lnSpc>
              <a:buFontTx/>
              <a:buNone/>
              <a:defRPr sz="7083" b="1">
                <a:solidFill>
                  <a:schemeClr val="tx2"/>
                </a:solidFill>
              </a:defRPr>
            </a:lvl1pPr>
            <a:lvl2pPr marL="6614" indent="0">
              <a:buFontTx/>
              <a:buNone/>
              <a:defRPr>
                <a:solidFill>
                  <a:schemeClr val="tx2"/>
                </a:solidFill>
              </a:defRPr>
            </a:lvl2pPr>
            <a:lvl3pPr marL="190492" indent="0">
              <a:buFontTx/>
              <a:buNone/>
              <a:defRPr>
                <a:solidFill>
                  <a:schemeClr val="tx2"/>
                </a:solidFill>
              </a:defRPr>
            </a:lvl3pPr>
            <a:lvl4pPr marL="382307" indent="0">
              <a:buFontTx/>
              <a:buNone/>
              <a:defRPr>
                <a:solidFill>
                  <a:schemeClr val="tx2"/>
                </a:solidFill>
              </a:defRPr>
            </a:lvl4pPr>
            <a:lvl5pPr marL="574123" indent="0">
              <a:buFontTx/>
              <a:buNone/>
              <a:defRPr>
                <a:solidFill>
                  <a:schemeClr val="tx2"/>
                </a:solidFill>
              </a:defRPr>
            </a:lvl5pPr>
          </a:lstStyle>
          <a:p>
            <a:pPr lvl="0"/>
            <a:r>
              <a:rPr lang="en-US"/>
              <a:t>Document</a:t>
            </a:r>
          </a:p>
          <a:p>
            <a:pPr lvl="0"/>
            <a:r>
              <a:rPr lang="en-US"/>
              <a:t>title</a:t>
            </a:r>
          </a:p>
        </p:txBody>
      </p:sp>
      <p:sp>
        <p:nvSpPr>
          <p:cNvPr id="15" name="Text Placeholder 13">
            <a:extLst>
              <a:ext uri="{FF2B5EF4-FFF2-40B4-BE49-F238E27FC236}">
                <a16:creationId xmlns:a16="http://schemas.microsoft.com/office/drawing/2014/main" id="{C1C650D8-C499-CF15-7EFE-D998E166D312}"/>
              </a:ext>
            </a:extLst>
          </p:cNvPr>
          <p:cNvSpPr>
            <a:spLocks noGrp="1"/>
          </p:cNvSpPr>
          <p:nvPr>
            <p:ph type="body" sz="quarter" idx="12" hasCustomPrompt="1"/>
          </p:nvPr>
        </p:nvSpPr>
        <p:spPr>
          <a:xfrm>
            <a:off x="791688" y="585634"/>
            <a:ext cx="3877469" cy="1042865"/>
          </a:xfrm>
          <a:prstGeom prst="rect">
            <a:avLst/>
          </a:prstGeom>
        </p:spPr>
        <p:txBody>
          <a:bodyPr anchor="t">
            <a:noAutofit/>
          </a:bodyPr>
          <a:lstStyle>
            <a:lvl1pPr marL="0" indent="0">
              <a:lnSpc>
                <a:spcPct val="100000"/>
              </a:lnSpc>
              <a:buNone/>
              <a:defRPr sz="1500"/>
            </a:lvl1pPr>
          </a:lstStyle>
          <a:p>
            <a:r>
              <a:rPr lang="en-US">
                <a:latin typeface="Montserrat" pitchFamily="2" charset="77"/>
                <a:cs typeface="Gotham-Book"/>
              </a:rPr>
              <a:t>[</a:t>
            </a:r>
            <a:r>
              <a:rPr lang="en-US" spc="-29">
                <a:latin typeface="Montserrat" pitchFamily="2" charset="77"/>
                <a:cs typeface="Gotham-Book"/>
              </a:rPr>
              <a:t> </a:t>
            </a:r>
            <a:r>
              <a:rPr lang="en-US">
                <a:latin typeface="Montserrat" pitchFamily="2" charset="77"/>
                <a:cs typeface="Gotham-Book"/>
              </a:rPr>
              <a:t>month</a:t>
            </a:r>
            <a:r>
              <a:rPr lang="en-US" spc="-25">
                <a:latin typeface="Montserrat" pitchFamily="2" charset="77"/>
                <a:cs typeface="Gotham-Book"/>
              </a:rPr>
              <a:t> </a:t>
            </a:r>
            <a:r>
              <a:rPr lang="en-US">
                <a:latin typeface="Montserrat" pitchFamily="2" charset="77"/>
                <a:cs typeface="Gotham-Book"/>
              </a:rPr>
              <a:t>]</a:t>
            </a:r>
            <a:r>
              <a:rPr lang="en-US" spc="-25">
                <a:latin typeface="Montserrat" pitchFamily="2" charset="77"/>
                <a:cs typeface="Gotham-Book"/>
              </a:rPr>
              <a:t> </a:t>
            </a:r>
            <a:r>
              <a:rPr lang="en-US" spc="-4">
                <a:latin typeface="Montserrat" pitchFamily="2" charset="77"/>
                <a:cs typeface="Gotham-Book"/>
              </a:rPr>
              <a:t>2022</a:t>
            </a:r>
            <a:endParaRPr lang="en-US">
              <a:latin typeface="Montserrat" pitchFamily="2" charset="77"/>
              <a:cs typeface="Gotham-Book"/>
            </a:endParaRPr>
          </a:p>
        </p:txBody>
      </p:sp>
      <p:sp>
        <p:nvSpPr>
          <p:cNvPr id="3" name="Text Placeholder 2">
            <a:extLst>
              <a:ext uri="{FF2B5EF4-FFF2-40B4-BE49-F238E27FC236}">
                <a16:creationId xmlns:a16="http://schemas.microsoft.com/office/drawing/2014/main" id="{1EAACF3A-B999-86BB-6E7B-CAA8BFBA7881}"/>
              </a:ext>
            </a:extLst>
          </p:cNvPr>
          <p:cNvSpPr>
            <a:spLocks noGrp="1"/>
          </p:cNvSpPr>
          <p:nvPr>
            <p:ph type="body" sz="quarter" idx="13" hasCustomPrompt="1"/>
          </p:nvPr>
        </p:nvSpPr>
        <p:spPr>
          <a:xfrm>
            <a:off x="791105" y="2266931"/>
            <a:ext cx="3877469" cy="1062302"/>
          </a:xfrm>
          <a:prstGeom prst="rect">
            <a:avLst/>
          </a:prstGeom>
        </p:spPr>
        <p:txBody>
          <a:bodyPr anchor="b">
            <a:noAutofit/>
          </a:bodyPr>
          <a:lstStyle>
            <a:lvl1pPr marL="0" indent="0">
              <a:lnSpc>
                <a:spcPct val="100000"/>
              </a:lnSpc>
              <a:spcBef>
                <a:spcPts val="0"/>
              </a:spcBef>
              <a:buNone/>
              <a:defRPr sz="1833"/>
            </a:lvl1pPr>
          </a:lstStyle>
          <a:p>
            <a:pPr lvl="0"/>
            <a:r>
              <a:rPr lang="en-US"/>
              <a:t>Project Description</a:t>
            </a:r>
          </a:p>
          <a:p>
            <a:pPr lvl="0"/>
            <a:r>
              <a:rPr lang="en-US"/>
              <a:t>or Speaker Name.</a:t>
            </a:r>
            <a:endParaRPr lang="en-DE"/>
          </a:p>
        </p:txBody>
      </p:sp>
      <p:sp>
        <p:nvSpPr>
          <p:cNvPr id="29" name="Text Placeholder 28">
            <a:extLst>
              <a:ext uri="{FF2B5EF4-FFF2-40B4-BE49-F238E27FC236}">
                <a16:creationId xmlns:a16="http://schemas.microsoft.com/office/drawing/2014/main" id="{FE2C044E-EFDA-BFDF-FDC9-A98F2BA415EC}"/>
              </a:ext>
            </a:extLst>
          </p:cNvPr>
          <p:cNvSpPr>
            <a:spLocks noGrp="1"/>
          </p:cNvSpPr>
          <p:nvPr>
            <p:ph type="body" sz="quarter" idx="14" hasCustomPrompt="1"/>
          </p:nvPr>
        </p:nvSpPr>
        <p:spPr>
          <a:xfrm>
            <a:off x="750099" y="6272366"/>
            <a:ext cx="3919058" cy="275834"/>
          </a:xfrm>
          <a:prstGeom prst="rect">
            <a:avLst/>
          </a:prstGeom>
        </p:spPr>
        <p:txBody>
          <a:bodyPr/>
          <a:lstStyle>
            <a:lvl1pPr marL="0" indent="0">
              <a:buNone/>
              <a:defRPr sz="1167">
                <a:solidFill>
                  <a:schemeClr val="accent5">
                    <a:lumMod val="75000"/>
                  </a:schemeClr>
                </a:solidFill>
              </a:defRPr>
            </a:lvl1pPr>
            <a:lvl2pPr>
              <a:defRPr sz="1167"/>
            </a:lvl2pPr>
            <a:lvl3pPr>
              <a:defRPr sz="1167"/>
            </a:lvl3pPr>
            <a:lvl4pPr>
              <a:defRPr sz="1167"/>
            </a:lvl4pPr>
            <a:lvl5pPr>
              <a:defRPr sz="1167"/>
            </a:lvl5pPr>
          </a:lstStyle>
          <a:p>
            <a:pPr lvl="0"/>
            <a:r>
              <a:rPr lang="en-US"/>
              <a:t>type “Confidential” if necessary</a:t>
            </a:r>
          </a:p>
        </p:txBody>
      </p:sp>
    </p:spTree>
    <p:extLst>
      <p:ext uri="{BB962C8B-B14F-4D97-AF65-F5344CB8AC3E}">
        <p14:creationId xmlns:p14="http://schemas.microsoft.com/office/powerpoint/2010/main" val="1980730005"/>
      </p:ext>
    </p:extLst>
  </p:cSld>
  <p:clrMapOvr>
    <a:masterClrMapping/>
  </p:clrMapOvr>
  <p:extLst>
    <p:ext uri="{DCECCB84-F9BA-43D5-87BE-67443E8EF086}">
      <p15:sldGuideLst xmlns:p15="http://schemas.microsoft.com/office/powerpoint/2012/main">
        <p15:guide id="1" orient="horz" pos="3578"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Gradient + Long Sub-Title">
    <p:spTree>
      <p:nvGrpSpPr>
        <p:cNvPr id="1" name=""/>
        <p:cNvGrpSpPr/>
        <p:nvPr/>
      </p:nvGrpSpPr>
      <p:grpSpPr>
        <a:xfrm>
          <a:off x="0" y="0"/>
          <a:ext cx="0" cy="0"/>
          <a:chOff x="0" y="0"/>
          <a:chExt cx="0" cy="0"/>
        </a:xfrm>
      </p:grpSpPr>
      <p:sp>
        <p:nvSpPr>
          <p:cNvPr id="5" name="Rechteck 1">
            <a:extLst>
              <a:ext uri="{FF2B5EF4-FFF2-40B4-BE49-F238E27FC236}">
                <a16:creationId xmlns:a16="http://schemas.microsoft.com/office/drawing/2014/main" id="{471434DF-343C-494B-84EC-A99F8EA0F1F0}"/>
              </a:ext>
            </a:extLst>
          </p:cNvPr>
          <p:cNvSpPr/>
          <p:nvPr userDrawn="1"/>
        </p:nvSpPr>
        <p:spPr>
          <a:xfrm>
            <a:off x="8128001" y="0"/>
            <a:ext cx="4063999" cy="6858000"/>
          </a:xfrm>
          <a:prstGeom prst="rect">
            <a:avLst/>
          </a:prstGeom>
          <a:gradFill flip="none" rotWithShape="1">
            <a:gsLst>
              <a:gs pos="57000">
                <a:srgbClr val="0A8C6E"/>
              </a:gs>
              <a:gs pos="0">
                <a:schemeClr val="tx2"/>
              </a:gs>
              <a:gs pos="100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pic>
        <p:nvPicPr>
          <p:cNvPr id="8" name="Picture 7" descr="A picture containing text, clipart&#10;&#10;Description automatically generated">
            <a:extLst>
              <a:ext uri="{FF2B5EF4-FFF2-40B4-BE49-F238E27FC236}">
                <a16:creationId xmlns:a16="http://schemas.microsoft.com/office/drawing/2014/main" id="{8D25C5C4-7DE0-BBC5-080F-6BDBE2A665CF}"/>
              </a:ext>
            </a:extLst>
          </p:cNvPr>
          <p:cNvPicPr>
            <a:picLocks noChangeAspect="1"/>
          </p:cNvPicPr>
          <p:nvPr userDrawn="1"/>
        </p:nvPicPr>
        <p:blipFill>
          <a:blip r:embed="rId2"/>
          <a:stretch>
            <a:fillRect/>
          </a:stretch>
        </p:blipFill>
        <p:spPr>
          <a:xfrm>
            <a:off x="8707357" y="5393013"/>
            <a:ext cx="2910670" cy="370786"/>
          </a:xfrm>
          <a:prstGeom prst="rect">
            <a:avLst/>
          </a:prstGeom>
        </p:spPr>
      </p:pic>
      <p:sp>
        <p:nvSpPr>
          <p:cNvPr id="12" name="Rectangle 11">
            <a:extLst>
              <a:ext uri="{FF2B5EF4-FFF2-40B4-BE49-F238E27FC236}">
                <a16:creationId xmlns:a16="http://schemas.microsoft.com/office/drawing/2014/main" id="{D656C52A-F7FE-BCFE-BBCC-225819111659}"/>
              </a:ext>
            </a:extLst>
          </p:cNvPr>
          <p:cNvSpPr/>
          <p:nvPr userDrawn="1"/>
        </p:nvSpPr>
        <p:spPr>
          <a:xfrm>
            <a:off x="791687" y="2316601"/>
            <a:ext cx="2261604" cy="108858"/>
          </a:xfrm>
          <a:prstGeom prst="rect">
            <a:avLst/>
          </a:prstGeom>
          <a:solidFill>
            <a:srgbClr val="15D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4" name="Text Placeholder 3">
            <a:extLst>
              <a:ext uri="{FF2B5EF4-FFF2-40B4-BE49-F238E27FC236}">
                <a16:creationId xmlns:a16="http://schemas.microsoft.com/office/drawing/2014/main" id="{7739FED3-2AA4-1396-859E-EA3C9D8DA489}"/>
              </a:ext>
            </a:extLst>
          </p:cNvPr>
          <p:cNvSpPr>
            <a:spLocks noGrp="1"/>
          </p:cNvSpPr>
          <p:nvPr>
            <p:ph type="body" sz="quarter" idx="10" hasCustomPrompt="1"/>
          </p:nvPr>
        </p:nvSpPr>
        <p:spPr>
          <a:xfrm>
            <a:off x="750099" y="2731606"/>
            <a:ext cx="6991598" cy="2148983"/>
          </a:xfrm>
          <a:prstGeom prst="rect">
            <a:avLst/>
          </a:prstGeom>
        </p:spPr>
        <p:txBody>
          <a:bodyPr>
            <a:noAutofit/>
          </a:bodyPr>
          <a:lstStyle>
            <a:lvl1pPr>
              <a:lnSpc>
                <a:spcPct val="85000"/>
              </a:lnSpc>
              <a:buFontTx/>
              <a:buNone/>
              <a:defRPr sz="7083" b="1">
                <a:solidFill>
                  <a:schemeClr val="tx2"/>
                </a:solidFill>
              </a:defRPr>
            </a:lvl1pPr>
            <a:lvl2pPr marL="6614" indent="0">
              <a:buFontTx/>
              <a:buNone/>
              <a:defRPr>
                <a:solidFill>
                  <a:schemeClr val="tx2"/>
                </a:solidFill>
              </a:defRPr>
            </a:lvl2pPr>
            <a:lvl3pPr marL="190492" indent="0">
              <a:buFontTx/>
              <a:buNone/>
              <a:defRPr>
                <a:solidFill>
                  <a:schemeClr val="tx2"/>
                </a:solidFill>
              </a:defRPr>
            </a:lvl3pPr>
            <a:lvl4pPr marL="382307" indent="0">
              <a:buFontTx/>
              <a:buNone/>
              <a:defRPr>
                <a:solidFill>
                  <a:schemeClr val="tx2"/>
                </a:solidFill>
              </a:defRPr>
            </a:lvl4pPr>
            <a:lvl5pPr marL="574123" indent="0">
              <a:buFontTx/>
              <a:buNone/>
              <a:defRPr>
                <a:solidFill>
                  <a:schemeClr val="tx2"/>
                </a:solidFill>
              </a:defRPr>
            </a:lvl5pPr>
          </a:lstStyle>
          <a:p>
            <a:pPr lvl="0"/>
            <a:r>
              <a:rPr lang="en-US"/>
              <a:t>Document</a:t>
            </a:r>
          </a:p>
          <a:p>
            <a:pPr lvl="0"/>
            <a:r>
              <a:rPr lang="en-US"/>
              <a:t>title</a:t>
            </a:r>
          </a:p>
        </p:txBody>
      </p:sp>
      <p:sp>
        <p:nvSpPr>
          <p:cNvPr id="15" name="Text Placeholder 13">
            <a:extLst>
              <a:ext uri="{FF2B5EF4-FFF2-40B4-BE49-F238E27FC236}">
                <a16:creationId xmlns:a16="http://schemas.microsoft.com/office/drawing/2014/main" id="{C1C650D8-C499-CF15-7EFE-D998E166D312}"/>
              </a:ext>
            </a:extLst>
          </p:cNvPr>
          <p:cNvSpPr>
            <a:spLocks noGrp="1"/>
          </p:cNvSpPr>
          <p:nvPr>
            <p:ph type="body" sz="quarter" idx="12" hasCustomPrompt="1"/>
          </p:nvPr>
        </p:nvSpPr>
        <p:spPr>
          <a:xfrm>
            <a:off x="791688" y="585635"/>
            <a:ext cx="3877469" cy="279840"/>
          </a:xfrm>
          <a:prstGeom prst="rect">
            <a:avLst/>
          </a:prstGeom>
        </p:spPr>
        <p:txBody>
          <a:bodyPr anchor="t">
            <a:noAutofit/>
          </a:bodyPr>
          <a:lstStyle>
            <a:lvl1pPr marL="0" indent="0">
              <a:lnSpc>
                <a:spcPct val="100000"/>
              </a:lnSpc>
              <a:buNone/>
              <a:defRPr sz="1500"/>
            </a:lvl1pPr>
          </a:lstStyle>
          <a:p>
            <a:r>
              <a:rPr lang="en-US">
                <a:latin typeface="Montserrat" pitchFamily="2" charset="77"/>
                <a:cs typeface="Gotham-Book"/>
              </a:rPr>
              <a:t>[</a:t>
            </a:r>
            <a:r>
              <a:rPr lang="en-US" spc="-29">
                <a:latin typeface="Montserrat" pitchFamily="2" charset="77"/>
                <a:cs typeface="Gotham-Book"/>
              </a:rPr>
              <a:t> </a:t>
            </a:r>
            <a:r>
              <a:rPr lang="en-US">
                <a:latin typeface="Montserrat" pitchFamily="2" charset="77"/>
                <a:cs typeface="Gotham-Book"/>
              </a:rPr>
              <a:t>month</a:t>
            </a:r>
            <a:r>
              <a:rPr lang="en-US" spc="-25">
                <a:latin typeface="Montserrat" pitchFamily="2" charset="77"/>
                <a:cs typeface="Gotham-Book"/>
              </a:rPr>
              <a:t> </a:t>
            </a:r>
            <a:r>
              <a:rPr lang="en-US">
                <a:latin typeface="Montserrat" pitchFamily="2" charset="77"/>
                <a:cs typeface="Gotham-Book"/>
              </a:rPr>
              <a:t>]</a:t>
            </a:r>
            <a:r>
              <a:rPr lang="en-US" spc="-25">
                <a:latin typeface="Montserrat" pitchFamily="2" charset="77"/>
                <a:cs typeface="Gotham-Book"/>
              </a:rPr>
              <a:t> </a:t>
            </a:r>
            <a:r>
              <a:rPr lang="en-US" spc="-4">
                <a:latin typeface="Montserrat" pitchFamily="2" charset="77"/>
                <a:cs typeface="Gotham-Book"/>
              </a:rPr>
              <a:t>2022</a:t>
            </a:r>
            <a:endParaRPr lang="en-US">
              <a:latin typeface="Montserrat" pitchFamily="2" charset="77"/>
              <a:cs typeface="Gotham-Book"/>
            </a:endParaRPr>
          </a:p>
        </p:txBody>
      </p:sp>
      <p:sp>
        <p:nvSpPr>
          <p:cNvPr id="3" name="Text Placeholder 2">
            <a:extLst>
              <a:ext uri="{FF2B5EF4-FFF2-40B4-BE49-F238E27FC236}">
                <a16:creationId xmlns:a16="http://schemas.microsoft.com/office/drawing/2014/main" id="{1EAACF3A-B999-86BB-6E7B-CAA8BFBA7881}"/>
              </a:ext>
            </a:extLst>
          </p:cNvPr>
          <p:cNvSpPr>
            <a:spLocks noGrp="1"/>
          </p:cNvSpPr>
          <p:nvPr>
            <p:ph type="body" sz="quarter" idx="13" hasCustomPrompt="1"/>
          </p:nvPr>
        </p:nvSpPr>
        <p:spPr>
          <a:xfrm>
            <a:off x="791105" y="1119758"/>
            <a:ext cx="3877469" cy="1062302"/>
          </a:xfrm>
          <a:prstGeom prst="rect">
            <a:avLst/>
          </a:prstGeom>
        </p:spPr>
        <p:txBody>
          <a:bodyPr anchor="b">
            <a:noAutofit/>
          </a:bodyPr>
          <a:lstStyle>
            <a:lvl1pPr marL="0" indent="0">
              <a:lnSpc>
                <a:spcPct val="100000"/>
              </a:lnSpc>
              <a:spcBef>
                <a:spcPts val="0"/>
              </a:spcBef>
              <a:buNone/>
              <a:defRPr sz="1833"/>
            </a:lvl1pPr>
          </a:lstStyle>
          <a:p>
            <a:pPr lvl="0"/>
            <a:r>
              <a:rPr lang="en-US"/>
              <a:t>Project Description</a:t>
            </a:r>
          </a:p>
          <a:p>
            <a:pPr lvl="0"/>
            <a:r>
              <a:rPr lang="en-US"/>
              <a:t>or Speaker Name.</a:t>
            </a:r>
            <a:endParaRPr lang="en-DE"/>
          </a:p>
        </p:txBody>
      </p:sp>
      <p:sp>
        <p:nvSpPr>
          <p:cNvPr id="29" name="Text Placeholder 28">
            <a:extLst>
              <a:ext uri="{FF2B5EF4-FFF2-40B4-BE49-F238E27FC236}">
                <a16:creationId xmlns:a16="http://schemas.microsoft.com/office/drawing/2014/main" id="{FE2C044E-EFDA-BFDF-FDC9-A98F2BA415EC}"/>
              </a:ext>
            </a:extLst>
          </p:cNvPr>
          <p:cNvSpPr>
            <a:spLocks noGrp="1"/>
          </p:cNvSpPr>
          <p:nvPr>
            <p:ph type="body" sz="quarter" idx="14" hasCustomPrompt="1"/>
          </p:nvPr>
        </p:nvSpPr>
        <p:spPr>
          <a:xfrm>
            <a:off x="750099" y="6272366"/>
            <a:ext cx="3919058" cy="275834"/>
          </a:xfrm>
          <a:prstGeom prst="rect">
            <a:avLst/>
          </a:prstGeom>
        </p:spPr>
        <p:txBody>
          <a:bodyPr/>
          <a:lstStyle>
            <a:lvl1pPr marL="0" indent="0">
              <a:buNone/>
              <a:defRPr sz="1167">
                <a:solidFill>
                  <a:schemeClr val="accent5">
                    <a:lumMod val="75000"/>
                  </a:schemeClr>
                </a:solidFill>
              </a:defRPr>
            </a:lvl1pPr>
            <a:lvl2pPr>
              <a:defRPr sz="1167"/>
            </a:lvl2pPr>
            <a:lvl3pPr>
              <a:defRPr sz="1167"/>
            </a:lvl3pPr>
            <a:lvl4pPr>
              <a:defRPr sz="1167"/>
            </a:lvl4pPr>
            <a:lvl5pPr>
              <a:defRPr sz="1167"/>
            </a:lvl5pPr>
          </a:lstStyle>
          <a:p>
            <a:pPr lvl="0"/>
            <a:r>
              <a:rPr lang="en-US"/>
              <a:t>type “Confidential” if necessary</a:t>
            </a:r>
          </a:p>
        </p:txBody>
      </p:sp>
      <p:sp>
        <p:nvSpPr>
          <p:cNvPr id="6" name="Text Placeholder 5">
            <a:extLst>
              <a:ext uri="{FF2B5EF4-FFF2-40B4-BE49-F238E27FC236}">
                <a16:creationId xmlns:a16="http://schemas.microsoft.com/office/drawing/2014/main" id="{5F67BAD8-F5C6-5FD1-28A1-568EF977B744}"/>
              </a:ext>
            </a:extLst>
          </p:cNvPr>
          <p:cNvSpPr>
            <a:spLocks noGrp="1"/>
          </p:cNvSpPr>
          <p:nvPr>
            <p:ph type="body" sz="quarter" idx="15" hasCustomPrompt="1"/>
          </p:nvPr>
        </p:nvSpPr>
        <p:spPr>
          <a:xfrm>
            <a:off x="750094" y="4880589"/>
            <a:ext cx="6991598" cy="1137493"/>
          </a:xfrm>
          <a:prstGeom prst="rect">
            <a:avLst/>
          </a:prstGeom>
        </p:spPr>
        <p:txBody>
          <a:bodyPr/>
          <a:lstStyle>
            <a:lvl1pPr marL="0" indent="0">
              <a:buNone/>
              <a:defRPr sz="2000" b="1">
                <a:solidFill>
                  <a:schemeClr val="tx2"/>
                </a:solidFill>
              </a:defRPr>
            </a:lvl1pPr>
          </a:lstStyle>
          <a:p>
            <a:pPr lvl="0"/>
            <a:r>
              <a:rPr lang="en-US"/>
              <a:t>Long Sub-Title Lorem ipsum dolor sit amet, consectetur adipiscing elit. Duis vel posuere neque. Etiam risus eu commodo.</a:t>
            </a:r>
          </a:p>
        </p:txBody>
      </p:sp>
    </p:spTree>
    <p:extLst>
      <p:ext uri="{BB962C8B-B14F-4D97-AF65-F5344CB8AC3E}">
        <p14:creationId xmlns:p14="http://schemas.microsoft.com/office/powerpoint/2010/main" val="3951980819"/>
      </p:ext>
    </p:extLst>
  </p:cSld>
  <p:clrMapOvr>
    <a:masterClrMapping/>
  </p:clrMapOvr>
  <p:extLst>
    <p:ext uri="{DCECCB84-F9BA-43D5-87BE-67443E8EF086}">
      <p15:sldGuideLst xmlns:p15="http://schemas.microsoft.com/office/powerpoint/2012/main">
        <p15:guide id="1" orient="horz" pos="3578" userDrawn="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Title Slide">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8D25C5C4-7DE0-BBC5-080F-6BDBE2A665CF}"/>
              </a:ext>
            </a:extLst>
          </p:cNvPr>
          <p:cNvPicPr>
            <a:picLocks noChangeAspect="1"/>
          </p:cNvPicPr>
          <p:nvPr userDrawn="1"/>
        </p:nvPicPr>
        <p:blipFill>
          <a:blip r:embed="rId2"/>
          <a:stretch>
            <a:fillRect/>
          </a:stretch>
        </p:blipFill>
        <p:spPr>
          <a:xfrm>
            <a:off x="8707357" y="5393013"/>
            <a:ext cx="2910670" cy="370786"/>
          </a:xfrm>
          <a:prstGeom prst="rect">
            <a:avLst/>
          </a:prstGeom>
        </p:spPr>
      </p:pic>
      <p:sp>
        <p:nvSpPr>
          <p:cNvPr id="4" name="Text Placeholder 3">
            <a:extLst>
              <a:ext uri="{FF2B5EF4-FFF2-40B4-BE49-F238E27FC236}">
                <a16:creationId xmlns:a16="http://schemas.microsoft.com/office/drawing/2014/main" id="{7739FED3-2AA4-1396-859E-EA3C9D8DA489}"/>
              </a:ext>
            </a:extLst>
          </p:cNvPr>
          <p:cNvSpPr>
            <a:spLocks noGrp="1"/>
          </p:cNvSpPr>
          <p:nvPr>
            <p:ph type="body" sz="quarter" idx="10" hasCustomPrompt="1"/>
          </p:nvPr>
        </p:nvSpPr>
        <p:spPr>
          <a:xfrm>
            <a:off x="750099" y="3878779"/>
            <a:ext cx="6991598" cy="2148983"/>
          </a:xfrm>
          <a:prstGeom prst="rect">
            <a:avLst/>
          </a:prstGeom>
        </p:spPr>
        <p:txBody>
          <a:bodyPr>
            <a:noAutofit/>
          </a:bodyPr>
          <a:lstStyle>
            <a:lvl1pPr>
              <a:lnSpc>
                <a:spcPct val="85000"/>
              </a:lnSpc>
              <a:buFontTx/>
              <a:buNone/>
              <a:defRPr sz="7083" b="1">
                <a:solidFill>
                  <a:schemeClr val="bg1"/>
                </a:solidFill>
              </a:defRPr>
            </a:lvl1pPr>
            <a:lvl2pPr marL="6614" indent="0">
              <a:buFontTx/>
              <a:buNone/>
              <a:defRPr>
                <a:solidFill>
                  <a:schemeClr val="tx2"/>
                </a:solidFill>
              </a:defRPr>
            </a:lvl2pPr>
            <a:lvl3pPr marL="190492" indent="0">
              <a:buFontTx/>
              <a:buNone/>
              <a:defRPr>
                <a:solidFill>
                  <a:schemeClr val="tx2"/>
                </a:solidFill>
              </a:defRPr>
            </a:lvl3pPr>
            <a:lvl4pPr marL="382307" indent="0">
              <a:buFontTx/>
              <a:buNone/>
              <a:defRPr>
                <a:solidFill>
                  <a:schemeClr val="tx2"/>
                </a:solidFill>
              </a:defRPr>
            </a:lvl4pPr>
            <a:lvl5pPr marL="574123" indent="0">
              <a:buFontTx/>
              <a:buNone/>
              <a:defRPr>
                <a:solidFill>
                  <a:schemeClr val="tx2"/>
                </a:solidFill>
              </a:defRPr>
            </a:lvl5pPr>
          </a:lstStyle>
          <a:p>
            <a:pPr lvl="0"/>
            <a:r>
              <a:rPr lang="en-US"/>
              <a:t>Document</a:t>
            </a:r>
          </a:p>
          <a:p>
            <a:pPr lvl="0"/>
            <a:r>
              <a:rPr lang="en-US"/>
              <a:t>title</a:t>
            </a:r>
          </a:p>
        </p:txBody>
      </p:sp>
      <p:sp>
        <p:nvSpPr>
          <p:cNvPr id="15" name="Text Placeholder 13">
            <a:extLst>
              <a:ext uri="{FF2B5EF4-FFF2-40B4-BE49-F238E27FC236}">
                <a16:creationId xmlns:a16="http://schemas.microsoft.com/office/drawing/2014/main" id="{C1C650D8-C499-CF15-7EFE-D998E166D312}"/>
              </a:ext>
            </a:extLst>
          </p:cNvPr>
          <p:cNvSpPr>
            <a:spLocks noGrp="1"/>
          </p:cNvSpPr>
          <p:nvPr>
            <p:ph type="body" sz="quarter" idx="12" hasCustomPrompt="1"/>
          </p:nvPr>
        </p:nvSpPr>
        <p:spPr>
          <a:xfrm>
            <a:off x="791688" y="585634"/>
            <a:ext cx="3877469" cy="1042865"/>
          </a:xfrm>
          <a:prstGeom prst="rect">
            <a:avLst/>
          </a:prstGeom>
        </p:spPr>
        <p:txBody>
          <a:bodyPr anchor="t">
            <a:noAutofit/>
          </a:bodyPr>
          <a:lstStyle>
            <a:lvl1pPr marL="0" indent="0">
              <a:lnSpc>
                <a:spcPct val="100000"/>
              </a:lnSpc>
              <a:buNone/>
              <a:defRPr sz="1500">
                <a:solidFill>
                  <a:schemeClr val="bg1"/>
                </a:solidFill>
              </a:defRPr>
            </a:lvl1pPr>
          </a:lstStyle>
          <a:p>
            <a:r>
              <a:rPr lang="en-US">
                <a:latin typeface="Montserrat" pitchFamily="2" charset="77"/>
                <a:cs typeface="Gotham-Book"/>
              </a:rPr>
              <a:t>[</a:t>
            </a:r>
            <a:r>
              <a:rPr lang="en-US" spc="-29">
                <a:latin typeface="Montserrat" pitchFamily="2" charset="77"/>
                <a:cs typeface="Gotham-Book"/>
              </a:rPr>
              <a:t> </a:t>
            </a:r>
            <a:r>
              <a:rPr lang="en-US">
                <a:latin typeface="Montserrat" pitchFamily="2" charset="77"/>
                <a:cs typeface="Gotham-Book"/>
              </a:rPr>
              <a:t>month</a:t>
            </a:r>
            <a:r>
              <a:rPr lang="en-US" spc="-25">
                <a:latin typeface="Montserrat" pitchFamily="2" charset="77"/>
                <a:cs typeface="Gotham-Book"/>
              </a:rPr>
              <a:t> </a:t>
            </a:r>
            <a:r>
              <a:rPr lang="en-US">
                <a:latin typeface="Montserrat" pitchFamily="2" charset="77"/>
                <a:cs typeface="Gotham-Book"/>
              </a:rPr>
              <a:t>]</a:t>
            </a:r>
            <a:r>
              <a:rPr lang="en-US" spc="-25">
                <a:latin typeface="Montserrat" pitchFamily="2" charset="77"/>
                <a:cs typeface="Gotham-Book"/>
              </a:rPr>
              <a:t> </a:t>
            </a:r>
            <a:r>
              <a:rPr lang="en-US" spc="-4">
                <a:latin typeface="Montserrat" pitchFamily="2" charset="77"/>
                <a:cs typeface="Gotham-Book"/>
              </a:rPr>
              <a:t>2022</a:t>
            </a:r>
            <a:endParaRPr lang="en-US">
              <a:latin typeface="Montserrat" pitchFamily="2" charset="77"/>
              <a:cs typeface="Gotham-Book"/>
            </a:endParaRPr>
          </a:p>
        </p:txBody>
      </p:sp>
      <p:sp>
        <p:nvSpPr>
          <p:cNvPr id="3" name="Text Placeholder 2">
            <a:extLst>
              <a:ext uri="{FF2B5EF4-FFF2-40B4-BE49-F238E27FC236}">
                <a16:creationId xmlns:a16="http://schemas.microsoft.com/office/drawing/2014/main" id="{1EAACF3A-B999-86BB-6E7B-CAA8BFBA7881}"/>
              </a:ext>
            </a:extLst>
          </p:cNvPr>
          <p:cNvSpPr>
            <a:spLocks noGrp="1"/>
          </p:cNvSpPr>
          <p:nvPr>
            <p:ph type="body" sz="quarter" idx="13" hasCustomPrompt="1"/>
          </p:nvPr>
        </p:nvSpPr>
        <p:spPr>
          <a:xfrm>
            <a:off x="791105" y="2266931"/>
            <a:ext cx="3877469" cy="1062302"/>
          </a:xfrm>
          <a:prstGeom prst="rect">
            <a:avLst/>
          </a:prstGeom>
        </p:spPr>
        <p:txBody>
          <a:bodyPr anchor="b">
            <a:noAutofit/>
          </a:bodyPr>
          <a:lstStyle>
            <a:lvl1pPr marL="0" indent="0">
              <a:lnSpc>
                <a:spcPct val="100000"/>
              </a:lnSpc>
              <a:spcBef>
                <a:spcPts val="0"/>
              </a:spcBef>
              <a:buNone/>
              <a:defRPr sz="1833">
                <a:solidFill>
                  <a:schemeClr val="bg1"/>
                </a:solidFill>
              </a:defRPr>
            </a:lvl1pPr>
          </a:lstStyle>
          <a:p>
            <a:pPr lvl="0"/>
            <a:r>
              <a:rPr lang="en-US"/>
              <a:t>Project Description</a:t>
            </a:r>
          </a:p>
          <a:p>
            <a:pPr lvl="0"/>
            <a:r>
              <a:rPr lang="en-US"/>
              <a:t>or Speaker Name.</a:t>
            </a:r>
            <a:endParaRPr lang="en-DE"/>
          </a:p>
        </p:txBody>
      </p:sp>
      <p:sp>
        <p:nvSpPr>
          <p:cNvPr id="7" name="Rectangle 6">
            <a:extLst>
              <a:ext uri="{FF2B5EF4-FFF2-40B4-BE49-F238E27FC236}">
                <a16:creationId xmlns:a16="http://schemas.microsoft.com/office/drawing/2014/main" id="{642BBC2E-2AE2-E8C7-8AC7-EDAA8DB89923}"/>
              </a:ext>
            </a:extLst>
          </p:cNvPr>
          <p:cNvSpPr/>
          <p:nvPr userDrawn="1"/>
        </p:nvSpPr>
        <p:spPr>
          <a:xfrm>
            <a:off x="791687" y="3463774"/>
            <a:ext cx="2261604" cy="108858"/>
          </a:xfrm>
          <a:prstGeom prst="rect">
            <a:avLst/>
          </a:prstGeom>
          <a:solidFill>
            <a:srgbClr val="15D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1" name="Text Placeholder 28">
            <a:extLst>
              <a:ext uri="{FF2B5EF4-FFF2-40B4-BE49-F238E27FC236}">
                <a16:creationId xmlns:a16="http://schemas.microsoft.com/office/drawing/2014/main" id="{4C344EB2-E322-8D94-1FDB-5B34230DA303}"/>
              </a:ext>
            </a:extLst>
          </p:cNvPr>
          <p:cNvSpPr>
            <a:spLocks noGrp="1"/>
          </p:cNvSpPr>
          <p:nvPr>
            <p:ph type="body" sz="quarter" idx="14" hasCustomPrompt="1"/>
          </p:nvPr>
        </p:nvSpPr>
        <p:spPr>
          <a:xfrm>
            <a:off x="750099" y="6272366"/>
            <a:ext cx="3919058" cy="275834"/>
          </a:xfrm>
          <a:prstGeom prst="rect">
            <a:avLst/>
          </a:prstGeom>
        </p:spPr>
        <p:txBody>
          <a:bodyPr/>
          <a:lstStyle>
            <a:lvl1pPr marL="0" indent="0">
              <a:buNone/>
              <a:defRPr sz="1167">
                <a:solidFill>
                  <a:schemeClr val="bg1"/>
                </a:solidFill>
              </a:defRPr>
            </a:lvl1pPr>
            <a:lvl2pPr>
              <a:defRPr sz="1167"/>
            </a:lvl2pPr>
            <a:lvl3pPr>
              <a:defRPr sz="1167"/>
            </a:lvl3pPr>
            <a:lvl4pPr>
              <a:defRPr sz="1167"/>
            </a:lvl4pPr>
            <a:lvl5pPr>
              <a:defRPr sz="1167"/>
            </a:lvl5pPr>
          </a:lstStyle>
          <a:p>
            <a:pPr lvl="0"/>
            <a:r>
              <a:rPr lang="en-US"/>
              <a:t>type “Confidential” if necessary</a:t>
            </a:r>
          </a:p>
        </p:txBody>
      </p:sp>
    </p:spTree>
    <p:extLst>
      <p:ext uri="{BB962C8B-B14F-4D97-AF65-F5344CB8AC3E}">
        <p14:creationId xmlns:p14="http://schemas.microsoft.com/office/powerpoint/2010/main" val="1292410709"/>
      </p:ext>
    </p:extLst>
  </p:cSld>
  <p:clrMapOvr>
    <a:masterClrMapping/>
  </p:clrMapOvr>
  <p:extLst>
    <p:ext uri="{DCECCB84-F9BA-43D5-87BE-67443E8EF086}">
      <p15:sldGuideLst xmlns:p15="http://schemas.microsoft.com/office/powerpoint/2012/main">
        <p15:guide id="1" orient="horz" pos="3578"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ark Title Slid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360A6E-4ECC-035F-720D-9AC2E8A2F12E}"/>
              </a:ext>
            </a:extLst>
          </p:cNvPr>
          <p:cNvSpPr>
            <a:spLocks noGrp="1"/>
          </p:cNvSpPr>
          <p:nvPr>
            <p:ph type="pic" sz="quarter" idx="13"/>
          </p:nvPr>
        </p:nvSpPr>
        <p:spPr>
          <a:xfrm>
            <a:off x="8127000" y="0"/>
            <a:ext cx="40650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DE"/>
          </a:p>
        </p:txBody>
      </p:sp>
      <p:sp>
        <p:nvSpPr>
          <p:cNvPr id="15" name="Text Placeholder 13">
            <a:extLst>
              <a:ext uri="{FF2B5EF4-FFF2-40B4-BE49-F238E27FC236}">
                <a16:creationId xmlns:a16="http://schemas.microsoft.com/office/drawing/2014/main" id="{C1C650D8-C499-CF15-7EFE-D998E166D312}"/>
              </a:ext>
            </a:extLst>
          </p:cNvPr>
          <p:cNvSpPr>
            <a:spLocks noGrp="1"/>
          </p:cNvSpPr>
          <p:nvPr>
            <p:ph type="body" sz="quarter" idx="12" hasCustomPrompt="1"/>
          </p:nvPr>
        </p:nvSpPr>
        <p:spPr>
          <a:xfrm>
            <a:off x="791688" y="585634"/>
            <a:ext cx="3877469" cy="1042865"/>
          </a:xfrm>
          <a:prstGeom prst="rect">
            <a:avLst/>
          </a:prstGeom>
        </p:spPr>
        <p:txBody>
          <a:bodyPr anchor="t">
            <a:noAutofit/>
          </a:bodyPr>
          <a:lstStyle>
            <a:lvl1pPr marL="0" indent="0">
              <a:lnSpc>
                <a:spcPct val="100000"/>
              </a:lnSpc>
              <a:buNone/>
              <a:defRPr sz="1500">
                <a:solidFill>
                  <a:schemeClr val="bg1"/>
                </a:solidFill>
              </a:defRPr>
            </a:lvl1pPr>
          </a:lstStyle>
          <a:p>
            <a:r>
              <a:rPr lang="en-US">
                <a:latin typeface="Montserrat" pitchFamily="2" charset="77"/>
                <a:cs typeface="Gotham-Book"/>
              </a:rPr>
              <a:t>[</a:t>
            </a:r>
            <a:r>
              <a:rPr lang="en-US" spc="-29">
                <a:latin typeface="Montserrat" pitchFamily="2" charset="77"/>
                <a:cs typeface="Gotham-Book"/>
              </a:rPr>
              <a:t> </a:t>
            </a:r>
            <a:r>
              <a:rPr lang="en-US">
                <a:latin typeface="Montserrat" pitchFamily="2" charset="77"/>
                <a:cs typeface="Gotham-Book"/>
              </a:rPr>
              <a:t>month</a:t>
            </a:r>
            <a:r>
              <a:rPr lang="en-US" spc="-25">
                <a:latin typeface="Montserrat" pitchFamily="2" charset="77"/>
                <a:cs typeface="Gotham-Book"/>
              </a:rPr>
              <a:t> </a:t>
            </a:r>
            <a:r>
              <a:rPr lang="en-US">
                <a:latin typeface="Montserrat" pitchFamily="2" charset="77"/>
                <a:cs typeface="Gotham-Book"/>
              </a:rPr>
              <a:t>]</a:t>
            </a:r>
            <a:r>
              <a:rPr lang="en-US" spc="-25">
                <a:latin typeface="Montserrat" pitchFamily="2" charset="77"/>
                <a:cs typeface="Gotham-Book"/>
              </a:rPr>
              <a:t> </a:t>
            </a:r>
            <a:r>
              <a:rPr lang="en-US" spc="-4">
                <a:latin typeface="Montserrat" pitchFamily="2" charset="77"/>
                <a:cs typeface="Gotham-Book"/>
              </a:rPr>
              <a:t>2022</a:t>
            </a:r>
            <a:endParaRPr lang="en-US">
              <a:latin typeface="Montserrat" pitchFamily="2" charset="77"/>
              <a:cs typeface="Gotham-Book"/>
            </a:endParaRPr>
          </a:p>
        </p:txBody>
      </p:sp>
      <p:sp>
        <p:nvSpPr>
          <p:cNvPr id="7" name="Text Placeholder 6">
            <a:extLst>
              <a:ext uri="{FF2B5EF4-FFF2-40B4-BE49-F238E27FC236}">
                <a16:creationId xmlns:a16="http://schemas.microsoft.com/office/drawing/2014/main" id="{567508BF-7348-F201-583D-D6B7F72FE14B}"/>
              </a:ext>
            </a:extLst>
          </p:cNvPr>
          <p:cNvSpPr>
            <a:spLocks noGrp="1"/>
          </p:cNvSpPr>
          <p:nvPr>
            <p:ph type="body" sz="quarter" idx="14" hasCustomPrompt="1"/>
          </p:nvPr>
        </p:nvSpPr>
        <p:spPr>
          <a:xfrm>
            <a:off x="8707610" y="5393013"/>
            <a:ext cx="2910417" cy="370786"/>
          </a:xfrm>
          <a:prstGeom prst="rect">
            <a:avLst/>
          </a:prstGeom>
          <a:blipFill>
            <a:blip r:embed="rId2"/>
            <a:stretch>
              <a:fillRect/>
            </a:stretch>
          </a:blipFill>
        </p:spPr>
        <p:txBody>
          <a:bodyPr/>
          <a:lstStyle>
            <a:lvl1pPr marL="0" indent="0">
              <a:buNone/>
              <a:defRPr/>
            </a:lvl1pPr>
          </a:lstStyle>
          <a:p>
            <a:pPr lvl="0"/>
            <a:r>
              <a:rPr lang="en-DE"/>
              <a:t> </a:t>
            </a:r>
          </a:p>
        </p:txBody>
      </p:sp>
      <p:sp>
        <p:nvSpPr>
          <p:cNvPr id="13" name="Text Placeholder 3">
            <a:extLst>
              <a:ext uri="{FF2B5EF4-FFF2-40B4-BE49-F238E27FC236}">
                <a16:creationId xmlns:a16="http://schemas.microsoft.com/office/drawing/2014/main" id="{D7F915B4-30E1-D5C0-B3B1-F513D2C07E0A}"/>
              </a:ext>
            </a:extLst>
          </p:cNvPr>
          <p:cNvSpPr>
            <a:spLocks noGrp="1"/>
          </p:cNvSpPr>
          <p:nvPr>
            <p:ph type="body" sz="quarter" idx="10" hasCustomPrompt="1"/>
          </p:nvPr>
        </p:nvSpPr>
        <p:spPr>
          <a:xfrm>
            <a:off x="750099" y="3878779"/>
            <a:ext cx="6991598" cy="2148983"/>
          </a:xfrm>
          <a:prstGeom prst="rect">
            <a:avLst/>
          </a:prstGeom>
        </p:spPr>
        <p:txBody>
          <a:bodyPr>
            <a:noAutofit/>
          </a:bodyPr>
          <a:lstStyle>
            <a:lvl1pPr>
              <a:lnSpc>
                <a:spcPct val="85000"/>
              </a:lnSpc>
              <a:buFontTx/>
              <a:buNone/>
              <a:defRPr sz="7083" b="1">
                <a:solidFill>
                  <a:schemeClr val="bg1"/>
                </a:solidFill>
              </a:defRPr>
            </a:lvl1pPr>
            <a:lvl2pPr marL="6614" indent="0">
              <a:buFontTx/>
              <a:buNone/>
              <a:defRPr>
                <a:solidFill>
                  <a:schemeClr val="tx2"/>
                </a:solidFill>
              </a:defRPr>
            </a:lvl2pPr>
            <a:lvl3pPr marL="190492" indent="0">
              <a:buFontTx/>
              <a:buNone/>
              <a:defRPr>
                <a:solidFill>
                  <a:schemeClr val="tx2"/>
                </a:solidFill>
              </a:defRPr>
            </a:lvl3pPr>
            <a:lvl4pPr marL="382307" indent="0">
              <a:buFontTx/>
              <a:buNone/>
              <a:defRPr>
                <a:solidFill>
                  <a:schemeClr val="tx2"/>
                </a:solidFill>
              </a:defRPr>
            </a:lvl4pPr>
            <a:lvl5pPr marL="574123" indent="0">
              <a:buFontTx/>
              <a:buNone/>
              <a:defRPr>
                <a:solidFill>
                  <a:schemeClr val="tx2"/>
                </a:solidFill>
              </a:defRPr>
            </a:lvl5pPr>
          </a:lstStyle>
          <a:p>
            <a:pPr lvl="0"/>
            <a:r>
              <a:rPr lang="en-US"/>
              <a:t>Document</a:t>
            </a:r>
          </a:p>
          <a:p>
            <a:pPr lvl="0"/>
            <a:r>
              <a:rPr lang="en-US"/>
              <a:t>title</a:t>
            </a:r>
          </a:p>
        </p:txBody>
      </p:sp>
      <p:sp>
        <p:nvSpPr>
          <p:cNvPr id="8" name="Text Placeholder 2">
            <a:extLst>
              <a:ext uri="{FF2B5EF4-FFF2-40B4-BE49-F238E27FC236}">
                <a16:creationId xmlns:a16="http://schemas.microsoft.com/office/drawing/2014/main" id="{C7FA941A-FD08-090D-FCBA-58CA40C40472}"/>
              </a:ext>
            </a:extLst>
          </p:cNvPr>
          <p:cNvSpPr>
            <a:spLocks noGrp="1"/>
          </p:cNvSpPr>
          <p:nvPr>
            <p:ph type="body" sz="quarter" idx="15" hasCustomPrompt="1"/>
          </p:nvPr>
        </p:nvSpPr>
        <p:spPr>
          <a:xfrm>
            <a:off x="791105" y="2266931"/>
            <a:ext cx="3877469" cy="1062302"/>
          </a:xfrm>
          <a:prstGeom prst="rect">
            <a:avLst/>
          </a:prstGeom>
        </p:spPr>
        <p:txBody>
          <a:bodyPr anchor="b">
            <a:noAutofit/>
          </a:bodyPr>
          <a:lstStyle>
            <a:lvl1pPr marL="0" indent="0">
              <a:lnSpc>
                <a:spcPct val="100000"/>
              </a:lnSpc>
              <a:spcBef>
                <a:spcPts val="0"/>
              </a:spcBef>
              <a:buNone/>
              <a:defRPr sz="1833">
                <a:solidFill>
                  <a:schemeClr val="bg1"/>
                </a:solidFill>
              </a:defRPr>
            </a:lvl1pPr>
          </a:lstStyle>
          <a:p>
            <a:pPr lvl="0"/>
            <a:r>
              <a:rPr lang="en-US"/>
              <a:t>Project Description</a:t>
            </a:r>
          </a:p>
          <a:p>
            <a:pPr lvl="0"/>
            <a:r>
              <a:rPr lang="en-US"/>
              <a:t>or Speaker Name.</a:t>
            </a:r>
            <a:endParaRPr lang="en-DE"/>
          </a:p>
        </p:txBody>
      </p:sp>
      <p:sp>
        <p:nvSpPr>
          <p:cNvPr id="9" name="Rectangle 8">
            <a:extLst>
              <a:ext uri="{FF2B5EF4-FFF2-40B4-BE49-F238E27FC236}">
                <a16:creationId xmlns:a16="http://schemas.microsoft.com/office/drawing/2014/main" id="{16D0577F-2476-405B-1B39-C51DC63F7DD9}"/>
              </a:ext>
            </a:extLst>
          </p:cNvPr>
          <p:cNvSpPr/>
          <p:nvPr userDrawn="1"/>
        </p:nvSpPr>
        <p:spPr>
          <a:xfrm>
            <a:off x="791687" y="3463774"/>
            <a:ext cx="2261604" cy="108858"/>
          </a:xfrm>
          <a:prstGeom prst="rect">
            <a:avLst/>
          </a:prstGeom>
          <a:solidFill>
            <a:srgbClr val="15D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2" name="Text Placeholder 28">
            <a:extLst>
              <a:ext uri="{FF2B5EF4-FFF2-40B4-BE49-F238E27FC236}">
                <a16:creationId xmlns:a16="http://schemas.microsoft.com/office/drawing/2014/main" id="{755A964A-9B13-2EF5-D7DA-6C301BE897C8}"/>
              </a:ext>
            </a:extLst>
          </p:cNvPr>
          <p:cNvSpPr>
            <a:spLocks noGrp="1"/>
          </p:cNvSpPr>
          <p:nvPr>
            <p:ph type="body" sz="quarter" idx="16" hasCustomPrompt="1"/>
          </p:nvPr>
        </p:nvSpPr>
        <p:spPr>
          <a:xfrm>
            <a:off x="750099" y="6272366"/>
            <a:ext cx="3919058" cy="275834"/>
          </a:xfrm>
          <a:prstGeom prst="rect">
            <a:avLst/>
          </a:prstGeom>
        </p:spPr>
        <p:txBody>
          <a:bodyPr/>
          <a:lstStyle>
            <a:lvl1pPr marL="0" indent="0">
              <a:buNone/>
              <a:defRPr sz="1167">
                <a:solidFill>
                  <a:schemeClr val="bg1"/>
                </a:solidFill>
              </a:defRPr>
            </a:lvl1pPr>
            <a:lvl2pPr>
              <a:defRPr sz="1167"/>
            </a:lvl2pPr>
            <a:lvl3pPr>
              <a:defRPr sz="1167"/>
            </a:lvl3pPr>
            <a:lvl4pPr>
              <a:defRPr sz="1167"/>
            </a:lvl4pPr>
            <a:lvl5pPr>
              <a:defRPr sz="1167"/>
            </a:lvl5pPr>
          </a:lstStyle>
          <a:p>
            <a:pPr lvl="0"/>
            <a:r>
              <a:rPr lang="en-US"/>
              <a:t>type “Confidential” if necessary</a:t>
            </a:r>
          </a:p>
        </p:txBody>
      </p:sp>
    </p:spTree>
    <p:extLst>
      <p:ext uri="{BB962C8B-B14F-4D97-AF65-F5344CB8AC3E}">
        <p14:creationId xmlns:p14="http://schemas.microsoft.com/office/powerpoint/2010/main" val="38366177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rk Title Slide Picture + Long Sub-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360A6E-4ECC-035F-720D-9AC2E8A2F12E}"/>
              </a:ext>
            </a:extLst>
          </p:cNvPr>
          <p:cNvSpPr>
            <a:spLocks noGrp="1"/>
          </p:cNvSpPr>
          <p:nvPr>
            <p:ph type="pic" sz="quarter" idx="13"/>
          </p:nvPr>
        </p:nvSpPr>
        <p:spPr>
          <a:xfrm>
            <a:off x="8127000" y="0"/>
            <a:ext cx="40650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DE"/>
          </a:p>
        </p:txBody>
      </p:sp>
      <p:sp>
        <p:nvSpPr>
          <p:cNvPr id="7" name="Text Placeholder 6">
            <a:extLst>
              <a:ext uri="{FF2B5EF4-FFF2-40B4-BE49-F238E27FC236}">
                <a16:creationId xmlns:a16="http://schemas.microsoft.com/office/drawing/2014/main" id="{567508BF-7348-F201-583D-D6B7F72FE14B}"/>
              </a:ext>
            </a:extLst>
          </p:cNvPr>
          <p:cNvSpPr>
            <a:spLocks noGrp="1"/>
          </p:cNvSpPr>
          <p:nvPr>
            <p:ph type="body" sz="quarter" idx="14" hasCustomPrompt="1"/>
          </p:nvPr>
        </p:nvSpPr>
        <p:spPr>
          <a:xfrm>
            <a:off x="8707610" y="5393013"/>
            <a:ext cx="2910417" cy="370786"/>
          </a:xfrm>
          <a:prstGeom prst="rect">
            <a:avLst/>
          </a:prstGeom>
          <a:blipFill>
            <a:blip r:embed="rId2"/>
            <a:stretch>
              <a:fillRect/>
            </a:stretch>
          </a:blipFill>
        </p:spPr>
        <p:txBody>
          <a:bodyPr/>
          <a:lstStyle/>
          <a:p>
            <a:pPr lvl="0"/>
            <a:r>
              <a:rPr lang="en-DE"/>
              <a:t> </a:t>
            </a:r>
          </a:p>
        </p:txBody>
      </p:sp>
      <p:sp>
        <p:nvSpPr>
          <p:cNvPr id="10" name="Rectangle 9">
            <a:extLst>
              <a:ext uri="{FF2B5EF4-FFF2-40B4-BE49-F238E27FC236}">
                <a16:creationId xmlns:a16="http://schemas.microsoft.com/office/drawing/2014/main" id="{0A7D41DF-66AE-1CDF-3840-0481D3BB47CF}"/>
              </a:ext>
            </a:extLst>
          </p:cNvPr>
          <p:cNvSpPr/>
          <p:nvPr userDrawn="1"/>
        </p:nvSpPr>
        <p:spPr>
          <a:xfrm>
            <a:off x="791687" y="2316601"/>
            <a:ext cx="2261604" cy="108858"/>
          </a:xfrm>
          <a:prstGeom prst="rect">
            <a:avLst/>
          </a:prstGeom>
          <a:solidFill>
            <a:srgbClr val="15D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1" name="Text Placeholder 3">
            <a:extLst>
              <a:ext uri="{FF2B5EF4-FFF2-40B4-BE49-F238E27FC236}">
                <a16:creationId xmlns:a16="http://schemas.microsoft.com/office/drawing/2014/main" id="{192BCCF9-96B4-05E8-AE93-27EC0311485C}"/>
              </a:ext>
            </a:extLst>
          </p:cNvPr>
          <p:cNvSpPr>
            <a:spLocks noGrp="1"/>
          </p:cNvSpPr>
          <p:nvPr>
            <p:ph type="body" sz="quarter" idx="10" hasCustomPrompt="1"/>
          </p:nvPr>
        </p:nvSpPr>
        <p:spPr>
          <a:xfrm>
            <a:off x="750099" y="2731606"/>
            <a:ext cx="6991598" cy="2148983"/>
          </a:xfrm>
          <a:prstGeom prst="rect">
            <a:avLst/>
          </a:prstGeom>
        </p:spPr>
        <p:txBody>
          <a:bodyPr>
            <a:noAutofit/>
          </a:bodyPr>
          <a:lstStyle>
            <a:lvl1pPr>
              <a:lnSpc>
                <a:spcPct val="85000"/>
              </a:lnSpc>
              <a:buFontTx/>
              <a:buNone/>
              <a:defRPr sz="7083" b="1">
                <a:solidFill>
                  <a:schemeClr val="bg1"/>
                </a:solidFill>
              </a:defRPr>
            </a:lvl1pPr>
            <a:lvl2pPr marL="6614" indent="0">
              <a:buFontTx/>
              <a:buNone/>
              <a:defRPr>
                <a:solidFill>
                  <a:schemeClr val="tx2"/>
                </a:solidFill>
              </a:defRPr>
            </a:lvl2pPr>
            <a:lvl3pPr marL="190492" indent="0">
              <a:buFontTx/>
              <a:buNone/>
              <a:defRPr>
                <a:solidFill>
                  <a:schemeClr val="tx2"/>
                </a:solidFill>
              </a:defRPr>
            </a:lvl3pPr>
            <a:lvl4pPr marL="382307" indent="0">
              <a:buFontTx/>
              <a:buNone/>
              <a:defRPr>
                <a:solidFill>
                  <a:schemeClr val="tx2"/>
                </a:solidFill>
              </a:defRPr>
            </a:lvl4pPr>
            <a:lvl5pPr marL="574123" indent="0">
              <a:buFontTx/>
              <a:buNone/>
              <a:defRPr>
                <a:solidFill>
                  <a:schemeClr val="tx2"/>
                </a:solidFill>
              </a:defRPr>
            </a:lvl5pPr>
          </a:lstStyle>
          <a:p>
            <a:pPr lvl="0"/>
            <a:r>
              <a:rPr lang="en-US"/>
              <a:t>Document</a:t>
            </a:r>
          </a:p>
          <a:p>
            <a:pPr lvl="0"/>
            <a:r>
              <a:rPr lang="en-US"/>
              <a:t>title</a:t>
            </a:r>
          </a:p>
        </p:txBody>
      </p:sp>
      <p:sp>
        <p:nvSpPr>
          <p:cNvPr id="14" name="Text Placeholder 13">
            <a:extLst>
              <a:ext uri="{FF2B5EF4-FFF2-40B4-BE49-F238E27FC236}">
                <a16:creationId xmlns:a16="http://schemas.microsoft.com/office/drawing/2014/main" id="{67FB91CA-C2C5-8FE9-927C-46DEC8E71EA3}"/>
              </a:ext>
            </a:extLst>
          </p:cNvPr>
          <p:cNvSpPr>
            <a:spLocks noGrp="1"/>
          </p:cNvSpPr>
          <p:nvPr>
            <p:ph type="body" sz="quarter" idx="12" hasCustomPrompt="1"/>
          </p:nvPr>
        </p:nvSpPr>
        <p:spPr>
          <a:xfrm>
            <a:off x="791688" y="585635"/>
            <a:ext cx="3877469" cy="279840"/>
          </a:xfrm>
          <a:prstGeom prst="rect">
            <a:avLst/>
          </a:prstGeom>
        </p:spPr>
        <p:txBody>
          <a:bodyPr anchor="t">
            <a:noAutofit/>
          </a:bodyPr>
          <a:lstStyle>
            <a:lvl1pPr marL="0" indent="0">
              <a:lnSpc>
                <a:spcPct val="100000"/>
              </a:lnSpc>
              <a:buNone/>
              <a:defRPr sz="1500">
                <a:solidFill>
                  <a:schemeClr val="bg1"/>
                </a:solidFill>
              </a:defRPr>
            </a:lvl1pPr>
          </a:lstStyle>
          <a:p>
            <a:r>
              <a:rPr lang="en-US">
                <a:latin typeface="Montserrat" pitchFamily="2" charset="77"/>
                <a:cs typeface="Gotham-Book"/>
              </a:rPr>
              <a:t>[</a:t>
            </a:r>
            <a:r>
              <a:rPr lang="en-US" spc="-29">
                <a:latin typeface="Montserrat" pitchFamily="2" charset="77"/>
                <a:cs typeface="Gotham-Book"/>
              </a:rPr>
              <a:t> </a:t>
            </a:r>
            <a:r>
              <a:rPr lang="en-US">
                <a:latin typeface="Montserrat" pitchFamily="2" charset="77"/>
                <a:cs typeface="Gotham-Book"/>
              </a:rPr>
              <a:t>month</a:t>
            </a:r>
            <a:r>
              <a:rPr lang="en-US" spc="-25">
                <a:latin typeface="Montserrat" pitchFamily="2" charset="77"/>
                <a:cs typeface="Gotham-Book"/>
              </a:rPr>
              <a:t> </a:t>
            </a:r>
            <a:r>
              <a:rPr lang="en-US">
                <a:latin typeface="Montserrat" pitchFamily="2" charset="77"/>
                <a:cs typeface="Gotham-Book"/>
              </a:rPr>
              <a:t>]</a:t>
            </a:r>
            <a:r>
              <a:rPr lang="en-US" spc="-25">
                <a:latin typeface="Montserrat" pitchFamily="2" charset="77"/>
                <a:cs typeface="Gotham-Book"/>
              </a:rPr>
              <a:t> </a:t>
            </a:r>
            <a:r>
              <a:rPr lang="en-US" spc="-4">
                <a:latin typeface="Montserrat" pitchFamily="2" charset="77"/>
                <a:cs typeface="Gotham-Book"/>
              </a:rPr>
              <a:t>2022</a:t>
            </a:r>
            <a:endParaRPr lang="en-US">
              <a:latin typeface="Montserrat" pitchFamily="2" charset="77"/>
              <a:cs typeface="Gotham-Book"/>
            </a:endParaRPr>
          </a:p>
        </p:txBody>
      </p:sp>
      <p:sp>
        <p:nvSpPr>
          <p:cNvPr id="16" name="Text Placeholder 2">
            <a:extLst>
              <a:ext uri="{FF2B5EF4-FFF2-40B4-BE49-F238E27FC236}">
                <a16:creationId xmlns:a16="http://schemas.microsoft.com/office/drawing/2014/main" id="{2E2D9E61-1FA9-0F68-D3F6-5C37D8349F55}"/>
              </a:ext>
            </a:extLst>
          </p:cNvPr>
          <p:cNvSpPr>
            <a:spLocks noGrp="1"/>
          </p:cNvSpPr>
          <p:nvPr>
            <p:ph type="body" sz="quarter" idx="15" hasCustomPrompt="1"/>
          </p:nvPr>
        </p:nvSpPr>
        <p:spPr>
          <a:xfrm>
            <a:off x="791105" y="1119758"/>
            <a:ext cx="3877469" cy="1062302"/>
          </a:xfrm>
          <a:prstGeom prst="rect">
            <a:avLst/>
          </a:prstGeom>
        </p:spPr>
        <p:txBody>
          <a:bodyPr anchor="b">
            <a:noAutofit/>
          </a:bodyPr>
          <a:lstStyle>
            <a:lvl1pPr marL="0" indent="0">
              <a:lnSpc>
                <a:spcPct val="100000"/>
              </a:lnSpc>
              <a:spcBef>
                <a:spcPts val="0"/>
              </a:spcBef>
              <a:buNone/>
              <a:defRPr sz="1833">
                <a:solidFill>
                  <a:schemeClr val="bg1"/>
                </a:solidFill>
              </a:defRPr>
            </a:lvl1pPr>
          </a:lstStyle>
          <a:p>
            <a:pPr lvl="0"/>
            <a:r>
              <a:rPr lang="en-US"/>
              <a:t>Project Description</a:t>
            </a:r>
          </a:p>
          <a:p>
            <a:pPr lvl="0"/>
            <a:r>
              <a:rPr lang="en-US"/>
              <a:t>or Speaker Name.</a:t>
            </a:r>
            <a:endParaRPr lang="en-DE"/>
          </a:p>
        </p:txBody>
      </p:sp>
      <p:sp>
        <p:nvSpPr>
          <p:cNvPr id="17" name="Text Placeholder 28">
            <a:extLst>
              <a:ext uri="{FF2B5EF4-FFF2-40B4-BE49-F238E27FC236}">
                <a16:creationId xmlns:a16="http://schemas.microsoft.com/office/drawing/2014/main" id="{C1C25CE8-B125-504E-E96F-C6ABF7F2DAAE}"/>
              </a:ext>
            </a:extLst>
          </p:cNvPr>
          <p:cNvSpPr>
            <a:spLocks noGrp="1"/>
          </p:cNvSpPr>
          <p:nvPr>
            <p:ph type="body" sz="quarter" idx="16" hasCustomPrompt="1"/>
          </p:nvPr>
        </p:nvSpPr>
        <p:spPr>
          <a:xfrm>
            <a:off x="750099" y="6272366"/>
            <a:ext cx="3919058" cy="275834"/>
          </a:xfrm>
          <a:prstGeom prst="rect">
            <a:avLst/>
          </a:prstGeom>
        </p:spPr>
        <p:txBody>
          <a:bodyPr/>
          <a:lstStyle>
            <a:lvl1pPr marL="0" indent="0">
              <a:buNone/>
              <a:defRPr sz="1167">
                <a:solidFill>
                  <a:schemeClr val="bg1"/>
                </a:solidFill>
              </a:defRPr>
            </a:lvl1pPr>
            <a:lvl2pPr>
              <a:defRPr sz="1167"/>
            </a:lvl2pPr>
            <a:lvl3pPr>
              <a:defRPr sz="1167"/>
            </a:lvl3pPr>
            <a:lvl4pPr>
              <a:defRPr sz="1167"/>
            </a:lvl4pPr>
            <a:lvl5pPr>
              <a:defRPr sz="1167"/>
            </a:lvl5pPr>
          </a:lstStyle>
          <a:p>
            <a:pPr lvl="0"/>
            <a:r>
              <a:rPr lang="en-US"/>
              <a:t>type “Confidential” if necessary</a:t>
            </a:r>
          </a:p>
        </p:txBody>
      </p:sp>
      <p:sp>
        <p:nvSpPr>
          <p:cNvPr id="18" name="Text Placeholder 5">
            <a:extLst>
              <a:ext uri="{FF2B5EF4-FFF2-40B4-BE49-F238E27FC236}">
                <a16:creationId xmlns:a16="http://schemas.microsoft.com/office/drawing/2014/main" id="{8F4F9637-1EFC-F0E3-36C5-A6345145D98B}"/>
              </a:ext>
            </a:extLst>
          </p:cNvPr>
          <p:cNvSpPr>
            <a:spLocks noGrp="1"/>
          </p:cNvSpPr>
          <p:nvPr>
            <p:ph type="body" sz="quarter" idx="17" hasCustomPrompt="1"/>
          </p:nvPr>
        </p:nvSpPr>
        <p:spPr>
          <a:xfrm>
            <a:off x="750094" y="4880589"/>
            <a:ext cx="6991598" cy="1137493"/>
          </a:xfrm>
          <a:prstGeom prst="rect">
            <a:avLst/>
          </a:prstGeom>
        </p:spPr>
        <p:txBody>
          <a:bodyPr/>
          <a:lstStyle>
            <a:lvl1pPr marL="0" indent="0">
              <a:buNone/>
              <a:defRPr sz="2000" b="1">
                <a:solidFill>
                  <a:schemeClr val="bg1"/>
                </a:solidFill>
              </a:defRPr>
            </a:lvl1pPr>
          </a:lstStyle>
          <a:p>
            <a:pPr lvl="0"/>
            <a:r>
              <a:rPr lang="en-US"/>
              <a:t>Long Sub-Title Lorem ipsum dolor sit amet, consectetur adipiscing elit. Duis vel posuere neque. Etiam risus eu commodo.</a:t>
            </a:r>
          </a:p>
        </p:txBody>
      </p:sp>
    </p:spTree>
    <p:extLst>
      <p:ext uri="{BB962C8B-B14F-4D97-AF65-F5344CB8AC3E}">
        <p14:creationId xmlns:p14="http://schemas.microsoft.com/office/powerpoint/2010/main" val="99306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Logo Shape Orange">
  <p:cSld name="Title Slide Logo Shape Orange">
    <p:spTree>
      <p:nvGrpSpPr>
        <p:cNvPr id="1" name="Shape 86"/>
        <p:cNvGrpSpPr/>
        <p:nvPr/>
      </p:nvGrpSpPr>
      <p:grpSpPr>
        <a:xfrm>
          <a:off x="0" y="0"/>
          <a:ext cx="0" cy="0"/>
          <a:chOff x="0" y="0"/>
          <a:chExt cx="0" cy="0"/>
        </a:xfrm>
      </p:grpSpPr>
      <p:grpSp>
        <p:nvGrpSpPr>
          <p:cNvPr id="87" name="Google Shape;87;p13"/>
          <p:cNvGrpSpPr/>
          <p:nvPr/>
        </p:nvGrpSpPr>
        <p:grpSpPr>
          <a:xfrm>
            <a:off x="0" y="0"/>
            <a:ext cx="8914102" cy="6858001"/>
            <a:chOff x="0" y="0"/>
            <a:chExt cx="8914102" cy="6858001"/>
          </a:xfrm>
        </p:grpSpPr>
        <p:sp>
          <p:nvSpPr>
            <p:cNvPr id="88" name="Google Shape;88;p13"/>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9" name="Google Shape;89;p13"/>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90" name="Google Shape;90;p13"/>
          <p:cNvSpPr txBox="1">
            <a:spLocks noGrp="1"/>
          </p:cNvSpPr>
          <p:nvPr>
            <p:ph type="ctrTitle"/>
          </p:nvPr>
        </p:nvSpPr>
        <p:spPr>
          <a:xfrm>
            <a:off x="442913" y="1003610"/>
            <a:ext cx="5258700" cy="24255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5000"/>
              <a:buFont typeface="Georgia"/>
              <a:buNone/>
              <a:defRPr sz="5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1" name="Google Shape;91;p13"/>
          <p:cNvSpPr txBox="1">
            <a:spLocks noGrp="1"/>
          </p:cNvSpPr>
          <p:nvPr>
            <p:ph type="subTitle" idx="1"/>
          </p:nvPr>
        </p:nvSpPr>
        <p:spPr>
          <a:xfrm>
            <a:off x="442914" y="3749040"/>
            <a:ext cx="52587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4749315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ark Title Slide Slide + Long Sub-Title">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8D25C5C4-7DE0-BBC5-080F-6BDBE2A665CF}"/>
              </a:ext>
            </a:extLst>
          </p:cNvPr>
          <p:cNvPicPr>
            <a:picLocks noChangeAspect="1"/>
          </p:cNvPicPr>
          <p:nvPr userDrawn="1"/>
        </p:nvPicPr>
        <p:blipFill>
          <a:blip r:embed="rId2"/>
          <a:stretch>
            <a:fillRect/>
          </a:stretch>
        </p:blipFill>
        <p:spPr>
          <a:xfrm>
            <a:off x="8707357" y="5393013"/>
            <a:ext cx="2910670" cy="370786"/>
          </a:xfrm>
          <a:prstGeom prst="rect">
            <a:avLst/>
          </a:prstGeom>
        </p:spPr>
      </p:pic>
      <p:sp>
        <p:nvSpPr>
          <p:cNvPr id="9" name="Rectangle 8">
            <a:extLst>
              <a:ext uri="{FF2B5EF4-FFF2-40B4-BE49-F238E27FC236}">
                <a16:creationId xmlns:a16="http://schemas.microsoft.com/office/drawing/2014/main" id="{0D1D09D1-FA4B-4DA6-3A5A-468BF21F5610}"/>
              </a:ext>
            </a:extLst>
          </p:cNvPr>
          <p:cNvSpPr/>
          <p:nvPr userDrawn="1"/>
        </p:nvSpPr>
        <p:spPr>
          <a:xfrm>
            <a:off x="791687" y="2316601"/>
            <a:ext cx="2261604" cy="108858"/>
          </a:xfrm>
          <a:prstGeom prst="rect">
            <a:avLst/>
          </a:prstGeom>
          <a:solidFill>
            <a:srgbClr val="15D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0"/>
          </a:p>
        </p:txBody>
      </p:sp>
      <p:sp>
        <p:nvSpPr>
          <p:cNvPr id="10" name="Text Placeholder 3">
            <a:extLst>
              <a:ext uri="{FF2B5EF4-FFF2-40B4-BE49-F238E27FC236}">
                <a16:creationId xmlns:a16="http://schemas.microsoft.com/office/drawing/2014/main" id="{9FDEC0E1-FAA1-5D52-0108-C8C5CFED3261}"/>
              </a:ext>
            </a:extLst>
          </p:cNvPr>
          <p:cNvSpPr>
            <a:spLocks noGrp="1"/>
          </p:cNvSpPr>
          <p:nvPr>
            <p:ph type="body" sz="quarter" idx="10" hasCustomPrompt="1"/>
          </p:nvPr>
        </p:nvSpPr>
        <p:spPr>
          <a:xfrm>
            <a:off x="750099" y="2731606"/>
            <a:ext cx="6991598" cy="2148983"/>
          </a:xfrm>
          <a:prstGeom prst="rect">
            <a:avLst/>
          </a:prstGeom>
        </p:spPr>
        <p:txBody>
          <a:bodyPr>
            <a:noAutofit/>
          </a:bodyPr>
          <a:lstStyle>
            <a:lvl1pPr>
              <a:lnSpc>
                <a:spcPct val="85000"/>
              </a:lnSpc>
              <a:buFontTx/>
              <a:buNone/>
              <a:defRPr sz="7083" b="1">
                <a:solidFill>
                  <a:schemeClr val="bg1"/>
                </a:solidFill>
              </a:defRPr>
            </a:lvl1pPr>
            <a:lvl2pPr marL="6614" indent="0">
              <a:buFontTx/>
              <a:buNone/>
              <a:defRPr>
                <a:solidFill>
                  <a:schemeClr val="tx2"/>
                </a:solidFill>
              </a:defRPr>
            </a:lvl2pPr>
            <a:lvl3pPr marL="190492" indent="0">
              <a:buFontTx/>
              <a:buNone/>
              <a:defRPr>
                <a:solidFill>
                  <a:schemeClr val="tx2"/>
                </a:solidFill>
              </a:defRPr>
            </a:lvl3pPr>
            <a:lvl4pPr marL="382307" indent="0">
              <a:buFontTx/>
              <a:buNone/>
              <a:defRPr>
                <a:solidFill>
                  <a:schemeClr val="tx2"/>
                </a:solidFill>
              </a:defRPr>
            </a:lvl4pPr>
            <a:lvl5pPr marL="574123" indent="0">
              <a:buFontTx/>
              <a:buNone/>
              <a:defRPr>
                <a:solidFill>
                  <a:schemeClr val="tx2"/>
                </a:solidFill>
              </a:defRPr>
            </a:lvl5pPr>
          </a:lstStyle>
          <a:p>
            <a:pPr lvl="0"/>
            <a:r>
              <a:rPr lang="en-US"/>
              <a:t>Document</a:t>
            </a:r>
          </a:p>
          <a:p>
            <a:pPr lvl="0"/>
            <a:r>
              <a:rPr lang="en-US"/>
              <a:t>title</a:t>
            </a:r>
          </a:p>
        </p:txBody>
      </p:sp>
      <p:sp>
        <p:nvSpPr>
          <p:cNvPr id="12" name="Text Placeholder 13">
            <a:extLst>
              <a:ext uri="{FF2B5EF4-FFF2-40B4-BE49-F238E27FC236}">
                <a16:creationId xmlns:a16="http://schemas.microsoft.com/office/drawing/2014/main" id="{F6C679B8-AD5A-0778-F239-1BCF210F5B0D}"/>
              </a:ext>
            </a:extLst>
          </p:cNvPr>
          <p:cNvSpPr>
            <a:spLocks noGrp="1"/>
          </p:cNvSpPr>
          <p:nvPr>
            <p:ph type="body" sz="quarter" idx="12" hasCustomPrompt="1"/>
          </p:nvPr>
        </p:nvSpPr>
        <p:spPr>
          <a:xfrm>
            <a:off x="791688" y="585635"/>
            <a:ext cx="3877469" cy="279840"/>
          </a:xfrm>
          <a:prstGeom prst="rect">
            <a:avLst/>
          </a:prstGeom>
        </p:spPr>
        <p:txBody>
          <a:bodyPr anchor="t">
            <a:noAutofit/>
          </a:bodyPr>
          <a:lstStyle>
            <a:lvl1pPr marL="0" indent="0">
              <a:lnSpc>
                <a:spcPct val="100000"/>
              </a:lnSpc>
              <a:buNone/>
              <a:defRPr sz="1500">
                <a:solidFill>
                  <a:schemeClr val="bg1"/>
                </a:solidFill>
              </a:defRPr>
            </a:lvl1pPr>
          </a:lstStyle>
          <a:p>
            <a:r>
              <a:rPr lang="en-US">
                <a:latin typeface="Montserrat" pitchFamily="2" charset="77"/>
                <a:cs typeface="Gotham-Book"/>
              </a:rPr>
              <a:t>[</a:t>
            </a:r>
            <a:r>
              <a:rPr lang="en-US" spc="-29">
                <a:latin typeface="Montserrat" pitchFamily="2" charset="77"/>
                <a:cs typeface="Gotham-Book"/>
              </a:rPr>
              <a:t> </a:t>
            </a:r>
            <a:r>
              <a:rPr lang="en-US">
                <a:latin typeface="Montserrat" pitchFamily="2" charset="77"/>
                <a:cs typeface="Gotham-Book"/>
              </a:rPr>
              <a:t>month</a:t>
            </a:r>
            <a:r>
              <a:rPr lang="en-US" spc="-25">
                <a:latin typeface="Montserrat" pitchFamily="2" charset="77"/>
                <a:cs typeface="Gotham-Book"/>
              </a:rPr>
              <a:t> </a:t>
            </a:r>
            <a:r>
              <a:rPr lang="en-US">
                <a:latin typeface="Montserrat" pitchFamily="2" charset="77"/>
                <a:cs typeface="Gotham-Book"/>
              </a:rPr>
              <a:t>]</a:t>
            </a:r>
            <a:r>
              <a:rPr lang="en-US" spc="-25">
                <a:latin typeface="Montserrat" pitchFamily="2" charset="77"/>
                <a:cs typeface="Gotham-Book"/>
              </a:rPr>
              <a:t> </a:t>
            </a:r>
            <a:r>
              <a:rPr lang="en-US" spc="-4">
                <a:latin typeface="Montserrat" pitchFamily="2" charset="77"/>
                <a:cs typeface="Gotham-Book"/>
              </a:rPr>
              <a:t>2022</a:t>
            </a:r>
            <a:endParaRPr lang="en-US">
              <a:latin typeface="Montserrat" pitchFamily="2" charset="77"/>
              <a:cs typeface="Gotham-Book"/>
            </a:endParaRPr>
          </a:p>
        </p:txBody>
      </p:sp>
      <p:sp>
        <p:nvSpPr>
          <p:cNvPr id="13" name="Text Placeholder 2">
            <a:extLst>
              <a:ext uri="{FF2B5EF4-FFF2-40B4-BE49-F238E27FC236}">
                <a16:creationId xmlns:a16="http://schemas.microsoft.com/office/drawing/2014/main" id="{958A4452-E98A-2D32-3A85-322CDB78B51E}"/>
              </a:ext>
            </a:extLst>
          </p:cNvPr>
          <p:cNvSpPr>
            <a:spLocks noGrp="1"/>
          </p:cNvSpPr>
          <p:nvPr>
            <p:ph type="body" sz="quarter" idx="15" hasCustomPrompt="1"/>
          </p:nvPr>
        </p:nvSpPr>
        <p:spPr>
          <a:xfrm>
            <a:off x="791105" y="1119758"/>
            <a:ext cx="3877469" cy="1062302"/>
          </a:xfrm>
          <a:prstGeom prst="rect">
            <a:avLst/>
          </a:prstGeom>
        </p:spPr>
        <p:txBody>
          <a:bodyPr anchor="b">
            <a:noAutofit/>
          </a:bodyPr>
          <a:lstStyle>
            <a:lvl1pPr marL="0" indent="0">
              <a:lnSpc>
                <a:spcPct val="100000"/>
              </a:lnSpc>
              <a:spcBef>
                <a:spcPts val="0"/>
              </a:spcBef>
              <a:buNone/>
              <a:defRPr sz="1833">
                <a:solidFill>
                  <a:schemeClr val="bg1"/>
                </a:solidFill>
              </a:defRPr>
            </a:lvl1pPr>
          </a:lstStyle>
          <a:p>
            <a:pPr lvl="0"/>
            <a:r>
              <a:rPr lang="en-US"/>
              <a:t>Project Description</a:t>
            </a:r>
          </a:p>
          <a:p>
            <a:pPr lvl="0"/>
            <a:r>
              <a:rPr lang="en-US"/>
              <a:t>or Speaker Name.</a:t>
            </a:r>
            <a:endParaRPr lang="en-DE"/>
          </a:p>
        </p:txBody>
      </p:sp>
      <p:sp>
        <p:nvSpPr>
          <p:cNvPr id="14" name="Text Placeholder 28">
            <a:extLst>
              <a:ext uri="{FF2B5EF4-FFF2-40B4-BE49-F238E27FC236}">
                <a16:creationId xmlns:a16="http://schemas.microsoft.com/office/drawing/2014/main" id="{BD6977B5-1063-FF50-6311-861702769FF2}"/>
              </a:ext>
            </a:extLst>
          </p:cNvPr>
          <p:cNvSpPr>
            <a:spLocks noGrp="1"/>
          </p:cNvSpPr>
          <p:nvPr>
            <p:ph type="body" sz="quarter" idx="16" hasCustomPrompt="1"/>
          </p:nvPr>
        </p:nvSpPr>
        <p:spPr>
          <a:xfrm>
            <a:off x="750099" y="6272366"/>
            <a:ext cx="3919058" cy="275834"/>
          </a:xfrm>
          <a:prstGeom prst="rect">
            <a:avLst/>
          </a:prstGeom>
        </p:spPr>
        <p:txBody>
          <a:bodyPr/>
          <a:lstStyle>
            <a:lvl1pPr marL="0" indent="0">
              <a:buNone/>
              <a:defRPr sz="1167">
                <a:solidFill>
                  <a:schemeClr val="bg1"/>
                </a:solidFill>
              </a:defRPr>
            </a:lvl1pPr>
            <a:lvl2pPr>
              <a:defRPr sz="1167"/>
            </a:lvl2pPr>
            <a:lvl3pPr>
              <a:defRPr sz="1167"/>
            </a:lvl3pPr>
            <a:lvl4pPr>
              <a:defRPr sz="1167"/>
            </a:lvl4pPr>
            <a:lvl5pPr>
              <a:defRPr sz="1167"/>
            </a:lvl5pPr>
          </a:lstStyle>
          <a:p>
            <a:pPr lvl="0"/>
            <a:r>
              <a:rPr lang="en-US"/>
              <a:t>type “Confidential” if necessary</a:t>
            </a:r>
          </a:p>
        </p:txBody>
      </p:sp>
      <p:sp>
        <p:nvSpPr>
          <p:cNvPr id="16" name="Text Placeholder 5">
            <a:extLst>
              <a:ext uri="{FF2B5EF4-FFF2-40B4-BE49-F238E27FC236}">
                <a16:creationId xmlns:a16="http://schemas.microsoft.com/office/drawing/2014/main" id="{6989560D-0F77-E00D-855A-39BF20DAD329}"/>
              </a:ext>
            </a:extLst>
          </p:cNvPr>
          <p:cNvSpPr>
            <a:spLocks noGrp="1"/>
          </p:cNvSpPr>
          <p:nvPr>
            <p:ph type="body" sz="quarter" idx="17" hasCustomPrompt="1"/>
          </p:nvPr>
        </p:nvSpPr>
        <p:spPr>
          <a:xfrm>
            <a:off x="750094" y="4880589"/>
            <a:ext cx="6991598" cy="1137493"/>
          </a:xfrm>
          <a:prstGeom prst="rect">
            <a:avLst/>
          </a:prstGeom>
        </p:spPr>
        <p:txBody>
          <a:bodyPr/>
          <a:lstStyle>
            <a:lvl1pPr marL="0" indent="0">
              <a:buNone/>
              <a:defRPr sz="2000" b="1">
                <a:solidFill>
                  <a:schemeClr val="bg1"/>
                </a:solidFill>
              </a:defRPr>
            </a:lvl1pPr>
          </a:lstStyle>
          <a:p>
            <a:pPr lvl="0"/>
            <a:r>
              <a:rPr lang="en-US"/>
              <a:t>Long Sub-Title Lorem ipsum dolor sit amet, consectetur adipiscing elit. Duis vel posuere neque. Etiam risus eu commodo.</a:t>
            </a:r>
          </a:p>
        </p:txBody>
      </p:sp>
    </p:spTree>
    <p:extLst>
      <p:ext uri="{BB962C8B-B14F-4D97-AF65-F5344CB8AC3E}">
        <p14:creationId xmlns:p14="http://schemas.microsoft.com/office/powerpoint/2010/main" val="3722565246"/>
      </p:ext>
    </p:extLst>
  </p:cSld>
  <p:clrMapOvr>
    <a:masterClrMapping/>
  </p:clrMapOvr>
  <p:extLst>
    <p:ext uri="{DCECCB84-F9BA-43D5-87BE-67443E8EF086}">
      <p15:sldGuideLst xmlns:p15="http://schemas.microsoft.com/office/powerpoint/2012/main">
        <p15:guide id="1" orient="horz" pos="3578"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8B6B8C9B-60BC-BC4F-82F9-6C86CF935D0B}"/>
              </a:ext>
            </a:extLst>
          </p:cNvPr>
          <p:cNvSpPr>
            <a:spLocks noGrp="1"/>
          </p:cNvSpPr>
          <p:nvPr>
            <p:ph idx="1" hasCustomPrompt="1"/>
          </p:nvPr>
        </p:nvSpPr>
        <p:spPr>
          <a:xfrm>
            <a:off x="405712" y="1290000"/>
            <a:ext cx="10050185" cy="4599625"/>
          </a:xfrm>
          <a:prstGeom prst="rect">
            <a:avLst/>
          </a:prstGeom>
        </p:spPr>
        <p:txBody>
          <a:bodyPr vert="horz" lIns="0" tIns="45720" rIns="91440" bIns="45720" rtlCol="0">
            <a:noAutofit/>
          </a:bodyPr>
          <a:lstStyle>
            <a:lvl1pPr marL="380985" indent="-380985">
              <a:buAutoNum type="arabicPeriod"/>
              <a:defRPr sz="2333"/>
            </a:lvl1pPr>
          </a:lstStyle>
          <a:p>
            <a:pPr lvl="0"/>
            <a:r>
              <a:rPr lang="en-US"/>
              <a:t>First Point</a:t>
            </a:r>
          </a:p>
          <a:p>
            <a:pPr lvl="0"/>
            <a:r>
              <a:rPr lang="en-US"/>
              <a:t>Second Point</a:t>
            </a:r>
          </a:p>
          <a:p>
            <a:pPr lvl="0"/>
            <a:r>
              <a:rPr lang="en-US"/>
              <a:t>Third Point</a:t>
            </a:r>
          </a:p>
          <a:p>
            <a:pPr lvl="0"/>
            <a:r>
              <a:rPr lang="en-US"/>
              <a:t>Fourth Point</a:t>
            </a:r>
          </a:p>
          <a:p>
            <a:pPr lvl="0"/>
            <a:r>
              <a:rPr lang="en-US"/>
              <a:t>Fifth Point</a:t>
            </a:r>
          </a:p>
          <a:p>
            <a:pPr lvl="0"/>
            <a:r>
              <a:rPr lang="en-US"/>
              <a:t>Sixth Point</a:t>
            </a:r>
          </a:p>
        </p:txBody>
      </p:sp>
      <p:sp>
        <p:nvSpPr>
          <p:cNvPr id="16" name="Title 15">
            <a:extLst>
              <a:ext uri="{FF2B5EF4-FFF2-40B4-BE49-F238E27FC236}">
                <a16:creationId xmlns:a16="http://schemas.microsoft.com/office/drawing/2014/main" id="{AD1A1534-551D-E645-B4F0-6476369EF337}"/>
              </a:ext>
            </a:extLst>
          </p:cNvPr>
          <p:cNvSpPr>
            <a:spLocks noGrp="1"/>
          </p:cNvSpPr>
          <p:nvPr>
            <p:ph type="title" hasCustomPrompt="1"/>
          </p:nvPr>
        </p:nvSpPr>
        <p:spPr>
          <a:xfrm>
            <a:off x="442913" y="432002"/>
            <a:ext cx="11306000" cy="1387200"/>
          </a:xfrm>
          <a:prstGeom prst="rect">
            <a:avLst/>
          </a:prstGeom>
        </p:spPr>
        <p:txBody>
          <a:bodyPr>
            <a:noAutofit/>
          </a:bodyPr>
          <a:lstStyle/>
          <a:p>
            <a:r>
              <a:rPr lang="en-US"/>
              <a:t>Agenda / Table of content</a:t>
            </a:r>
          </a:p>
        </p:txBody>
      </p:sp>
      <p:sp>
        <p:nvSpPr>
          <p:cNvPr id="7" name="Holder 6">
            <a:extLst>
              <a:ext uri="{FF2B5EF4-FFF2-40B4-BE49-F238E27FC236}">
                <a16:creationId xmlns:a16="http://schemas.microsoft.com/office/drawing/2014/main" id="{4E56825D-C0AD-6D3E-D67D-50CB169416E1}"/>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8" name="Text Placeholder 2">
            <a:extLst>
              <a:ext uri="{FF2B5EF4-FFF2-40B4-BE49-F238E27FC236}">
                <a16:creationId xmlns:a16="http://schemas.microsoft.com/office/drawing/2014/main" id="{54B031CD-0325-723F-181F-A74B8F3B2E56}"/>
              </a:ext>
            </a:extLst>
          </p:cNvPr>
          <p:cNvSpPr>
            <a:spLocks noGrp="1"/>
          </p:cNvSpPr>
          <p:nvPr>
            <p:ph idx="10" hasCustomPrompt="1"/>
          </p:nvPr>
        </p:nvSpPr>
        <p:spPr>
          <a:xfrm>
            <a:off x="10911526" y="1290000"/>
            <a:ext cx="856269" cy="4599625"/>
          </a:xfrm>
          <a:prstGeom prst="rect">
            <a:avLst/>
          </a:prstGeom>
        </p:spPr>
        <p:txBody>
          <a:bodyPr vert="horz" lIns="0" tIns="45720" rIns="91440" bIns="45720" rtlCol="0">
            <a:noAutofit/>
          </a:bodyPr>
          <a:lstStyle>
            <a:lvl1pPr marL="0" indent="0" algn="r">
              <a:buNone/>
              <a:defRPr sz="2333" b="1">
                <a:solidFill>
                  <a:schemeClr val="tx2"/>
                </a:solidFill>
              </a:defRPr>
            </a:lvl1pPr>
          </a:lstStyle>
          <a:p>
            <a:pPr lvl="0"/>
            <a:r>
              <a:rPr lang="en-US"/>
              <a:t>1</a:t>
            </a:r>
          </a:p>
          <a:p>
            <a:pPr lvl="0"/>
            <a:r>
              <a:rPr lang="en-US"/>
              <a:t>2</a:t>
            </a:r>
          </a:p>
          <a:p>
            <a:pPr lvl="0"/>
            <a:r>
              <a:rPr lang="en-US"/>
              <a:t>3</a:t>
            </a:r>
          </a:p>
          <a:p>
            <a:pPr lvl="0"/>
            <a:r>
              <a:rPr lang="en-US"/>
              <a:t>4</a:t>
            </a:r>
          </a:p>
          <a:p>
            <a:pPr lvl="0"/>
            <a:r>
              <a:rPr lang="en-US"/>
              <a:t>5</a:t>
            </a:r>
          </a:p>
          <a:p>
            <a:pPr lvl="0"/>
            <a:r>
              <a:rPr lang="en-US"/>
              <a:t>6</a:t>
            </a:r>
          </a:p>
        </p:txBody>
      </p:sp>
      <p:sp>
        <p:nvSpPr>
          <p:cNvPr id="10" name="Holder 4">
            <a:extLst>
              <a:ext uri="{FF2B5EF4-FFF2-40B4-BE49-F238E27FC236}">
                <a16:creationId xmlns:a16="http://schemas.microsoft.com/office/drawing/2014/main" id="{B83372E1-4783-4FD4-394C-BDF2F0D56FE9}"/>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19978073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8B6B8C9B-60BC-BC4F-82F9-6C86CF935D0B}"/>
              </a:ext>
            </a:extLst>
          </p:cNvPr>
          <p:cNvSpPr>
            <a:spLocks noGrp="1"/>
          </p:cNvSpPr>
          <p:nvPr>
            <p:ph idx="1"/>
          </p:nvPr>
        </p:nvSpPr>
        <p:spPr>
          <a:xfrm>
            <a:off x="405711" y="1290000"/>
            <a:ext cx="11360309" cy="4599625"/>
          </a:xfrm>
          <a:prstGeom prst="rect">
            <a:avLst/>
          </a:prstGeom>
        </p:spPr>
        <p:txBody>
          <a:bodyPr vert="horz" lIns="0" tIns="45720" rIns="91440" bIns="45720" rtlCol="0">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AD1A1534-551D-E645-B4F0-6476369EF337}"/>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7" name="Holder 6">
            <a:extLst>
              <a:ext uri="{FF2B5EF4-FFF2-40B4-BE49-F238E27FC236}">
                <a16:creationId xmlns:a16="http://schemas.microsoft.com/office/drawing/2014/main" id="{4E56825D-C0AD-6D3E-D67D-50CB169416E1}"/>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6" name="Holder 4">
            <a:extLst>
              <a:ext uri="{FF2B5EF4-FFF2-40B4-BE49-F238E27FC236}">
                <a16:creationId xmlns:a16="http://schemas.microsoft.com/office/drawing/2014/main" id="{2D421169-B62C-94E7-E4A1-BCCDEB5FD98C}"/>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64046566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ubline + 1 Column">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8B6B8C9B-60BC-BC4F-82F9-6C86CF935D0B}"/>
              </a:ext>
            </a:extLst>
          </p:cNvPr>
          <p:cNvSpPr>
            <a:spLocks noGrp="1"/>
          </p:cNvSpPr>
          <p:nvPr>
            <p:ph idx="1"/>
          </p:nvPr>
        </p:nvSpPr>
        <p:spPr>
          <a:xfrm>
            <a:off x="405711" y="1743600"/>
            <a:ext cx="11360309" cy="4146025"/>
          </a:xfrm>
          <a:prstGeom prst="rect">
            <a:avLst/>
          </a:prstGeom>
        </p:spPr>
        <p:txBody>
          <a:bodyPr vert="horz" lIns="0" tIns="45720" rIns="91440" bIns="45720" rtlCol="0">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AD1A1534-551D-E645-B4F0-6476369EF337}"/>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7" name="Holder 6">
            <a:extLst>
              <a:ext uri="{FF2B5EF4-FFF2-40B4-BE49-F238E27FC236}">
                <a16:creationId xmlns:a16="http://schemas.microsoft.com/office/drawing/2014/main" id="{4E56825D-C0AD-6D3E-D67D-50CB169416E1}"/>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6" name="Text Placeholder 6">
            <a:extLst>
              <a:ext uri="{FF2B5EF4-FFF2-40B4-BE49-F238E27FC236}">
                <a16:creationId xmlns:a16="http://schemas.microsoft.com/office/drawing/2014/main" id="{0C57C154-1314-5572-E131-0AB170F4CE69}"/>
              </a:ext>
            </a:extLst>
          </p:cNvPr>
          <p:cNvSpPr>
            <a:spLocks noGrp="1"/>
          </p:cNvSpPr>
          <p:nvPr>
            <p:ph type="body" idx="16"/>
          </p:nvPr>
        </p:nvSpPr>
        <p:spPr>
          <a:xfrm>
            <a:off x="405711" y="1079073"/>
            <a:ext cx="11360309" cy="334223"/>
          </a:xfrm>
          <a:prstGeom prst="rect">
            <a:avLst/>
          </a:prstGeom>
        </p:spPr>
        <p:txBody>
          <a:bodyPr/>
          <a:lstStyle>
            <a:lvl1pPr marL="0" indent="0">
              <a:buNone/>
              <a:defRPr sz="1833" b="0"/>
            </a:lvl1pPr>
          </a:lstStyle>
          <a:p>
            <a:pPr lvl="0"/>
            <a:r>
              <a:rPr lang="en-US"/>
              <a:t>Click to edit Master text styles</a:t>
            </a:r>
          </a:p>
        </p:txBody>
      </p:sp>
      <p:sp>
        <p:nvSpPr>
          <p:cNvPr id="9" name="Holder 4">
            <a:extLst>
              <a:ext uri="{FF2B5EF4-FFF2-40B4-BE49-F238E27FC236}">
                <a16:creationId xmlns:a16="http://schemas.microsoft.com/office/drawing/2014/main" id="{93B7E878-B92D-DD4D-1FD1-7F1722515ADF}"/>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28507535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ublines + Headline + 1 Column">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8B6B8C9B-60BC-BC4F-82F9-6C86CF935D0B}"/>
              </a:ext>
            </a:extLst>
          </p:cNvPr>
          <p:cNvSpPr>
            <a:spLocks noGrp="1"/>
          </p:cNvSpPr>
          <p:nvPr>
            <p:ph idx="1"/>
          </p:nvPr>
        </p:nvSpPr>
        <p:spPr>
          <a:xfrm>
            <a:off x="405711" y="2265102"/>
            <a:ext cx="11360309" cy="3624523"/>
          </a:xfrm>
          <a:prstGeom prst="rect">
            <a:avLst/>
          </a:prstGeom>
        </p:spPr>
        <p:txBody>
          <a:bodyPr vert="horz" lIns="0" tIns="45720" rIns="91440" bIns="45720" rtlCol="0">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AD1A1534-551D-E645-B4F0-6476369EF337}"/>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7" name="Holder 6">
            <a:extLst>
              <a:ext uri="{FF2B5EF4-FFF2-40B4-BE49-F238E27FC236}">
                <a16:creationId xmlns:a16="http://schemas.microsoft.com/office/drawing/2014/main" id="{4E56825D-C0AD-6D3E-D67D-50CB169416E1}"/>
              </a:ext>
            </a:extLst>
          </p:cNvPr>
          <p:cNvSpPr>
            <a:spLocks noGrp="1"/>
          </p:cNvSpPr>
          <p:nvPr>
            <p:ph type="sldNum" sz="quarter" idx="4"/>
          </p:nvPr>
        </p:nvSpPr>
        <p:spPr>
          <a:xfrm>
            <a:off x="405712" y="6289729"/>
            <a:ext cx="579131" cy="224352"/>
          </a:xfrm>
          <a:prstGeom prst="rect">
            <a:avLst/>
          </a:prstGeom>
        </p:spPr>
        <p:txBody>
          <a:bodyPr lIns="0" tIns="0" rIns="0" bIns="0" anchor="b">
            <a:noAutofit/>
          </a:bodyPr>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6" name="Text Placeholder 6">
            <a:extLst>
              <a:ext uri="{FF2B5EF4-FFF2-40B4-BE49-F238E27FC236}">
                <a16:creationId xmlns:a16="http://schemas.microsoft.com/office/drawing/2014/main" id="{26EEAE77-AF07-A9C6-FE18-226D0F675646}"/>
              </a:ext>
            </a:extLst>
          </p:cNvPr>
          <p:cNvSpPr>
            <a:spLocks noGrp="1"/>
          </p:cNvSpPr>
          <p:nvPr>
            <p:ph type="body" idx="12"/>
          </p:nvPr>
        </p:nvSpPr>
        <p:spPr>
          <a:xfrm>
            <a:off x="405711" y="1743600"/>
            <a:ext cx="11360308" cy="334223"/>
          </a:xfrm>
          <a:prstGeom prst="rect">
            <a:avLst/>
          </a:prstGeom>
        </p:spPr>
        <p:txBody>
          <a:bodyPr>
            <a:noAutofit/>
          </a:bodyPr>
          <a:lstStyle>
            <a:lvl1pPr marL="0" indent="0">
              <a:buNone/>
              <a:defRPr sz="1833" b="1"/>
            </a:lvl1pPr>
          </a:lstStyle>
          <a:p>
            <a:pPr lvl="0"/>
            <a:r>
              <a:rPr lang="en-US"/>
              <a:t>Click to edit Master text styles</a:t>
            </a:r>
          </a:p>
        </p:txBody>
      </p:sp>
      <p:sp>
        <p:nvSpPr>
          <p:cNvPr id="10" name="Text Placeholder 6">
            <a:extLst>
              <a:ext uri="{FF2B5EF4-FFF2-40B4-BE49-F238E27FC236}">
                <a16:creationId xmlns:a16="http://schemas.microsoft.com/office/drawing/2014/main" id="{C7A967B9-DABC-C1E7-934C-EB563D037967}"/>
              </a:ext>
            </a:extLst>
          </p:cNvPr>
          <p:cNvSpPr>
            <a:spLocks noGrp="1"/>
          </p:cNvSpPr>
          <p:nvPr>
            <p:ph type="body" idx="13"/>
          </p:nvPr>
        </p:nvSpPr>
        <p:spPr>
          <a:xfrm>
            <a:off x="405711" y="1079073"/>
            <a:ext cx="11360308" cy="334223"/>
          </a:xfrm>
          <a:prstGeom prst="rect">
            <a:avLst/>
          </a:prstGeom>
        </p:spPr>
        <p:txBody>
          <a:bodyPr>
            <a:noAutofit/>
          </a:bodyPr>
          <a:lstStyle>
            <a:lvl1pPr marL="0" indent="0">
              <a:buNone/>
              <a:defRPr sz="1833" b="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C16874FE-74B3-526D-906B-F1A79A8472C3}"/>
              </a:ext>
            </a:extLst>
          </p:cNvPr>
          <p:cNvCxnSpPr/>
          <p:nvPr userDrawn="1"/>
        </p:nvCxnSpPr>
        <p:spPr>
          <a:xfrm>
            <a:off x="405711" y="2158232"/>
            <a:ext cx="792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Holder 4">
            <a:extLst>
              <a:ext uri="{FF2B5EF4-FFF2-40B4-BE49-F238E27FC236}">
                <a16:creationId xmlns:a16="http://schemas.microsoft.com/office/drawing/2014/main" id="{26525CBE-BF81-1299-B020-090F210448F3}"/>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23789975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ACAB-5E11-5144-B105-12ACD25ED7FD}"/>
              </a:ext>
            </a:extLst>
          </p:cNvPr>
          <p:cNvSpPr>
            <a:spLocks noGrp="1"/>
          </p:cNvSpPr>
          <p:nvPr>
            <p:ph type="title"/>
          </p:nvPr>
        </p:nvSpPr>
        <p:spPr>
          <a:xfrm>
            <a:off x="442913" y="432002"/>
            <a:ext cx="11306000" cy="430887"/>
          </a:xfrm>
          <a:prstGeom prst="rect">
            <a:avLst/>
          </a:prstGeom>
        </p:spPr>
        <p:txBody>
          <a:bodyPr/>
          <a:lstStyle/>
          <a:p>
            <a:r>
              <a:rPr lang="en-US"/>
              <a:t>Click to edit Master title style</a:t>
            </a:r>
          </a:p>
        </p:txBody>
      </p:sp>
      <p:sp>
        <p:nvSpPr>
          <p:cNvPr id="8" name="Picture Placeholder 6">
            <a:extLst>
              <a:ext uri="{FF2B5EF4-FFF2-40B4-BE49-F238E27FC236}">
                <a16:creationId xmlns:a16="http://schemas.microsoft.com/office/drawing/2014/main" id="{5E4AFFDA-E049-654E-BE77-48A4A284071F}"/>
              </a:ext>
            </a:extLst>
          </p:cNvPr>
          <p:cNvSpPr>
            <a:spLocks noGrp="1"/>
          </p:cNvSpPr>
          <p:nvPr>
            <p:ph type="pic" sz="quarter" idx="14"/>
          </p:nvPr>
        </p:nvSpPr>
        <p:spPr bwMode="gray">
          <a:xfrm>
            <a:off x="405711" y="1290000"/>
            <a:ext cx="11360309" cy="4599625"/>
          </a:xfrm>
          <a:prstGeom prst="rect">
            <a:avLst/>
          </a:prstGeom>
        </p:spPr>
        <p:txBody>
          <a:bodyPr tIns="720000" anchor="ctr"/>
          <a:lstStyle>
            <a:lvl1pPr marL="0" indent="0" algn="ctr">
              <a:buNone/>
              <a:defRPr/>
            </a:lvl1pPr>
          </a:lstStyle>
          <a:p>
            <a:r>
              <a:rPr lang="en-US" noProof="0"/>
              <a:t>Click icon to add picture</a:t>
            </a:r>
          </a:p>
        </p:txBody>
      </p:sp>
      <p:sp>
        <p:nvSpPr>
          <p:cNvPr id="10" name="Holder 6">
            <a:extLst>
              <a:ext uri="{FF2B5EF4-FFF2-40B4-BE49-F238E27FC236}">
                <a16:creationId xmlns:a16="http://schemas.microsoft.com/office/drawing/2014/main" id="{00847425-CF4B-1DD3-B5F8-FF6DC7C01AEC}"/>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6" name="Holder 4">
            <a:extLst>
              <a:ext uri="{FF2B5EF4-FFF2-40B4-BE49-F238E27FC236}">
                <a16:creationId xmlns:a16="http://schemas.microsoft.com/office/drawing/2014/main" id="{4203B43C-CF99-4D00-A220-ED812496A7DD}"/>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91774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BB5C-49C8-4A4F-9BE7-DAEDE8B5A3A5}"/>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8" name="Holder 6">
            <a:extLst>
              <a:ext uri="{FF2B5EF4-FFF2-40B4-BE49-F238E27FC236}">
                <a16:creationId xmlns:a16="http://schemas.microsoft.com/office/drawing/2014/main" id="{EAF978D9-0325-F9A5-F267-75A81F17F46C}"/>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6" name="Holder 4">
            <a:extLst>
              <a:ext uri="{FF2B5EF4-FFF2-40B4-BE49-F238E27FC236}">
                <a16:creationId xmlns:a16="http://schemas.microsoft.com/office/drawing/2014/main" id="{E25EAAA3-8522-DA4E-FCB1-7B03FE42AD72}"/>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23218644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Holder 6">
            <a:extLst>
              <a:ext uri="{FF2B5EF4-FFF2-40B4-BE49-F238E27FC236}">
                <a16:creationId xmlns:a16="http://schemas.microsoft.com/office/drawing/2014/main" id="{4B99216D-EF3B-D8B1-A3F5-097756DEFEC0}"/>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4" name="Holder 4">
            <a:extLst>
              <a:ext uri="{FF2B5EF4-FFF2-40B4-BE49-F238E27FC236}">
                <a16:creationId xmlns:a16="http://schemas.microsoft.com/office/drawing/2014/main" id="{F5A93F46-0999-0A6B-A918-F9388FFC5DBF}"/>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9352865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20ACAF3-CC69-7F47-A1FE-C94EBC293CBE}"/>
              </a:ext>
            </a:extLst>
          </p:cNvPr>
          <p:cNvSpPr>
            <a:spLocks noGrp="1"/>
          </p:cNvSpPr>
          <p:nvPr>
            <p:ph type="pic" sz="quarter" idx="14"/>
          </p:nvPr>
        </p:nvSpPr>
        <p:spPr bwMode="gray">
          <a:xfrm>
            <a:off x="405711" y="471951"/>
            <a:ext cx="11360310" cy="5417674"/>
          </a:xfrm>
          <a:prstGeom prst="rect">
            <a:avLst/>
          </a:prstGeom>
        </p:spPr>
        <p:txBody>
          <a:bodyPr tIns="720000" anchor="ctr"/>
          <a:lstStyle>
            <a:lvl1pPr marL="0" indent="0" algn="ctr">
              <a:buNone/>
              <a:defRPr/>
            </a:lvl1pPr>
          </a:lstStyle>
          <a:p>
            <a:r>
              <a:rPr lang="en-US" noProof="0"/>
              <a:t>Click icon to add picture</a:t>
            </a:r>
          </a:p>
        </p:txBody>
      </p:sp>
      <p:sp>
        <p:nvSpPr>
          <p:cNvPr id="9" name="Holder 6">
            <a:extLst>
              <a:ext uri="{FF2B5EF4-FFF2-40B4-BE49-F238E27FC236}">
                <a16:creationId xmlns:a16="http://schemas.microsoft.com/office/drawing/2014/main" id="{FF9FC5DB-92A4-95BE-EB8A-CDBE6188D8FE}"/>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5" name="Holder 4">
            <a:extLst>
              <a:ext uri="{FF2B5EF4-FFF2-40B4-BE49-F238E27FC236}">
                <a16:creationId xmlns:a16="http://schemas.microsoft.com/office/drawing/2014/main" id="{F3366F96-3CD6-7401-0AF6-05D2F3FAB66C}"/>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5999191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8" name="Holder 4">
            <a:extLst>
              <a:ext uri="{FF2B5EF4-FFF2-40B4-BE49-F238E27FC236}">
                <a16:creationId xmlns:a16="http://schemas.microsoft.com/office/drawing/2014/main" id="{5101C7DA-DF46-CB58-BAAC-842568B34E19}"/>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
        <p:nvSpPr>
          <p:cNvPr id="7" name="Picture Placeholder 6">
            <a:extLst>
              <a:ext uri="{FF2B5EF4-FFF2-40B4-BE49-F238E27FC236}">
                <a16:creationId xmlns:a16="http://schemas.microsoft.com/office/drawing/2014/main" id="{420ACAF3-CC69-7F47-A1FE-C94EBC293CBE}"/>
              </a:ext>
            </a:extLst>
          </p:cNvPr>
          <p:cNvSpPr>
            <a:spLocks noGrp="1"/>
          </p:cNvSpPr>
          <p:nvPr>
            <p:ph type="pic" sz="quarter" idx="14"/>
          </p:nvPr>
        </p:nvSpPr>
        <p:spPr bwMode="gray">
          <a:xfrm>
            <a:off x="0" y="0"/>
            <a:ext cx="12192000" cy="6858000"/>
          </a:xfrm>
          <a:prstGeom prst="rect">
            <a:avLst/>
          </a:prstGeom>
        </p:spPr>
        <p:txBody>
          <a:bodyPr tIns="720000" anchor="ctr"/>
          <a:lstStyle>
            <a:lvl1pPr marL="0" indent="0" algn="ctr">
              <a:buNone/>
              <a:defRPr/>
            </a:lvl1pPr>
          </a:lstStyle>
          <a:p>
            <a:r>
              <a:rPr lang="en-US" noProof="0"/>
              <a:t>Click icon to add picture</a:t>
            </a:r>
          </a:p>
        </p:txBody>
      </p:sp>
      <p:sp>
        <p:nvSpPr>
          <p:cNvPr id="3" name="Text Placeholder 2">
            <a:extLst>
              <a:ext uri="{FF2B5EF4-FFF2-40B4-BE49-F238E27FC236}">
                <a16:creationId xmlns:a16="http://schemas.microsoft.com/office/drawing/2014/main" id="{AF99D28B-2EA2-2537-9189-35291E42E3E1}"/>
              </a:ext>
            </a:extLst>
          </p:cNvPr>
          <p:cNvSpPr>
            <a:spLocks noGrp="1"/>
          </p:cNvSpPr>
          <p:nvPr>
            <p:ph type="body" sz="quarter" idx="15"/>
          </p:nvPr>
        </p:nvSpPr>
        <p:spPr>
          <a:xfrm>
            <a:off x="395553" y="1340116"/>
            <a:ext cx="6225965" cy="3823229"/>
          </a:xfrm>
          <a:prstGeom prst="rect">
            <a:avLst/>
          </a:prstGeom>
        </p:spPr>
        <p:txBody>
          <a:bodyPr anchor="ctr"/>
          <a:lstStyle>
            <a:lvl1pPr marL="0" indent="0">
              <a:buNone/>
              <a:defRPr sz="2833">
                <a:solidFill>
                  <a:schemeClr val="bg1"/>
                </a:solidFill>
              </a:defRPr>
            </a:lvl1pPr>
            <a:lvl2pPr marL="6614" indent="0">
              <a:buNone/>
              <a:defRPr>
                <a:solidFill>
                  <a:schemeClr val="bg1"/>
                </a:solidFill>
              </a:defRPr>
            </a:lvl2pPr>
            <a:lvl3pPr marL="190492" indent="0">
              <a:buNone/>
              <a:defRPr>
                <a:solidFill>
                  <a:schemeClr val="bg1"/>
                </a:solidFill>
              </a:defRPr>
            </a:lvl3pPr>
            <a:lvl4pPr marL="382307" indent="0">
              <a:buNone/>
              <a:defRPr>
                <a:solidFill>
                  <a:schemeClr val="bg1"/>
                </a:solidFill>
              </a:defRPr>
            </a:lvl4pPr>
            <a:lvl5pPr marL="574123" indent="0">
              <a:buNone/>
              <a:defRPr>
                <a:solidFill>
                  <a:schemeClr val="bg1"/>
                </a:solidFill>
              </a:defRPr>
            </a:lvl5pPr>
          </a:lstStyle>
          <a:p>
            <a:pPr lvl="0"/>
            <a:r>
              <a:rPr lang="en-US"/>
              <a:t>Click to edit Master text styles</a:t>
            </a:r>
          </a:p>
          <a:p>
            <a:pPr lvl="1"/>
            <a:r>
              <a:rPr lang="en-US"/>
              <a:t>Second level</a:t>
            </a:r>
          </a:p>
        </p:txBody>
      </p:sp>
      <p:sp>
        <p:nvSpPr>
          <p:cNvPr id="12" name="Holder 6">
            <a:extLst>
              <a:ext uri="{FF2B5EF4-FFF2-40B4-BE49-F238E27FC236}">
                <a16:creationId xmlns:a16="http://schemas.microsoft.com/office/drawing/2014/main" id="{75AB335E-0EAE-01AF-4245-6EAF357C1285}"/>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bg1"/>
                </a:solidFill>
                <a:latin typeface="Montserrat SemiBold" pitchFamily="2" charset="77"/>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02349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Logo Shape Red">
  <p:cSld name="Title Slide Logo Shape Red">
    <p:spTree>
      <p:nvGrpSpPr>
        <p:cNvPr id="1" name="Shape 92"/>
        <p:cNvGrpSpPr/>
        <p:nvPr/>
      </p:nvGrpSpPr>
      <p:grpSpPr>
        <a:xfrm>
          <a:off x="0" y="0"/>
          <a:ext cx="0" cy="0"/>
          <a:chOff x="0" y="0"/>
          <a:chExt cx="0" cy="0"/>
        </a:xfrm>
      </p:grpSpPr>
      <p:grpSp>
        <p:nvGrpSpPr>
          <p:cNvPr id="93" name="Google Shape;93;p14"/>
          <p:cNvGrpSpPr/>
          <p:nvPr/>
        </p:nvGrpSpPr>
        <p:grpSpPr>
          <a:xfrm>
            <a:off x="0" y="0"/>
            <a:ext cx="8914102" cy="6858001"/>
            <a:chOff x="0" y="0"/>
            <a:chExt cx="8914102" cy="6858001"/>
          </a:xfrm>
        </p:grpSpPr>
        <p:sp>
          <p:nvSpPr>
            <p:cNvPr id="94" name="Google Shape;94;p14"/>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5" name="Google Shape;95;p14"/>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96" name="Google Shape;96;p14"/>
          <p:cNvSpPr txBox="1">
            <a:spLocks noGrp="1"/>
          </p:cNvSpPr>
          <p:nvPr>
            <p:ph type="ctrTitle"/>
          </p:nvPr>
        </p:nvSpPr>
        <p:spPr>
          <a:xfrm>
            <a:off x="442913" y="1003610"/>
            <a:ext cx="5258700" cy="24255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5000"/>
              <a:buFont typeface="Georgia"/>
              <a:buNone/>
              <a:defRPr sz="5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7" name="Google Shape;97;p14"/>
          <p:cNvSpPr txBox="1">
            <a:spLocks noGrp="1"/>
          </p:cNvSpPr>
          <p:nvPr>
            <p:ph type="subTitle" idx="1"/>
          </p:nvPr>
        </p:nvSpPr>
        <p:spPr>
          <a:xfrm>
            <a:off x="442914" y="3749040"/>
            <a:ext cx="52587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0490651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BB5C-49C8-4A4F-9BE7-DAEDE8B5A3A5}"/>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9" name="Text Placeholder 8">
            <a:extLst>
              <a:ext uri="{FF2B5EF4-FFF2-40B4-BE49-F238E27FC236}">
                <a16:creationId xmlns:a16="http://schemas.microsoft.com/office/drawing/2014/main" id="{3D81489E-A7F6-A848-9205-8F2033A487E0}"/>
              </a:ext>
            </a:extLst>
          </p:cNvPr>
          <p:cNvSpPr>
            <a:spLocks noGrp="1"/>
          </p:cNvSpPr>
          <p:nvPr>
            <p:ph type="body" sz="quarter" idx="13"/>
          </p:nvPr>
        </p:nvSpPr>
        <p:spPr>
          <a:xfrm>
            <a:off x="405711" y="1290000"/>
            <a:ext cx="5419673" cy="459962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a:extLst>
              <a:ext uri="{FF2B5EF4-FFF2-40B4-BE49-F238E27FC236}">
                <a16:creationId xmlns:a16="http://schemas.microsoft.com/office/drawing/2014/main" id="{CE46F34D-F285-1144-924A-39F9FD37C083}"/>
              </a:ext>
            </a:extLst>
          </p:cNvPr>
          <p:cNvSpPr>
            <a:spLocks noGrp="1"/>
          </p:cNvSpPr>
          <p:nvPr>
            <p:ph type="body" sz="quarter" idx="14"/>
          </p:nvPr>
        </p:nvSpPr>
        <p:spPr>
          <a:xfrm>
            <a:off x="6346348" y="1290000"/>
            <a:ext cx="5419673" cy="459962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Holder 6">
            <a:extLst>
              <a:ext uri="{FF2B5EF4-FFF2-40B4-BE49-F238E27FC236}">
                <a16:creationId xmlns:a16="http://schemas.microsoft.com/office/drawing/2014/main" id="{344D5276-205F-314E-B104-ED0561D5A0B7}"/>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7" name="Holder 4">
            <a:extLst>
              <a:ext uri="{FF2B5EF4-FFF2-40B4-BE49-F238E27FC236}">
                <a16:creationId xmlns:a16="http://schemas.microsoft.com/office/drawing/2014/main" id="{49507612-A06F-33F5-4E69-780FCB2B47D9}"/>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2566578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ubline +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BB5C-49C8-4A4F-9BE7-DAEDE8B5A3A5}"/>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11" name="Holder 6">
            <a:extLst>
              <a:ext uri="{FF2B5EF4-FFF2-40B4-BE49-F238E27FC236}">
                <a16:creationId xmlns:a16="http://schemas.microsoft.com/office/drawing/2014/main" id="{344D5276-205F-314E-B104-ED0561D5A0B7}"/>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3" name="Text Placeholder 6">
            <a:extLst>
              <a:ext uri="{FF2B5EF4-FFF2-40B4-BE49-F238E27FC236}">
                <a16:creationId xmlns:a16="http://schemas.microsoft.com/office/drawing/2014/main" id="{80093D41-A08F-801C-33AB-21C4A5D78AEE}"/>
              </a:ext>
            </a:extLst>
          </p:cNvPr>
          <p:cNvSpPr>
            <a:spLocks noGrp="1"/>
          </p:cNvSpPr>
          <p:nvPr>
            <p:ph type="body" idx="16"/>
          </p:nvPr>
        </p:nvSpPr>
        <p:spPr>
          <a:xfrm>
            <a:off x="405711" y="1079073"/>
            <a:ext cx="11360309" cy="334223"/>
          </a:xfrm>
          <a:prstGeom prst="rect">
            <a:avLst/>
          </a:prstGeom>
        </p:spPr>
        <p:txBody>
          <a:bodyPr/>
          <a:lstStyle>
            <a:lvl1pPr marL="0" indent="0">
              <a:buNone/>
              <a:defRPr sz="1833" b="0"/>
            </a:lvl1pPr>
          </a:lstStyle>
          <a:p>
            <a:pPr lvl="0"/>
            <a:r>
              <a:rPr lang="en-US"/>
              <a:t>Click to edit Master text styles</a:t>
            </a:r>
          </a:p>
        </p:txBody>
      </p:sp>
      <p:sp>
        <p:nvSpPr>
          <p:cNvPr id="15" name="Text Placeholder 8">
            <a:extLst>
              <a:ext uri="{FF2B5EF4-FFF2-40B4-BE49-F238E27FC236}">
                <a16:creationId xmlns:a16="http://schemas.microsoft.com/office/drawing/2014/main" id="{80B4F5D7-5A80-CF8E-9CF6-38D4FA920FBC}"/>
              </a:ext>
            </a:extLst>
          </p:cNvPr>
          <p:cNvSpPr>
            <a:spLocks noGrp="1"/>
          </p:cNvSpPr>
          <p:nvPr>
            <p:ph type="body" sz="quarter" idx="13"/>
          </p:nvPr>
        </p:nvSpPr>
        <p:spPr>
          <a:xfrm>
            <a:off x="405711" y="1743600"/>
            <a:ext cx="5419673" cy="414602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8">
            <a:extLst>
              <a:ext uri="{FF2B5EF4-FFF2-40B4-BE49-F238E27FC236}">
                <a16:creationId xmlns:a16="http://schemas.microsoft.com/office/drawing/2014/main" id="{A56B28C4-8EC4-094E-DB67-5C2A0492E716}"/>
              </a:ext>
            </a:extLst>
          </p:cNvPr>
          <p:cNvSpPr>
            <a:spLocks noGrp="1"/>
          </p:cNvSpPr>
          <p:nvPr>
            <p:ph type="body" sz="quarter" idx="14"/>
          </p:nvPr>
        </p:nvSpPr>
        <p:spPr>
          <a:xfrm>
            <a:off x="6346348" y="1743600"/>
            <a:ext cx="5419673" cy="414602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Holder 4">
            <a:extLst>
              <a:ext uri="{FF2B5EF4-FFF2-40B4-BE49-F238E27FC236}">
                <a16:creationId xmlns:a16="http://schemas.microsoft.com/office/drawing/2014/main" id="{E358B7F3-D54B-B5CC-22DF-4AD5F65EC923}"/>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19911758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ublines + Headline +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BB5C-49C8-4A4F-9BE7-DAEDE8B5A3A5}"/>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9" name="Text Placeholder 8">
            <a:extLst>
              <a:ext uri="{FF2B5EF4-FFF2-40B4-BE49-F238E27FC236}">
                <a16:creationId xmlns:a16="http://schemas.microsoft.com/office/drawing/2014/main" id="{3D81489E-A7F6-A848-9205-8F2033A487E0}"/>
              </a:ext>
            </a:extLst>
          </p:cNvPr>
          <p:cNvSpPr>
            <a:spLocks noGrp="1"/>
          </p:cNvSpPr>
          <p:nvPr>
            <p:ph type="body" sz="quarter" idx="13"/>
          </p:nvPr>
        </p:nvSpPr>
        <p:spPr>
          <a:xfrm>
            <a:off x="405711" y="2265100"/>
            <a:ext cx="5419673" cy="362452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a:extLst>
              <a:ext uri="{FF2B5EF4-FFF2-40B4-BE49-F238E27FC236}">
                <a16:creationId xmlns:a16="http://schemas.microsoft.com/office/drawing/2014/main" id="{CE46F34D-F285-1144-924A-39F9FD37C083}"/>
              </a:ext>
            </a:extLst>
          </p:cNvPr>
          <p:cNvSpPr>
            <a:spLocks noGrp="1"/>
          </p:cNvSpPr>
          <p:nvPr>
            <p:ph type="body" sz="quarter" idx="14"/>
          </p:nvPr>
        </p:nvSpPr>
        <p:spPr>
          <a:xfrm>
            <a:off x="6346348" y="2265100"/>
            <a:ext cx="5419673" cy="3624524"/>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Holder 6">
            <a:extLst>
              <a:ext uri="{FF2B5EF4-FFF2-40B4-BE49-F238E27FC236}">
                <a16:creationId xmlns:a16="http://schemas.microsoft.com/office/drawing/2014/main" id="{344D5276-205F-314E-B104-ED0561D5A0B7}"/>
              </a:ext>
            </a:extLst>
          </p:cNvPr>
          <p:cNvSpPr>
            <a:spLocks noGrp="1"/>
          </p:cNvSpPr>
          <p:nvPr>
            <p:ph type="sldNum" sz="quarter" idx="4"/>
          </p:nvPr>
        </p:nvSpPr>
        <p:spPr>
          <a:xfrm>
            <a:off x="405712" y="6289729"/>
            <a:ext cx="579131" cy="224352"/>
          </a:xfrm>
          <a:prstGeom prst="rect">
            <a:avLst/>
          </a:prstGeom>
        </p:spPr>
        <p:txBody>
          <a:bodyPr lIns="0" tIns="0" rIns="0" bIns="0" anchor="b">
            <a:noAutofit/>
          </a:bodyPr>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2" name="Text Placeholder 6">
            <a:extLst>
              <a:ext uri="{FF2B5EF4-FFF2-40B4-BE49-F238E27FC236}">
                <a16:creationId xmlns:a16="http://schemas.microsoft.com/office/drawing/2014/main" id="{674CD9FB-C719-383D-53D5-E52281FC843C}"/>
              </a:ext>
            </a:extLst>
          </p:cNvPr>
          <p:cNvSpPr>
            <a:spLocks noGrp="1"/>
          </p:cNvSpPr>
          <p:nvPr>
            <p:ph type="body" idx="12"/>
          </p:nvPr>
        </p:nvSpPr>
        <p:spPr>
          <a:xfrm>
            <a:off x="405711" y="1743600"/>
            <a:ext cx="11360308" cy="334223"/>
          </a:xfrm>
          <a:prstGeom prst="rect">
            <a:avLst/>
          </a:prstGeom>
        </p:spPr>
        <p:txBody>
          <a:bodyPr>
            <a:noAutofit/>
          </a:bodyPr>
          <a:lstStyle>
            <a:lvl1pPr marL="0" indent="0">
              <a:buNone/>
              <a:defRPr sz="1833" b="1"/>
            </a:lvl1pPr>
          </a:lstStyle>
          <a:p>
            <a:pPr lvl="0"/>
            <a:r>
              <a:rPr lang="en-US"/>
              <a:t>Click to edit Master text styles</a:t>
            </a:r>
          </a:p>
        </p:txBody>
      </p:sp>
      <p:sp>
        <p:nvSpPr>
          <p:cNvPr id="13" name="Text Placeholder 6">
            <a:extLst>
              <a:ext uri="{FF2B5EF4-FFF2-40B4-BE49-F238E27FC236}">
                <a16:creationId xmlns:a16="http://schemas.microsoft.com/office/drawing/2014/main" id="{D892933D-813E-B68E-B426-31DC0B63D2AE}"/>
              </a:ext>
            </a:extLst>
          </p:cNvPr>
          <p:cNvSpPr>
            <a:spLocks noGrp="1"/>
          </p:cNvSpPr>
          <p:nvPr>
            <p:ph type="body" idx="15"/>
          </p:nvPr>
        </p:nvSpPr>
        <p:spPr>
          <a:xfrm>
            <a:off x="405711" y="1079073"/>
            <a:ext cx="11360308" cy="334223"/>
          </a:xfrm>
          <a:prstGeom prst="rect">
            <a:avLst/>
          </a:prstGeom>
        </p:spPr>
        <p:txBody>
          <a:bodyPr>
            <a:noAutofit/>
          </a:bodyPr>
          <a:lstStyle>
            <a:lvl1pPr marL="0" indent="0">
              <a:buNone/>
              <a:defRPr sz="1833" b="0"/>
            </a:lvl1pPr>
          </a:lstStyle>
          <a:p>
            <a:pPr lvl="0"/>
            <a:r>
              <a:rPr lang="en-US"/>
              <a:t>Click to edit Master text styles</a:t>
            </a:r>
          </a:p>
        </p:txBody>
      </p:sp>
      <p:cxnSp>
        <p:nvCxnSpPr>
          <p:cNvPr id="16" name="Straight Connector 15">
            <a:extLst>
              <a:ext uri="{FF2B5EF4-FFF2-40B4-BE49-F238E27FC236}">
                <a16:creationId xmlns:a16="http://schemas.microsoft.com/office/drawing/2014/main" id="{C74B5FCD-BF27-B960-D5B1-1B2C56C02C13}"/>
              </a:ext>
            </a:extLst>
          </p:cNvPr>
          <p:cNvCxnSpPr/>
          <p:nvPr userDrawn="1"/>
        </p:nvCxnSpPr>
        <p:spPr>
          <a:xfrm>
            <a:off x="405711" y="2158232"/>
            <a:ext cx="792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Holder 4">
            <a:extLst>
              <a:ext uri="{FF2B5EF4-FFF2-40B4-BE49-F238E27FC236}">
                <a16:creationId xmlns:a16="http://schemas.microsoft.com/office/drawing/2014/main" id="{28FDDE3D-BC4E-3350-AE4F-AC0193353D96}"/>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99149331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Textbox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ACAB-5E11-5144-B105-12ACD25ED7FD}"/>
              </a:ext>
            </a:extLst>
          </p:cNvPr>
          <p:cNvSpPr>
            <a:spLocks noGrp="1"/>
          </p:cNvSpPr>
          <p:nvPr>
            <p:ph type="title"/>
          </p:nvPr>
        </p:nvSpPr>
        <p:spPr>
          <a:xfrm>
            <a:off x="442913" y="432002"/>
            <a:ext cx="11306000" cy="430887"/>
          </a:xfrm>
          <a:prstGeom prst="rect">
            <a:avLst/>
          </a:prstGeom>
        </p:spPr>
        <p:txBody>
          <a:bodyPr/>
          <a:lstStyle/>
          <a:p>
            <a:r>
              <a:rPr lang="en-US"/>
              <a:t>Click to edit Master title style</a:t>
            </a:r>
          </a:p>
        </p:txBody>
      </p:sp>
      <p:sp>
        <p:nvSpPr>
          <p:cNvPr id="8" name="Picture Placeholder 6">
            <a:extLst>
              <a:ext uri="{FF2B5EF4-FFF2-40B4-BE49-F238E27FC236}">
                <a16:creationId xmlns:a16="http://schemas.microsoft.com/office/drawing/2014/main" id="{5E4AFFDA-E049-654E-BE77-48A4A284071F}"/>
              </a:ext>
            </a:extLst>
          </p:cNvPr>
          <p:cNvSpPr>
            <a:spLocks noGrp="1"/>
          </p:cNvSpPr>
          <p:nvPr>
            <p:ph type="pic" sz="quarter" idx="14"/>
          </p:nvPr>
        </p:nvSpPr>
        <p:spPr bwMode="gray">
          <a:xfrm>
            <a:off x="6096000" y="1281242"/>
            <a:ext cx="5670020" cy="4599625"/>
          </a:xfrm>
          <a:prstGeom prst="rect">
            <a:avLst/>
          </a:prstGeom>
        </p:spPr>
        <p:txBody>
          <a:bodyPr tIns="720000" anchor="ctr"/>
          <a:lstStyle>
            <a:lvl1pPr marL="0" indent="0" algn="ctr">
              <a:buNone/>
              <a:defRPr/>
            </a:lvl1pPr>
          </a:lstStyle>
          <a:p>
            <a:r>
              <a:rPr lang="en-US" noProof="0"/>
              <a:t>Click icon to add picture</a:t>
            </a:r>
          </a:p>
        </p:txBody>
      </p:sp>
      <p:sp>
        <p:nvSpPr>
          <p:cNvPr id="9" name="Text Placeholder 8">
            <a:extLst>
              <a:ext uri="{FF2B5EF4-FFF2-40B4-BE49-F238E27FC236}">
                <a16:creationId xmlns:a16="http://schemas.microsoft.com/office/drawing/2014/main" id="{C12B090F-F085-2B44-AD56-858EE8528A06}"/>
              </a:ext>
            </a:extLst>
          </p:cNvPr>
          <p:cNvSpPr>
            <a:spLocks noGrp="1"/>
          </p:cNvSpPr>
          <p:nvPr>
            <p:ph type="body" sz="quarter" idx="13"/>
          </p:nvPr>
        </p:nvSpPr>
        <p:spPr>
          <a:xfrm>
            <a:off x="405711" y="1290000"/>
            <a:ext cx="5419673" cy="4599625"/>
          </a:xfrm>
          <a:prstGeom prst="rect">
            <a:avLst/>
          </a:prstGeom>
        </p:spPr>
        <p:txBody>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6">
            <a:extLst>
              <a:ext uri="{FF2B5EF4-FFF2-40B4-BE49-F238E27FC236}">
                <a16:creationId xmlns:a16="http://schemas.microsoft.com/office/drawing/2014/main" id="{69BBEF95-6554-64B7-4E5C-91401C2BFDC5}"/>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7" name="Holder 4">
            <a:extLst>
              <a:ext uri="{FF2B5EF4-FFF2-40B4-BE49-F238E27FC236}">
                <a16:creationId xmlns:a16="http://schemas.microsoft.com/office/drawing/2014/main" id="{99CC948D-5BA8-DD5B-1C00-98B569A91967}"/>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240784036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 Textbox + Imag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ACAB-5E11-5144-B105-12ACD25ED7FD}"/>
              </a:ext>
            </a:extLst>
          </p:cNvPr>
          <p:cNvSpPr>
            <a:spLocks noGrp="1"/>
          </p:cNvSpPr>
          <p:nvPr>
            <p:ph type="title"/>
          </p:nvPr>
        </p:nvSpPr>
        <p:spPr>
          <a:xfrm>
            <a:off x="405711" y="471951"/>
            <a:ext cx="6439151" cy="430887"/>
          </a:xfrm>
          <a:prstGeom prst="rect">
            <a:avLst/>
          </a:prstGeom>
        </p:spPr>
        <p:txBody>
          <a:bodyPr/>
          <a:lstStyle/>
          <a:p>
            <a:r>
              <a:rPr lang="en-US"/>
              <a:t>Click to edit Master title style</a:t>
            </a:r>
          </a:p>
        </p:txBody>
      </p:sp>
      <p:sp>
        <p:nvSpPr>
          <p:cNvPr id="8" name="Picture Placeholder 6">
            <a:extLst>
              <a:ext uri="{FF2B5EF4-FFF2-40B4-BE49-F238E27FC236}">
                <a16:creationId xmlns:a16="http://schemas.microsoft.com/office/drawing/2014/main" id="{5E4AFFDA-E049-654E-BE77-48A4A284071F}"/>
              </a:ext>
            </a:extLst>
          </p:cNvPr>
          <p:cNvSpPr>
            <a:spLocks noGrp="1"/>
          </p:cNvSpPr>
          <p:nvPr>
            <p:ph type="pic" sz="quarter" idx="14"/>
          </p:nvPr>
        </p:nvSpPr>
        <p:spPr bwMode="gray">
          <a:xfrm>
            <a:off x="7126439" y="471950"/>
            <a:ext cx="4639255" cy="5417676"/>
          </a:xfrm>
          <a:prstGeom prst="rect">
            <a:avLst/>
          </a:prstGeom>
        </p:spPr>
        <p:txBody>
          <a:bodyPr tIns="720000" anchor="ctr"/>
          <a:lstStyle>
            <a:lvl1pPr marL="0" indent="0" algn="ctr">
              <a:buNone/>
              <a:defRPr/>
            </a:lvl1pPr>
          </a:lstStyle>
          <a:p>
            <a:r>
              <a:rPr lang="en-US" noProof="0"/>
              <a:t>Click icon to add picture</a:t>
            </a:r>
          </a:p>
        </p:txBody>
      </p:sp>
      <p:sp>
        <p:nvSpPr>
          <p:cNvPr id="9" name="Text Placeholder 8">
            <a:extLst>
              <a:ext uri="{FF2B5EF4-FFF2-40B4-BE49-F238E27FC236}">
                <a16:creationId xmlns:a16="http://schemas.microsoft.com/office/drawing/2014/main" id="{C12B090F-F085-2B44-AD56-858EE8528A06}"/>
              </a:ext>
            </a:extLst>
          </p:cNvPr>
          <p:cNvSpPr>
            <a:spLocks noGrp="1"/>
          </p:cNvSpPr>
          <p:nvPr>
            <p:ph type="body" sz="quarter" idx="13"/>
          </p:nvPr>
        </p:nvSpPr>
        <p:spPr>
          <a:xfrm>
            <a:off x="405711" y="1637672"/>
            <a:ext cx="6439151" cy="4251953"/>
          </a:xfrm>
          <a:prstGeom prst="rect">
            <a:avLst/>
          </a:prstGeom>
        </p:spPr>
        <p:txBody>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6">
            <a:extLst>
              <a:ext uri="{FF2B5EF4-FFF2-40B4-BE49-F238E27FC236}">
                <a16:creationId xmlns:a16="http://schemas.microsoft.com/office/drawing/2014/main" id="{D4FF8B7A-A932-F271-8316-2C165E43EEFA}"/>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7" name="Holder 4">
            <a:extLst>
              <a:ext uri="{FF2B5EF4-FFF2-40B4-BE49-F238E27FC236}">
                <a16:creationId xmlns:a16="http://schemas.microsoft.com/office/drawing/2014/main" id="{3F0DAADF-F3AE-E3E0-07D0-C9BE6A65D17D}"/>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1061314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ubline + Textbox + Imag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ACAB-5E11-5144-B105-12ACD25ED7FD}"/>
              </a:ext>
            </a:extLst>
          </p:cNvPr>
          <p:cNvSpPr>
            <a:spLocks noGrp="1"/>
          </p:cNvSpPr>
          <p:nvPr>
            <p:ph type="title"/>
          </p:nvPr>
        </p:nvSpPr>
        <p:spPr>
          <a:xfrm>
            <a:off x="405711" y="471951"/>
            <a:ext cx="6439151" cy="430887"/>
          </a:xfrm>
          <a:prstGeom prst="rect">
            <a:avLst/>
          </a:prstGeom>
        </p:spPr>
        <p:txBody>
          <a:bodyPr/>
          <a:lstStyle/>
          <a:p>
            <a:r>
              <a:rPr lang="en-US"/>
              <a:t>Click to edit Master title style</a:t>
            </a:r>
          </a:p>
        </p:txBody>
      </p:sp>
      <p:sp>
        <p:nvSpPr>
          <p:cNvPr id="8" name="Picture Placeholder 6">
            <a:extLst>
              <a:ext uri="{FF2B5EF4-FFF2-40B4-BE49-F238E27FC236}">
                <a16:creationId xmlns:a16="http://schemas.microsoft.com/office/drawing/2014/main" id="{5E4AFFDA-E049-654E-BE77-48A4A284071F}"/>
              </a:ext>
            </a:extLst>
          </p:cNvPr>
          <p:cNvSpPr>
            <a:spLocks noGrp="1"/>
          </p:cNvSpPr>
          <p:nvPr>
            <p:ph type="pic" sz="quarter" idx="14"/>
          </p:nvPr>
        </p:nvSpPr>
        <p:spPr bwMode="gray">
          <a:xfrm>
            <a:off x="7126439" y="471950"/>
            <a:ext cx="4639255" cy="5417676"/>
          </a:xfrm>
          <a:prstGeom prst="rect">
            <a:avLst/>
          </a:prstGeom>
        </p:spPr>
        <p:txBody>
          <a:bodyPr tIns="720000" anchor="ctr"/>
          <a:lstStyle>
            <a:lvl1pPr marL="0" indent="0" algn="ctr">
              <a:buNone/>
              <a:defRPr/>
            </a:lvl1pPr>
          </a:lstStyle>
          <a:p>
            <a:r>
              <a:rPr lang="en-US" noProof="0"/>
              <a:t>Click icon to add picture</a:t>
            </a:r>
          </a:p>
        </p:txBody>
      </p:sp>
      <p:sp>
        <p:nvSpPr>
          <p:cNvPr id="9" name="Text Placeholder 8">
            <a:extLst>
              <a:ext uri="{FF2B5EF4-FFF2-40B4-BE49-F238E27FC236}">
                <a16:creationId xmlns:a16="http://schemas.microsoft.com/office/drawing/2014/main" id="{C12B090F-F085-2B44-AD56-858EE8528A06}"/>
              </a:ext>
            </a:extLst>
          </p:cNvPr>
          <p:cNvSpPr>
            <a:spLocks noGrp="1"/>
          </p:cNvSpPr>
          <p:nvPr>
            <p:ph type="body" sz="quarter" idx="13"/>
          </p:nvPr>
        </p:nvSpPr>
        <p:spPr>
          <a:xfrm>
            <a:off x="405711" y="2382110"/>
            <a:ext cx="6439151" cy="3507514"/>
          </a:xfrm>
          <a:prstGeom prst="rect">
            <a:avLst/>
          </a:prstGeom>
        </p:spPr>
        <p:txBody>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6">
            <a:extLst>
              <a:ext uri="{FF2B5EF4-FFF2-40B4-BE49-F238E27FC236}">
                <a16:creationId xmlns:a16="http://schemas.microsoft.com/office/drawing/2014/main" id="{D4FF8B7A-A932-F271-8316-2C165E43EEFA}"/>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1" name="Text Placeholder 6">
            <a:extLst>
              <a:ext uri="{FF2B5EF4-FFF2-40B4-BE49-F238E27FC236}">
                <a16:creationId xmlns:a16="http://schemas.microsoft.com/office/drawing/2014/main" id="{330B44C6-2972-A81E-3374-4AA85AB7C30C}"/>
              </a:ext>
            </a:extLst>
          </p:cNvPr>
          <p:cNvSpPr>
            <a:spLocks noGrp="1"/>
          </p:cNvSpPr>
          <p:nvPr>
            <p:ph type="body" idx="15"/>
          </p:nvPr>
        </p:nvSpPr>
        <p:spPr>
          <a:xfrm>
            <a:off x="405711" y="1717584"/>
            <a:ext cx="6439151" cy="334223"/>
          </a:xfrm>
          <a:prstGeom prst="rect">
            <a:avLst/>
          </a:prstGeom>
        </p:spPr>
        <p:txBody>
          <a:bodyPr>
            <a:noAutofit/>
          </a:bodyPr>
          <a:lstStyle>
            <a:lvl1pPr marL="0" indent="0">
              <a:buNone/>
              <a:defRPr sz="1833" b="0"/>
            </a:lvl1pPr>
          </a:lstStyle>
          <a:p>
            <a:pPr lvl="0"/>
            <a:r>
              <a:rPr lang="en-US"/>
              <a:t>Click to edit Master text styles</a:t>
            </a:r>
          </a:p>
        </p:txBody>
      </p:sp>
      <p:sp>
        <p:nvSpPr>
          <p:cNvPr id="13" name="Holder 4">
            <a:extLst>
              <a:ext uri="{FF2B5EF4-FFF2-40B4-BE49-F238E27FC236}">
                <a16:creationId xmlns:a16="http://schemas.microsoft.com/office/drawing/2014/main" id="{905F6A17-65CB-2BD8-CC69-EC57B422172D}"/>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90389749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2 Images + 2 Text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ACAB-5E11-5144-B105-12ACD25ED7FD}"/>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13" name="Picture Placeholder 6">
            <a:extLst>
              <a:ext uri="{FF2B5EF4-FFF2-40B4-BE49-F238E27FC236}">
                <a16:creationId xmlns:a16="http://schemas.microsoft.com/office/drawing/2014/main" id="{E713664F-B424-1340-B13D-748993E9B4E2}"/>
              </a:ext>
            </a:extLst>
          </p:cNvPr>
          <p:cNvSpPr>
            <a:spLocks noGrp="1"/>
          </p:cNvSpPr>
          <p:nvPr>
            <p:ph type="pic" sz="quarter" idx="14"/>
          </p:nvPr>
        </p:nvSpPr>
        <p:spPr bwMode="gray">
          <a:xfrm>
            <a:off x="6313330" y="1743598"/>
            <a:ext cx="5452690" cy="2718423"/>
          </a:xfrm>
          <a:prstGeom prst="rect">
            <a:avLst/>
          </a:prstGeom>
        </p:spPr>
        <p:txBody>
          <a:bodyPr tIns="720000" anchor="ctr"/>
          <a:lstStyle>
            <a:lvl1pPr marL="0" indent="0" algn="ctr">
              <a:buNone/>
              <a:defRPr/>
            </a:lvl1pPr>
          </a:lstStyle>
          <a:p>
            <a:r>
              <a:rPr lang="en-US" noProof="0"/>
              <a:t>Click icon to add picture</a:t>
            </a:r>
          </a:p>
        </p:txBody>
      </p:sp>
      <p:sp>
        <p:nvSpPr>
          <p:cNvPr id="15" name="Picture Placeholder 6">
            <a:extLst>
              <a:ext uri="{FF2B5EF4-FFF2-40B4-BE49-F238E27FC236}">
                <a16:creationId xmlns:a16="http://schemas.microsoft.com/office/drawing/2014/main" id="{AAD730EB-C00D-B84F-BF64-1EBEF6858627}"/>
              </a:ext>
            </a:extLst>
          </p:cNvPr>
          <p:cNvSpPr>
            <a:spLocks noGrp="1"/>
          </p:cNvSpPr>
          <p:nvPr>
            <p:ph type="pic" sz="quarter" idx="15"/>
          </p:nvPr>
        </p:nvSpPr>
        <p:spPr bwMode="gray">
          <a:xfrm>
            <a:off x="405712" y="1743600"/>
            <a:ext cx="5452690" cy="2718422"/>
          </a:xfrm>
          <a:prstGeom prst="rect">
            <a:avLst/>
          </a:prstGeom>
        </p:spPr>
        <p:txBody>
          <a:bodyPr tIns="720000" anchor="ctr"/>
          <a:lstStyle>
            <a:lvl1pPr marL="0" indent="0" algn="ctr">
              <a:buNone/>
              <a:defRPr/>
            </a:lvl1pPr>
          </a:lstStyle>
          <a:p>
            <a:r>
              <a:rPr lang="en-US" noProof="0"/>
              <a:t>Click icon to add picture</a:t>
            </a:r>
          </a:p>
        </p:txBody>
      </p:sp>
      <p:sp>
        <p:nvSpPr>
          <p:cNvPr id="16" name="Text Placeholder 8">
            <a:extLst>
              <a:ext uri="{FF2B5EF4-FFF2-40B4-BE49-F238E27FC236}">
                <a16:creationId xmlns:a16="http://schemas.microsoft.com/office/drawing/2014/main" id="{BFF99410-97DE-664D-9DFA-F238489A34C0}"/>
              </a:ext>
            </a:extLst>
          </p:cNvPr>
          <p:cNvSpPr>
            <a:spLocks noGrp="1"/>
          </p:cNvSpPr>
          <p:nvPr>
            <p:ph type="body" sz="quarter" idx="13"/>
          </p:nvPr>
        </p:nvSpPr>
        <p:spPr>
          <a:xfrm>
            <a:off x="405712" y="4625685"/>
            <a:ext cx="5452690" cy="1263940"/>
          </a:xfrm>
          <a:prstGeom prst="rect">
            <a:avLst/>
          </a:prstGeom>
        </p:spPr>
        <p:txBody>
          <a:bodyPr>
            <a:noAutofit/>
          </a:bodyPr>
          <a:lstStyle>
            <a:lvl1pPr>
              <a:buSzPct val="140000"/>
              <a:defRPr sz="1500"/>
            </a:lvl1pPr>
            <a:lvl2pPr>
              <a:buSzPct val="140000"/>
              <a:defRPr sz="1500"/>
            </a:lvl2pPr>
            <a:lvl3pPr>
              <a:buSzPct val="140000"/>
              <a:defRPr sz="1500"/>
            </a:lvl3pPr>
            <a:lvl4pPr>
              <a:buSzPct val="140000"/>
              <a:defRPr sz="15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8">
            <a:extLst>
              <a:ext uri="{FF2B5EF4-FFF2-40B4-BE49-F238E27FC236}">
                <a16:creationId xmlns:a16="http://schemas.microsoft.com/office/drawing/2014/main" id="{397F338D-3913-0241-8AD4-BDF9471C6AA9}"/>
              </a:ext>
            </a:extLst>
          </p:cNvPr>
          <p:cNvSpPr>
            <a:spLocks noGrp="1"/>
          </p:cNvSpPr>
          <p:nvPr>
            <p:ph type="body" sz="quarter" idx="16"/>
          </p:nvPr>
        </p:nvSpPr>
        <p:spPr>
          <a:xfrm>
            <a:off x="6313330" y="4625685"/>
            <a:ext cx="5452690" cy="1263940"/>
          </a:xfrm>
          <a:prstGeom prst="rect">
            <a:avLst/>
          </a:prstGeom>
        </p:spPr>
        <p:txBody>
          <a:bodyPr>
            <a:noAutofit/>
          </a:bodyPr>
          <a:lstStyle>
            <a:lvl1pPr>
              <a:buSzPct val="140000"/>
              <a:defRPr sz="1500"/>
            </a:lvl1pPr>
            <a:lvl2pPr>
              <a:buSzPct val="140000"/>
              <a:defRPr sz="1500"/>
            </a:lvl2pPr>
            <a:lvl3pPr>
              <a:buSzPct val="140000"/>
              <a:defRPr sz="1500"/>
            </a:lvl3pPr>
            <a:lvl4pPr>
              <a:buSzPct val="140000"/>
              <a:defRPr sz="15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Holder 6">
            <a:extLst>
              <a:ext uri="{FF2B5EF4-FFF2-40B4-BE49-F238E27FC236}">
                <a16:creationId xmlns:a16="http://schemas.microsoft.com/office/drawing/2014/main" id="{40B274A8-30F0-51AC-BFAE-BD10B68029CE}"/>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9" name="Holder 4">
            <a:extLst>
              <a:ext uri="{FF2B5EF4-FFF2-40B4-BE49-F238E27FC236}">
                <a16:creationId xmlns:a16="http://schemas.microsoft.com/office/drawing/2014/main" id="{4C609B45-9D5F-B0C3-DD1E-72BD3598465B}"/>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10962075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ubline + 2 Images + 2 Text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ACAB-5E11-5144-B105-12ACD25ED7FD}"/>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13" name="Picture Placeholder 6">
            <a:extLst>
              <a:ext uri="{FF2B5EF4-FFF2-40B4-BE49-F238E27FC236}">
                <a16:creationId xmlns:a16="http://schemas.microsoft.com/office/drawing/2014/main" id="{E713664F-B424-1340-B13D-748993E9B4E2}"/>
              </a:ext>
            </a:extLst>
          </p:cNvPr>
          <p:cNvSpPr>
            <a:spLocks noGrp="1"/>
          </p:cNvSpPr>
          <p:nvPr>
            <p:ph type="pic" sz="quarter" idx="14"/>
          </p:nvPr>
        </p:nvSpPr>
        <p:spPr bwMode="gray">
          <a:xfrm>
            <a:off x="6313330" y="1743598"/>
            <a:ext cx="5452690" cy="2718423"/>
          </a:xfrm>
          <a:prstGeom prst="rect">
            <a:avLst/>
          </a:prstGeom>
        </p:spPr>
        <p:txBody>
          <a:bodyPr tIns="720000" anchor="ctr"/>
          <a:lstStyle>
            <a:lvl1pPr marL="0" indent="0" algn="ctr">
              <a:buNone/>
              <a:defRPr/>
            </a:lvl1pPr>
          </a:lstStyle>
          <a:p>
            <a:r>
              <a:rPr lang="en-US" noProof="0"/>
              <a:t>Click icon to add picture</a:t>
            </a:r>
          </a:p>
        </p:txBody>
      </p:sp>
      <p:sp>
        <p:nvSpPr>
          <p:cNvPr id="15" name="Picture Placeholder 6">
            <a:extLst>
              <a:ext uri="{FF2B5EF4-FFF2-40B4-BE49-F238E27FC236}">
                <a16:creationId xmlns:a16="http://schemas.microsoft.com/office/drawing/2014/main" id="{AAD730EB-C00D-B84F-BF64-1EBEF6858627}"/>
              </a:ext>
            </a:extLst>
          </p:cNvPr>
          <p:cNvSpPr>
            <a:spLocks noGrp="1"/>
          </p:cNvSpPr>
          <p:nvPr>
            <p:ph type="pic" sz="quarter" idx="15"/>
          </p:nvPr>
        </p:nvSpPr>
        <p:spPr bwMode="gray">
          <a:xfrm>
            <a:off x="405712" y="1743600"/>
            <a:ext cx="5452690" cy="2718422"/>
          </a:xfrm>
          <a:prstGeom prst="rect">
            <a:avLst/>
          </a:prstGeom>
        </p:spPr>
        <p:txBody>
          <a:bodyPr tIns="720000" anchor="ctr"/>
          <a:lstStyle>
            <a:lvl1pPr marL="0" indent="0" algn="ctr">
              <a:buNone/>
              <a:defRPr/>
            </a:lvl1pPr>
          </a:lstStyle>
          <a:p>
            <a:r>
              <a:rPr lang="en-US" noProof="0"/>
              <a:t>Click icon to add picture</a:t>
            </a:r>
          </a:p>
        </p:txBody>
      </p:sp>
      <p:sp>
        <p:nvSpPr>
          <p:cNvPr id="16" name="Text Placeholder 8">
            <a:extLst>
              <a:ext uri="{FF2B5EF4-FFF2-40B4-BE49-F238E27FC236}">
                <a16:creationId xmlns:a16="http://schemas.microsoft.com/office/drawing/2014/main" id="{BFF99410-97DE-664D-9DFA-F238489A34C0}"/>
              </a:ext>
            </a:extLst>
          </p:cNvPr>
          <p:cNvSpPr>
            <a:spLocks noGrp="1"/>
          </p:cNvSpPr>
          <p:nvPr>
            <p:ph type="body" sz="quarter" idx="13"/>
          </p:nvPr>
        </p:nvSpPr>
        <p:spPr>
          <a:xfrm>
            <a:off x="405712" y="4625685"/>
            <a:ext cx="5452690" cy="1263940"/>
          </a:xfrm>
          <a:prstGeom prst="rect">
            <a:avLst/>
          </a:prstGeom>
        </p:spPr>
        <p:txBody>
          <a:bodyPr>
            <a:noAutofit/>
          </a:bodyPr>
          <a:lstStyle>
            <a:lvl1pPr>
              <a:buSzPct val="140000"/>
              <a:defRPr sz="1500"/>
            </a:lvl1pPr>
            <a:lvl2pPr>
              <a:buSzPct val="140000"/>
              <a:defRPr sz="1500"/>
            </a:lvl2pPr>
            <a:lvl3pPr>
              <a:buSzPct val="140000"/>
              <a:defRPr sz="1500"/>
            </a:lvl3pPr>
            <a:lvl4pPr>
              <a:buSzPct val="140000"/>
              <a:defRPr sz="15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8">
            <a:extLst>
              <a:ext uri="{FF2B5EF4-FFF2-40B4-BE49-F238E27FC236}">
                <a16:creationId xmlns:a16="http://schemas.microsoft.com/office/drawing/2014/main" id="{397F338D-3913-0241-8AD4-BDF9471C6AA9}"/>
              </a:ext>
            </a:extLst>
          </p:cNvPr>
          <p:cNvSpPr>
            <a:spLocks noGrp="1"/>
          </p:cNvSpPr>
          <p:nvPr>
            <p:ph type="body" sz="quarter" idx="16"/>
          </p:nvPr>
        </p:nvSpPr>
        <p:spPr>
          <a:xfrm>
            <a:off x="6313330" y="4625685"/>
            <a:ext cx="5452690" cy="1263940"/>
          </a:xfrm>
          <a:prstGeom prst="rect">
            <a:avLst/>
          </a:prstGeom>
        </p:spPr>
        <p:txBody>
          <a:bodyPr>
            <a:noAutofit/>
          </a:bodyPr>
          <a:lstStyle>
            <a:lvl1pPr>
              <a:buSzPct val="140000"/>
              <a:defRPr sz="1500"/>
            </a:lvl1pPr>
            <a:lvl2pPr>
              <a:buSzPct val="140000"/>
              <a:defRPr sz="1500"/>
            </a:lvl2pPr>
            <a:lvl3pPr>
              <a:buSzPct val="140000"/>
              <a:defRPr sz="1500"/>
            </a:lvl3pPr>
            <a:lvl4pPr>
              <a:buSzPct val="140000"/>
              <a:defRPr sz="15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Holder 6">
            <a:extLst>
              <a:ext uri="{FF2B5EF4-FFF2-40B4-BE49-F238E27FC236}">
                <a16:creationId xmlns:a16="http://schemas.microsoft.com/office/drawing/2014/main" id="{40B274A8-30F0-51AC-BFAE-BD10B68029CE}"/>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1" name="Text Placeholder 6">
            <a:extLst>
              <a:ext uri="{FF2B5EF4-FFF2-40B4-BE49-F238E27FC236}">
                <a16:creationId xmlns:a16="http://schemas.microsoft.com/office/drawing/2014/main" id="{2C5C47C7-08BA-BECA-90B1-358BB8951170}"/>
              </a:ext>
            </a:extLst>
          </p:cNvPr>
          <p:cNvSpPr>
            <a:spLocks noGrp="1"/>
          </p:cNvSpPr>
          <p:nvPr>
            <p:ph type="body" idx="17"/>
          </p:nvPr>
        </p:nvSpPr>
        <p:spPr>
          <a:xfrm>
            <a:off x="405711" y="1079073"/>
            <a:ext cx="11360308" cy="334223"/>
          </a:xfrm>
          <a:prstGeom prst="rect">
            <a:avLst/>
          </a:prstGeom>
        </p:spPr>
        <p:txBody>
          <a:bodyPr>
            <a:noAutofit/>
          </a:bodyPr>
          <a:lstStyle>
            <a:lvl1pPr marL="0" indent="0">
              <a:buNone/>
              <a:defRPr sz="1833" b="0"/>
            </a:lvl1pPr>
          </a:lstStyle>
          <a:p>
            <a:pPr lvl="0"/>
            <a:r>
              <a:rPr lang="en-US"/>
              <a:t>Click to edit Master text styles</a:t>
            </a:r>
          </a:p>
        </p:txBody>
      </p:sp>
      <p:sp>
        <p:nvSpPr>
          <p:cNvPr id="14" name="Holder 4">
            <a:extLst>
              <a:ext uri="{FF2B5EF4-FFF2-40B4-BE49-F238E27FC236}">
                <a16:creationId xmlns:a16="http://schemas.microsoft.com/office/drawing/2014/main" id="{3F4D1AAB-957B-851A-1288-66184CF9422D}"/>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9285016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3 Columns">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81489E-A7F6-A848-9205-8F2033A487E0}"/>
              </a:ext>
            </a:extLst>
          </p:cNvPr>
          <p:cNvSpPr>
            <a:spLocks noGrp="1"/>
          </p:cNvSpPr>
          <p:nvPr>
            <p:ph type="body" sz="quarter" idx="13"/>
          </p:nvPr>
        </p:nvSpPr>
        <p:spPr>
          <a:xfrm>
            <a:off x="405712" y="1290000"/>
            <a:ext cx="3632176" cy="459962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A25C7FD2-A028-6D42-9E34-22B4D6EE8D27}"/>
              </a:ext>
            </a:extLst>
          </p:cNvPr>
          <p:cNvSpPr>
            <a:spLocks noGrp="1"/>
          </p:cNvSpPr>
          <p:nvPr>
            <p:ph type="body" sz="quarter" idx="14"/>
          </p:nvPr>
        </p:nvSpPr>
        <p:spPr>
          <a:xfrm>
            <a:off x="4269779" y="1290000"/>
            <a:ext cx="3632176" cy="459962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04FB1664-6845-8145-9074-DC72750C8705}"/>
              </a:ext>
            </a:extLst>
          </p:cNvPr>
          <p:cNvSpPr>
            <a:spLocks noGrp="1"/>
          </p:cNvSpPr>
          <p:nvPr>
            <p:ph type="body" sz="quarter" idx="15"/>
          </p:nvPr>
        </p:nvSpPr>
        <p:spPr>
          <a:xfrm>
            <a:off x="8133845" y="1290000"/>
            <a:ext cx="3632176" cy="459962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Holder 6">
            <a:extLst>
              <a:ext uri="{FF2B5EF4-FFF2-40B4-BE49-F238E27FC236}">
                <a16:creationId xmlns:a16="http://schemas.microsoft.com/office/drawing/2014/main" id="{C38ECBF6-62E2-BAF2-8BF5-1411CE13D69F}"/>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2" name="Title 1">
            <a:extLst>
              <a:ext uri="{FF2B5EF4-FFF2-40B4-BE49-F238E27FC236}">
                <a16:creationId xmlns:a16="http://schemas.microsoft.com/office/drawing/2014/main" id="{4FC9B932-9EE2-40E3-8441-7F18FB6425CD}"/>
              </a:ext>
            </a:extLst>
          </p:cNvPr>
          <p:cNvSpPr>
            <a:spLocks noGrp="1"/>
          </p:cNvSpPr>
          <p:nvPr>
            <p:ph type="title"/>
          </p:nvPr>
        </p:nvSpPr>
        <p:spPr>
          <a:xfrm>
            <a:off x="405711" y="471951"/>
            <a:ext cx="11360309" cy="496425"/>
          </a:xfrm>
          <a:prstGeom prst="rect">
            <a:avLst/>
          </a:prstGeom>
        </p:spPr>
        <p:txBody>
          <a:bodyPr>
            <a:noAutofit/>
          </a:bodyPr>
          <a:lstStyle/>
          <a:p>
            <a:r>
              <a:rPr lang="en-US"/>
              <a:t>Click to edit Master title style</a:t>
            </a:r>
          </a:p>
        </p:txBody>
      </p:sp>
      <p:sp>
        <p:nvSpPr>
          <p:cNvPr id="13" name="Holder 4">
            <a:extLst>
              <a:ext uri="{FF2B5EF4-FFF2-40B4-BE49-F238E27FC236}">
                <a16:creationId xmlns:a16="http://schemas.microsoft.com/office/drawing/2014/main" id="{2B8B1AF1-65A8-AA6F-5F89-5652477C2050}"/>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9923105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ubline + 3 Columns">
    <p:spTree>
      <p:nvGrpSpPr>
        <p:cNvPr id="1" name=""/>
        <p:cNvGrpSpPr/>
        <p:nvPr/>
      </p:nvGrpSpPr>
      <p:grpSpPr>
        <a:xfrm>
          <a:off x="0" y="0"/>
          <a:ext cx="0" cy="0"/>
          <a:chOff x="0" y="0"/>
          <a:chExt cx="0" cy="0"/>
        </a:xfrm>
      </p:grpSpPr>
      <p:sp>
        <p:nvSpPr>
          <p:cNvPr id="15" name="Holder 6">
            <a:extLst>
              <a:ext uri="{FF2B5EF4-FFF2-40B4-BE49-F238E27FC236}">
                <a16:creationId xmlns:a16="http://schemas.microsoft.com/office/drawing/2014/main" id="{C38ECBF6-62E2-BAF2-8BF5-1411CE13D69F}"/>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2" name="Title 1">
            <a:extLst>
              <a:ext uri="{FF2B5EF4-FFF2-40B4-BE49-F238E27FC236}">
                <a16:creationId xmlns:a16="http://schemas.microsoft.com/office/drawing/2014/main" id="{4FC9B932-9EE2-40E3-8441-7F18FB6425CD}"/>
              </a:ext>
            </a:extLst>
          </p:cNvPr>
          <p:cNvSpPr>
            <a:spLocks noGrp="1"/>
          </p:cNvSpPr>
          <p:nvPr>
            <p:ph type="title"/>
          </p:nvPr>
        </p:nvSpPr>
        <p:spPr>
          <a:xfrm>
            <a:off x="405711" y="471951"/>
            <a:ext cx="11360309" cy="496425"/>
          </a:xfrm>
          <a:prstGeom prst="rect">
            <a:avLst/>
          </a:prstGeom>
        </p:spPr>
        <p:txBody>
          <a:bodyPr>
            <a:noAutofit/>
          </a:bodyPr>
          <a:lstStyle/>
          <a:p>
            <a:r>
              <a:rPr lang="en-US"/>
              <a:t>Click to edit Master title style</a:t>
            </a:r>
          </a:p>
        </p:txBody>
      </p:sp>
      <p:sp>
        <p:nvSpPr>
          <p:cNvPr id="13" name="Text Placeholder 8">
            <a:extLst>
              <a:ext uri="{FF2B5EF4-FFF2-40B4-BE49-F238E27FC236}">
                <a16:creationId xmlns:a16="http://schemas.microsoft.com/office/drawing/2014/main" id="{EE435EE3-3893-E680-B7C5-9AA742D42FB0}"/>
              </a:ext>
            </a:extLst>
          </p:cNvPr>
          <p:cNvSpPr>
            <a:spLocks noGrp="1"/>
          </p:cNvSpPr>
          <p:nvPr>
            <p:ph type="body" sz="quarter" idx="13"/>
          </p:nvPr>
        </p:nvSpPr>
        <p:spPr>
          <a:xfrm>
            <a:off x="405712" y="1743601"/>
            <a:ext cx="3632176" cy="4146024"/>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a:extLst>
              <a:ext uri="{FF2B5EF4-FFF2-40B4-BE49-F238E27FC236}">
                <a16:creationId xmlns:a16="http://schemas.microsoft.com/office/drawing/2014/main" id="{3D05CF13-25F7-BE09-A52A-1E2405A8D488}"/>
              </a:ext>
            </a:extLst>
          </p:cNvPr>
          <p:cNvSpPr>
            <a:spLocks noGrp="1"/>
          </p:cNvSpPr>
          <p:nvPr>
            <p:ph type="body" sz="quarter" idx="14"/>
          </p:nvPr>
        </p:nvSpPr>
        <p:spPr>
          <a:xfrm>
            <a:off x="4269779" y="1743601"/>
            <a:ext cx="3632176" cy="4146024"/>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8">
            <a:extLst>
              <a:ext uri="{FF2B5EF4-FFF2-40B4-BE49-F238E27FC236}">
                <a16:creationId xmlns:a16="http://schemas.microsoft.com/office/drawing/2014/main" id="{1043D44A-DAD8-D8BC-8FD7-DCF975AEF184}"/>
              </a:ext>
            </a:extLst>
          </p:cNvPr>
          <p:cNvSpPr>
            <a:spLocks noGrp="1"/>
          </p:cNvSpPr>
          <p:nvPr>
            <p:ph type="body" sz="quarter" idx="15"/>
          </p:nvPr>
        </p:nvSpPr>
        <p:spPr>
          <a:xfrm>
            <a:off x="8133845" y="1743601"/>
            <a:ext cx="3632176" cy="4146024"/>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559C8D04-B59A-22FA-A0E8-79158CEFBF12}"/>
              </a:ext>
            </a:extLst>
          </p:cNvPr>
          <p:cNvSpPr>
            <a:spLocks noGrp="1"/>
          </p:cNvSpPr>
          <p:nvPr>
            <p:ph type="body" idx="16"/>
          </p:nvPr>
        </p:nvSpPr>
        <p:spPr>
          <a:xfrm>
            <a:off x="405711" y="1079073"/>
            <a:ext cx="11360309" cy="334223"/>
          </a:xfrm>
          <a:prstGeom prst="rect">
            <a:avLst/>
          </a:prstGeom>
        </p:spPr>
        <p:txBody>
          <a:bodyPr/>
          <a:lstStyle>
            <a:lvl1pPr marL="0" indent="0">
              <a:buNone/>
              <a:defRPr sz="1833" b="0"/>
            </a:lvl1pPr>
          </a:lstStyle>
          <a:p>
            <a:pPr lvl="0"/>
            <a:r>
              <a:rPr lang="en-US"/>
              <a:t>Click to edit Master text styles</a:t>
            </a:r>
          </a:p>
        </p:txBody>
      </p:sp>
      <p:sp>
        <p:nvSpPr>
          <p:cNvPr id="9" name="Holder 4">
            <a:extLst>
              <a:ext uri="{FF2B5EF4-FFF2-40B4-BE49-F238E27FC236}">
                <a16:creationId xmlns:a16="http://schemas.microsoft.com/office/drawing/2014/main" id="{8785EF8A-F3A2-EE5C-4408-9937A8FDB8B5}"/>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1725336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Logo Shape Grey">
  <p:cSld name="Title Slide Logo Shape Grey">
    <p:spTree>
      <p:nvGrpSpPr>
        <p:cNvPr id="1" name="Shape 98"/>
        <p:cNvGrpSpPr/>
        <p:nvPr/>
      </p:nvGrpSpPr>
      <p:grpSpPr>
        <a:xfrm>
          <a:off x="0" y="0"/>
          <a:ext cx="0" cy="0"/>
          <a:chOff x="0" y="0"/>
          <a:chExt cx="0" cy="0"/>
        </a:xfrm>
      </p:grpSpPr>
      <p:grpSp>
        <p:nvGrpSpPr>
          <p:cNvPr id="99" name="Google Shape;99;p15"/>
          <p:cNvGrpSpPr/>
          <p:nvPr/>
        </p:nvGrpSpPr>
        <p:grpSpPr>
          <a:xfrm>
            <a:off x="0" y="0"/>
            <a:ext cx="8914102" cy="6858001"/>
            <a:chOff x="0" y="0"/>
            <a:chExt cx="8914102" cy="6858001"/>
          </a:xfrm>
        </p:grpSpPr>
        <p:sp>
          <p:nvSpPr>
            <p:cNvPr id="100" name="Google Shape;100;p15"/>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1" name="Google Shape;101;p15"/>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02" name="Google Shape;102;p15"/>
          <p:cNvSpPr txBox="1">
            <a:spLocks noGrp="1"/>
          </p:cNvSpPr>
          <p:nvPr>
            <p:ph type="ctrTitle"/>
          </p:nvPr>
        </p:nvSpPr>
        <p:spPr>
          <a:xfrm>
            <a:off x="442913" y="1009185"/>
            <a:ext cx="5258700" cy="24198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5000"/>
              <a:buFont typeface="Georgia"/>
              <a:buNone/>
              <a:defRPr sz="5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3" name="Google Shape;103;p15"/>
          <p:cNvSpPr txBox="1">
            <a:spLocks noGrp="1"/>
          </p:cNvSpPr>
          <p:nvPr>
            <p:ph type="subTitle" idx="1"/>
          </p:nvPr>
        </p:nvSpPr>
        <p:spPr>
          <a:xfrm>
            <a:off x="442914" y="3749040"/>
            <a:ext cx="52587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7662976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ublines + Headline + 3 Columns">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81489E-A7F6-A848-9205-8F2033A487E0}"/>
              </a:ext>
            </a:extLst>
          </p:cNvPr>
          <p:cNvSpPr>
            <a:spLocks noGrp="1"/>
          </p:cNvSpPr>
          <p:nvPr>
            <p:ph type="body" sz="quarter" idx="13"/>
          </p:nvPr>
        </p:nvSpPr>
        <p:spPr>
          <a:xfrm>
            <a:off x="405712" y="2265099"/>
            <a:ext cx="3632176" cy="3624526"/>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A25C7FD2-A028-6D42-9E34-22B4D6EE8D27}"/>
              </a:ext>
            </a:extLst>
          </p:cNvPr>
          <p:cNvSpPr>
            <a:spLocks noGrp="1"/>
          </p:cNvSpPr>
          <p:nvPr>
            <p:ph type="body" sz="quarter" idx="14"/>
          </p:nvPr>
        </p:nvSpPr>
        <p:spPr>
          <a:xfrm>
            <a:off x="4269779" y="2265099"/>
            <a:ext cx="3632176" cy="3624526"/>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04FB1664-6845-8145-9074-DC72750C8705}"/>
              </a:ext>
            </a:extLst>
          </p:cNvPr>
          <p:cNvSpPr>
            <a:spLocks noGrp="1"/>
          </p:cNvSpPr>
          <p:nvPr>
            <p:ph type="body" sz="quarter" idx="15"/>
          </p:nvPr>
        </p:nvSpPr>
        <p:spPr>
          <a:xfrm>
            <a:off x="8133845" y="2265099"/>
            <a:ext cx="3632176" cy="3624526"/>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Holder 6">
            <a:extLst>
              <a:ext uri="{FF2B5EF4-FFF2-40B4-BE49-F238E27FC236}">
                <a16:creationId xmlns:a16="http://schemas.microsoft.com/office/drawing/2014/main" id="{C38ECBF6-62E2-BAF2-8BF5-1411CE13D69F}"/>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2" name="Title 1">
            <a:extLst>
              <a:ext uri="{FF2B5EF4-FFF2-40B4-BE49-F238E27FC236}">
                <a16:creationId xmlns:a16="http://schemas.microsoft.com/office/drawing/2014/main" id="{4FC9B932-9EE2-40E3-8441-7F18FB6425CD}"/>
              </a:ext>
            </a:extLst>
          </p:cNvPr>
          <p:cNvSpPr>
            <a:spLocks noGrp="1"/>
          </p:cNvSpPr>
          <p:nvPr>
            <p:ph type="title"/>
          </p:nvPr>
        </p:nvSpPr>
        <p:spPr>
          <a:xfrm>
            <a:off x="405711" y="471951"/>
            <a:ext cx="11360309" cy="496425"/>
          </a:xfrm>
          <a:prstGeom prst="rect">
            <a:avLst/>
          </a:prstGeom>
        </p:spPr>
        <p:txBody>
          <a:bodyPr>
            <a:noAutofit/>
          </a:bodyPr>
          <a:lstStyle/>
          <a:p>
            <a:r>
              <a:rPr lang="en-US"/>
              <a:t>Click to edit Master title style</a:t>
            </a:r>
          </a:p>
        </p:txBody>
      </p:sp>
      <p:sp>
        <p:nvSpPr>
          <p:cNvPr id="13" name="Text Placeholder 6">
            <a:extLst>
              <a:ext uri="{FF2B5EF4-FFF2-40B4-BE49-F238E27FC236}">
                <a16:creationId xmlns:a16="http://schemas.microsoft.com/office/drawing/2014/main" id="{BA1A5537-C3C0-ABD6-658B-EB15C90763CB}"/>
              </a:ext>
            </a:extLst>
          </p:cNvPr>
          <p:cNvSpPr>
            <a:spLocks noGrp="1"/>
          </p:cNvSpPr>
          <p:nvPr>
            <p:ph type="body" idx="12"/>
          </p:nvPr>
        </p:nvSpPr>
        <p:spPr>
          <a:xfrm>
            <a:off x="405711" y="1743600"/>
            <a:ext cx="11360308" cy="334223"/>
          </a:xfrm>
          <a:prstGeom prst="rect">
            <a:avLst/>
          </a:prstGeom>
        </p:spPr>
        <p:txBody>
          <a:bodyPr/>
          <a:lstStyle>
            <a:lvl1pPr marL="0" indent="0">
              <a:buNone/>
              <a:defRPr sz="1833" b="1"/>
            </a:lvl1pPr>
          </a:lstStyle>
          <a:p>
            <a:pPr lvl="0"/>
            <a:r>
              <a:rPr lang="en-US"/>
              <a:t>Click to edit Master text styles</a:t>
            </a:r>
          </a:p>
        </p:txBody>
      </p:sp>
      <p:sp>
        <p:nvSpPr>
          <p:cNvPr id="14" name="Text Placeholder 6">
            <a:extLst>
              <a:ext uri="{FF2B5EF4-FFF2-40B4-BE49-F238E27FC236}">
                <a16:creationId xmlns:a16="http://schemas.microsoft.com/office/drawing/2014/main" id="{8CEDD209-ED19-5933-231E-C7E2AD50B3F2}"/>
              </a:ext>
            </a:extLst>
          </p:cNvPr>
          <p:cNvSpPr>
            <a:spLocks noGrp="1"/>
          </p:cNvSpPr>
          <p:nvPr>
            <p:ph type="body" idx="16"/>
          </p:nvPr>
        </p:nvSpPr>
        <p:spPr>
          <a:xfrm>
            <a:off x="405711" y="1079073"/>
            <a:ext cx="11360309" cy="334223"/>
          </a:xfrm>
          <a:prstGeom prst="rect">
            <a:avLst/>
          </a:prstGeom>
        </p:spPr>
        <p:txBody>
          <a:bodyPr/>
          <a:lstStyle>
            <a:lvl1pPr marL="0" indent="0">
              <a:buNone/>
              <a:defRPr sz="1833" b="0"/>
            </a:lvl1pPr>
          </a:lstStyle>
          <a:p>
            <a:pPr lvl="0"/>
            <a:r>
              <a:rPr lang="en-US"/>
              <a:t>Click to edit Master text styles</a:t>
            </a:r>
          </a:p>
        </p:txBody>
      </p:sp>
      <p:cxnSp>
        <p:nvCxnSpPr>
          <p:cNvPr id="19" name="Straight Connector 18">
            <a:extLst>
              <a:ext uri="{FF2B5EF4-FFF2-40B4-BE49-F238E27FC236}">
                <a16:creationId xmlns:a16="http://schemas.microsoft.com/office/drawing/2014/main" id="{7F4E396C-1931-3B9C-6813-BA3B720B952C}"/>
              </a:ext>
            </a:extLst>
          </p:cNvPr>
          <p:cNvCxnSpPr/>
          <p:nvPr userDrawn="1"/>
        </p:nvCxnSpPr>
        <p:spPr>
          <a:xfrm>
            <a:off x="405711" y="2158232"/>
            <a:ext cx="792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Holder 4">
            <a:extLst>
              <a:ext uri="{FF2B5EF4-FFF2-40B4-BE49-F238E27FC236}">
                <a16:creationId xmlns:a16="http://schemas.microsoft.com/office/drawing/2014/main" id="{55477A34-D930-A2E3-C7F1-CC44EA2A735C}"/>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4194187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2x2 Pan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BB5C-49C8-4A4F-9BE7-DAEDE8B5A3A5}"/>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9" name="Text Placeholder 8">
            <a:extLst>
              <a:ext uri="{FF2B5EF4-FFF2-40B4-BE49-F238E27FC236}">
                <a16:creationId xmlns:a16="http://schemas.microsoft.com/office/drawing/2014/main" id="{3D81489E-A7F6-A848-9205-8F2033A487E0}"/>
              </a:ext>
            </a:extLst>
          </p:cNvPr>
          <p:cNvSpPr>
            <a:spLocks noGrp="1"/>
          </p:cNvSpPr>
          <p:nvPr>
            <p:ph type="body" sz="quarter" idx="13"/>
          </p:nvPr>
        </p:nvSpPr>
        <p:spPr>
          <a:xfrm>
            <a:off x="405711" y="1284717"/>
            <a:ext cx="5419673" cy="2144282"/>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a:extLst>
              <a:ext uri="{FF2B5EF4-FFF2-40B4-BE49-F238E27FC236}">
                <a16:creationId xmlns:a16="http://schemas.microsoft.com/office/drawing/2014/main" id="{CE46F34D-F285-1144-924A-39F9FD37C083}"/>
              </a:ext>
            </a:extLst>
          </p:cNvPr>
          <p:cNvSpPr>
            <a:spLocks noGrp="1"/>
          </p:cNvSpPr>
          <p:nvPr>
            <p:ph type="body" sz="quarter" idx="14"/>
          </p:nvPr>
        </p:nvSpPr>
        <p:spPr>
          <a:xfrm>
            <a:off x="6346348" y="1284718"/>
            <a:ext cx="5419673" cy="2144282"/>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Holder 6">
            <a:extLst>
              <a:ext uri="{FF2B5EF4-FFF2-40B4-BE49-F238E27FC236}">
                <a16:creationId xmlns:a16="http://schemas.microsoft.com/office/drawing/2014/main" id="{344D5276-205F-314E-B104-ED0561D5A0B7}"/>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9" name="Text Placeholder 8">
            <a:extLst>
              <a:ext uri="{FF2B5EF4-FFF2-40B4-BE49-F238E27FC236}">
                <a16:creationId xmlns:a16="http://schemas.microsoft.com/office/drawing/2014/main" id="{C07FD8A5-19E4-9081-DB8E-07DD7767A9AA}"/>
              </a:ext>
            </a:extLst>
          </p:cNvPr>
          <p:cNvSpPr>
            <a:spLocks noGrp="1"/>
          </p:cNvSpPr>
          <p:nvPr>
            <p:ph type="body" sz="quarter" idx="24"/>
          </p:nvPr>
        </p:nvSpPr>
        <p:spPr>
          <a:xfrm>
            <a:off x="405711" y="3745340"/>
            <a:ext cx="5419673" cy="2144282"/>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a:extLst>
              <a:ext uri="{FF2B5EF4-FFF2-40B4-BE49-F238E27FC236}">
                <a16:creationId xmlns:a16="http://schemas.microsoft.com/office/drawing/2014/main" id="{0F17E2A7-01A3-5D2E-294D-FCF8BFD93FF0}"/>
              </a:ext>
            </a:extLst>
          </p:cNvPr>
          <p:cNvSpPr>
            <a:spLocks noGrp="1"/>
          </p:cNvSpPr>
          <p:nvPr>
            <p:ph type="body" sz="quarter" idx="25"/>
          </p:nvPr>
        </p:nvSpPr>
        <p:spPr>
          <a:xfrm>
            <a:off x="6346348" y="3745341"/>
            <a:ext cx="5419673" cy="2144282"/>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4">
            <a:extLst>
              <a:ext uri="{FF2B5EF4-FFF2-40B4-BE49-F238E27FC236}">
                <a16:creationId xmlns:a16="http://schemas.microsoft.com/office/drawing/2014/main" id="{3EEF62F6-038D-6C90-D0C4-C75F35C8E1AB}"/>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112506013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ublines + 2x2 Pan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BB5C-49C8-4A4F-9BE7-DAEDE8B5A3A5}"/>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9" name="Text Placeholder 8">
            <a:extLst>
              <a:ext uri="{FF2B5EF4-FFF2-40B4-BE49-F238E27FC236}">
                <a16:creationId xmlns:a16="http://schemas.microsoft.com/office/drawing/2014/main" id="{3D81489E-A7F6-A848-9205-8F2033A487E0}"/>
              </a:ext>
            </a:extLst>
          </p:cNvPr>
          <p:cNvSpPr>
            <a:spLocks noGrp="1"/>
          </p:cNvSpPr>
          <p:nvPr>
            <p:ph type="body" sz="quarter" idx="13"/>
          </p:nvPr>
        </p:nvSpPr>
        <p:spPr>
          <a:xfrm>
            <a:off x="405711" y="1632388"/>
            <a:ext cx="5419673" cy="197621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a:extLst>
              <a:ext uri="{FF2B5EF4-FFF2-40B4-BE49-F238E27FC236}">
                <a16:creationId xmlns:a16="http://schemas.microsoft.com/office/drawing/2014/main" id="{CE46F34D-F285-1144-924A-39F9FD37C083}"/>
              </a:ext>
            </a:extLst>
          </p:cNvPr>
          <p:cNvSpPr>
            <a:spLocks noGrp="1"/>
          </p:cNvSpPr>
          <p:nvPr>
            <p:ph type="body" sz="quarter" idx="14"/>
          </p:nvPr>
        </p:nvSpPr>
        <p:spPr>
          <a:xfrm>
            <a:off x="6346348" y="1632388"/>
            <a:ext cx="5419673" cy="1976215"/>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Holder 6">
            <a:extLst>
              <a:ext uri="{FF2B5EF4-FFF2-40B4-BE49-F238E27FC236}">
                <a16:creationId xmlns:a16="http://schemas.microsoft.com/office/drawing/2014/main" id="{344D5276-205F-314E-B104-ED0561D5A0B7}"/>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3" name="Text Placeholder 6">
            <a:extLst>
              <a:ext uri="{FF2B5EF4-FFF2-40B4-BE49-F238E27FC236}">
                <a16:creationId xmlns:a16="http://schemas.microsoft.com/office/drawing/2014/main" id="{D892933D-813E-B68E-B426-31DC0B63D2AE}"/>
              </a:ext>
            </a:extLst>
          </p:cNvPr>
          <p:cNvSpPr>
            <a:spLocks noGrp="1"/>
          </p:cNvSpPr>
          <p:nvPr>
            <p:ph type="body" idx="15"/>
          </p:nvPr>
        </p:nvSpPr>
        <p:spPr>
          <a:xfrm>
            <a:off x="405711" y="1079073"/>
            <a:ext cx="11360308" cy="334223"/>
          </a:xfrm>
          <a:prstGeom prst="rect">
            <a:avLst/>
          </a:prstGeom>
        </p:spPr>
        <p:txBody>
          <a:bodyPr/>
          <a:lstStyle>
            <a:lvl1pPr marL="0" indent="0">
              <a:buNone/>
              <a:defRPr sz="1833" b="0"/>
            </a:lvl1pPr>
          </a:lstStyle>
          <a:p>
            <a:pPr lvl="0"/>
            <a:r>
              <a:rPr lang="en-US"/>
              <a:t>Click to edit Master text styles</a:t>
            </a:r>
          </a:p>
        </p:txBody>
      </p:sp>
      <p:sp>
        <p:nvSpPr>
          <p:cNvPr id="23" name="Text Placeholder 8">
            <a:extLst>
              <a:ext uri="{FF2B5EF4-FFF2-40B4-BE49-F238E27FC236}">
                <a16:creationId xmlns:a16="http://schemas.microsoft.com/office/drawing/2014/main" id="{3E0FF043-5BA1-EB0B-4583-265E5B66D14B}"/>
              </a:ext>
            </a:extLst>
          </p:cNvPr>
          <p:cNvSpPr>
            <a:spLocks noGrp="1"/>
          </p:cNvSpPr>
          <p:nvPr>
            <p:ph type="body" sz="quarter" idx="20"/>
          </p:nvPr>
        </p:nvSpPr>
        <p:spPr>
          <a:xfrm>
            <a:off x="405711" y="3913411"/>
            <a:ext cx="5419673" cy="1981497"/>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8">
            <a:extLst>
              <a:ext uri="{FF2B5EF4-FFF2-40B4-BE49-F238E27FC236}">
                <a16:creationId xmlns:a16="http://schemas.microsoft.com/office/drawing/2014/main" id="{06CEB983-276F-60B2-3794-7250054F2904}"/>
              </a:ext>
            </a:extLst>
          </p:cNvPr>
          <p:cNvSpPr>
            <a:spLocks noGrp="1"/>
          </p:cNvSpPr>
          <p:nvPr>
            <p:ph type="body" sz="quarter" idx="21"/>
          </p:nvPr>
        </p:nvSpPr>
        <p:spPr>
          <a:xfrm>
            <a:off x="6346348" y="3913412"/>
            <a:ext cx="5419673" cy="1981497"/>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515AF97B-84E7-FBE0-F79A-C111BA967056}"/>
              </a:ext>
            </a:extLst>
          </p:cNvPr>
          <p:cNvSpPr>
            <a:spLocks noGrp="1"/>
          </p:cNvSpPr>
          <p:nvPr>
            <p:ph type="body" idx="22"/>
          </p:nvPr>
        </p:nvSpPr>
        <p:spPr>
          <a:xfrm>
            <a:off x="405711" y="1079073"/>
            <a:ext cx="11360308" cy="334223"/>
          </a:xfrm>
          <a:prstGeom prst="rect">
            <a:avLst/>
          </a:prstGeom>
        </p:spPr>
        <p:txBody>
          <a:bodyPr/>
          <a:lstStyle>
            <a:lvl1pPr marL="0" indent="0">
              <a:buNone/>
              <a:defRPr sz="1833" b="0"/>
            </a:lvl1pPr>
          </a:lstStyle>
          <a:p>
            <a:pPr lvl="0"/>
            <a:r>
              <a:rPr lang="en-US"/>
              <a:t>Click to edit Master text styles</a:t>
            </a:r>
          </a:p>
        </p:txBody>
      </p:sp>
      <p:sp>
        <p:nvSpPr>
          <p:cNvPr id="12" name="Holder 4">
            <a:extLst>
              <a:ext uri="{FF2B5EF4-FFF2-40B4-BE49-F238E27FC236}">
                <a16:creationId xmlns:a16="http://schemas.microsoft.com/office/drawing/2014/main" id="{76022456-B420-8648-D5D3-91DE3E8E93DD}"/>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246319266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 Sublines + Headline + 2x2 Pan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BB5C-49C8-4A4F-9BE7-DAEDE8B5A3A5}"/>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9" name="Text Placeholder 8">
            <a:extLst>
              <a:ext uri="{FF2B5EF4-FFF2-40B4-BE49-F238E27FC236}">
                <a16:creationId xmlns:a16="http://schemas.microsoft.com/office/drawing/2014/main" id="{3D81489E-A7F6-A848-9205-8F2033A487E0}"/>
              </a:ext>
            </a:extLst>
          </p:cNvPr>
          <p:cNvSpPr>
            <a:spLocks noGrp="1"/>
          </p:cNvSpPr>
          <p:nvPr>
            <p:ph type="body" sz="quarter" idx="13"/>
          </p:nvPr>
        </p:nvSpPr>
        <p:spPr>
          <a:xfrm>
            <a:off x="405711" y="2265100"/>
            <a:ext cx="5419673" cy="1703641"/>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a:extLst>
              <a:ext uri="{FF2B5EF4-FFF2-40B4-BE49-F238E27FC236}">
                <a16:creationId xmlns:a16="http://schemas.microsoft.com/office/drawing/2014/main" id="{CE46F34D-F285-1144-924A-39F9FD37C083}"/>
              </a:ext>
            </a:extLst>
          </p:cNvPr>
          <p:cNvSpPr>
            <a:spLocks noGrp="1"/>
          </p:cNvSpPr>
          <p:nvPr>
            <p:ph type="body" sz="quarter" idx="14"/>
          </p:nvPr>
        </p:nvSpPr>
        <p:spPr>
          <a:xfrm>
            <a:off x="6346348" y="2265100"/>
            <a:ext cx="5419673" cy="1703641"/>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Holder 6">
            <a:extLst>
              <a:ext uri="{FF2B5EF4-FFF2-40B4-BE49-F238E27FC236}">
                <a16:creationId xmlns:a16="http://schemas.microsoft.com/office/drawing/2014/main" id="{344D5276-205F-314E-B104-ED0561D5A0B7}"/>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2" name="Text Placeholder 6">
            <a:extLst>
              <a:ext uri="{FF2B5EF4-FFF2-40B4-BE49-F238E27FC236}">
                <a16:creationId xmlns:a16="http://schemas.microsoft.com/office/drawing/2014/main" id="{674CD9FB-C719-383D-53D5-E52281FC843C}"/>
              </a:ext>
            </a:extLst>
          </p:cNvPr>
          <p:cNvSpPr>
            <a:spLocks noGrp="1"/>
          </p:cNvSpPr>
          <p:nvPr>
            <p:ph type="body" idx="12"/>
          </p:nvPr>
        </p:nvSpPr>
        <p:spPr>
          <a:xfrm>
            <a:off x="405711" y="1743600"/>
            <a:ext cx="11360308" cy="334223"/>
          </a:xfrm>
          <a:prstGeom prst="rect">
            <a:avLst/>
          </a:prstGeom>
        </p:spPr>
        <p:txBody>
          <a:bodyPr/>
          <a:lstStyle>
            <a:lvl1pPr marL="0" indent="0">
              <a:buNone/>
              <a:defRPr sz="1833" b="1"/>
            </a:lvl1pPr>
          </a:lstStyle>
          <a:p>
            <a:pPr lvl="0"/>
            <a:r>
              <a:rPr lang="en-US"/>
              <a:t>Click to edit Master text styles</a:t>
            </a:r>
          </a:p>
        </p:txBody>
      </p:sp>
      <p:sp>
        <p:nvSpPr>
          <p:cNvPr id="13" name="Text Placeholder 6">
            <a:extLst>
              <a:ext uri="{FF2B5EF4-FFF2-40B4-BE49-F238E27FC236}">
                <a16:creationId xmlns:a16="http://schemas.microsoft.com/office/drawing/2014/main" id="{D892933D-813E-B68E-B426-31DC0B63D2AE}"/>
              </a:ext>
            </a:extLst>
          </p:cNvPr>
          <p:cNvSpPr>
            <a:spLocks noGrp="1"/>
          </p:cNvSpPr>
          <p:nvPr>
            <p:ph type="body" idx="15"/>
          </p:nvPr>
        </p:nvSpPr>
        <p:spPr>
          <a:xfrm>
            <a:off x="405711" y="1079073"/>
            <a:ext cx="11360308" cy="334223"/>
          </a:xfrm>
          <a:prstGeom prst="rect">
            <a:avLst/>
          </a:prstGeom>
        </p:spPr>
        <p:txBody>
          <a:bodyPr/>
          <a:lstStyle>
            <a:lvl1pPr marL="0" indent="0">
              <a:buNone/>
              <a:defRPr sz="1833" b="0"/>
            </a:lvl1pPr>
          </a:lstStyle>
          <a:p>
            <a:pPr lvl="0"/>
            <a:r>
              <a:rPr lang="en-US"/>
              <a:t>Click to edit Master text styles</a:t>
            </a:r>
          </a:p>
        </p:txBody>
      </p:sp>
      <p:cxnSp>
        <p:nvCxnSpPr>
          <p:cNvPr id="16" name="Straight Connector 15">
            <a:extLst>
              <a:ext uri="{FF2B5EF4-FFF2-40B4-BE49-F238E27FC236}">
                <a16:creationId xmlns:a16="http://schemas.microsoft.com/office/drawing/2014/main" id="{C74B5FCD-BF27-B960-D5B1-1B2C56C02C13}"/>
              </a:ext>
            </a:extLst>
          </p:cNvPr>
          <p:cNvCxnSpPr/>
          <p:nvPr userDrawn="1"/>
        </p:nvCxnSpPr>
        <p:spPr>
          <a:xfrm>
            <a:off x="405711" y="2158232"/>
            <a:ext cx="792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8">
            <a:extLst>
              <a:ext uri="{FF2B5EF4-FFF2-40B4-BE49-F238E27FC236}">
                <a16:creationId xmlns:a16="http://schemas.microsoft.com/office/drawing/2014/main" id="{3E0FF043-5BA1-EB0B-4583-265E5B66D14B}"/>
              </a:ext>
            </a:extLst>
          </p:cNvPr>
          <p:cNvSpPr>
            <a:spLocks noGrp="1"/>
          </p:cNvSpPr>
          <p:nvPr>
            <p:ph type="body" sz="quarter" idx="20"/>
          </p:nvPr>
        </p:nvSpPr>
        <p:spPr>
          <a:xfrm>
            <a:off x="405711" y="4191266"/>
            <a:ext cx="5419673" cy="1703641"/>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8">
            <a:extLst>
              <a:ext uri="{FF2B5EF4-FFF2-40B4-BE49-F238E27FC236}">
                <a16:creationId xmlns:a16="http://schemas.microsoft.com/office/drawing/2014/main" id="{06CEB983-276F-60B2-3794-7250054F2904}"/>
              </a:ext>
            </a:extLst>
          </p:cNvPr>
          <p:cNvSpPr>
            <a:spLocks noGrp="1"/>
          </p:cNvSpPr>
          <p:nvPr>
            <p:ph type="body" sz="quarter" idx="21"/>
          </p:nvPr>
        </p:nvSpPr>
        <p:spPr>
          <a:xfrm>
            <a:off x="6346348" y="4191267"/>
            <a:ext cx="5419673" cy="1703641"/>
          </a:xfrm>
          <a:prstGeom prst="rect">
            <a:avLst/>
          </a:prstGeom>
        </p:spPr>
        <p:txBody>
          <a:bodyPr>
            <a:noAutofit/>
          </a:bodyPr>
          <a:lstStyle>
            <a:lvl1pPr>
              <a:buSzPct val="140000"/>
              <a:defRPr/>
            </a:lvl1pPr>
            <a:lvl2pPr>
              <a:buSzPct val="140000"/>
              <a:defRPr/>
            </a:lvl2pPr>
            <a:lvl3pPr>
              <a:buSzPct val="140000"/>
              <a:defRPr/>
            </a:lvl3pPr>
            <a:lvl4pPr>
              <a:buSzPct val="140000"/>
              <a:defRPr/>
            </a:lvl4pPr>
            <a:lvl5pPr>
              <a:buSzPct val="1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Holder 4">
            <a:extLst>
              <a:ext uri="{FF2B5EF4-FFF2-40B4-BE49-F238E27FC236}">
                <a16:creationId xmlns:a16="http://schemas.microsoft.com/office/drawing/2014/main" id="{3ECA4AC0-6987-4BFA-4A28-301E3D0B485A}"/>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19934628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 Sublines + 2x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BB5C-49C8-4A4F-9BE7-DAEDE8B5A3A5}"/>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11" name="Holder 6">
            <a:extLst>
              <a:ext uri="{FF2B5EF4-FFF2-40B4-BE49-F238E27FC236}">
                <a16:creationId xmlns:a16="http://schemas.microsoft.com/office/drawing/2014/main" id="{344D5276-205F-314E-B104-ED0561D5A0B7}"/>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3" name="Text Placeholder 6">
            <a:extLst>
              <a:ext uri="{FF2B5EF4-FFF2-40B4-BE49-F238E27FC236}">
                <a16:creationId xmlns:a16="http://schemas.microsoft.com/office/drawing/2014/main" id="{D892933D-813E-B68E-B426-31DC0B63D2AE}"/>
              </a:ext>
            </a:extLst>
          </p:cNvPr>
          <p:cNvSpPr>
            <a:spLocks noGrp="1"/>
          </p:cNvSpPr>
          <p:nvPr>
            <p:ph type="body" idx="15"/>
          </p:nvPr>
        </p:nvSpPr>
        <p:spPr>
          <a:xfrm>
            <a:off x="405711" y="1079073"/>
            <a:ext cx="11360308" cy="334223"/>
          </a:xfrm>
          <a:prstGeom prst="rect">
            <a:avLst/>
          </a:prstGeom>
        </p:spPr>
        <p:txBody>
          <a:bodyPr/>
          <a:lstStyle>
            <a:lvl1pPr marL="0" indent="0">
              <a:buNone/>
              <a:defRPr sz="1833" b="0"/>
            </a:lvl1pPr>
          </a:lstStyle>
          <a:p>
            <a:pPr lvl="0"/>
            <a:r>
              <a:rPr lang="en-US"/>
              <a:t>Click to edit Master text styles</a:t>
            </a:r>
          </a:p>
        </p:txBody>
      </p:sp>
      <p:sp>
        <p:nvSpPr>
          <p:cNvPr id="18" name="Picture Placeholder 6">
            <a:extLst>
              <a:ext uri="{FF2B5EF4-FFF2-40B4-BE49-F238E27FC236}">
                <a16:creationId xmlns:a16="http://schemas.microsoft.com/office/drawing/2014/main" id="{1FCFE1E9-B9A1-3B22-D0FA-25CE5C2781FB}"/>
              </a:ext>
            </a:extLst>
          </p:cNvPr>
          <p:cNvSpPr>
            <a:spLocks noGrp="1"/>
          </p:cNvSpPr>
          <p:nvPr>
            <p:ph type="pic" sz="quarter" idx="16"/>
          </p:nvPr>
        </p:nvSpPr>
        <p:spPr bwMode="gray">
          <a:xfrm>
            <a:off x="405711" y="1637670"/>
            <a:ext cx="5486770" cy="1976215"/>
          </a:xfrm>
          <a:prstGeom prst="rect">
            <a:avLst/>
          </a:prstGeom>
        </p:spPr>
        <p:txBody>
          <a:bodyPr tIns="720000" anchor="ctr"/>
          <a:lstStyle>
            <a:lvl1pPr marL="0" indent="0" algn="ctr">
              <a:buNone/>
              <a:defRPr/>
            </a:lvl1pPr>
          </a:lstStyle>
          <a:p>
            <a:r>
              <a:rPr lang="en-US" noProof="0"/>
              <a:t>Click icon to add picture</a:t>
            </a:r>
          </a:p>
        </p:txBody>
      </p:sp>
      <p:sp>
        <p:nvSpPr>
          <p:cNvPr id="19" name="Picture Placeholder 6">
            <a:extLst>
              <a:ext uri="{FF2B5EF4-FFF2-40B4-BE49-F238E27FC236}">
                <a16:creationId xmlns:a16="http://schemas.microsoft.com/office/drawing/2014/main" id="{DEF1E1F4-0CBC-7A93-5D0B-50F31368EA43}"/>
              </a:ext>
            </a:extLst>
          </p:cNvPr>
          <p:cNvSpPr>
            <a:spLocks noGrp="1"/>
          </p:cNvSpPr>
          <p:nvPr>
            <p:ph type="pic" sz="quarter" idx="17"/>
          </p:nvPr>
        </p:nvSpPr>
        <p:spPr bwMode="gray">
          <a:xfrm>
            <a:off x="405711" y="3913410"/>
            <a:ext cx="5486770" cy="1976215"/>
          </a:xfrm>
          <a:prstGeom prst="rect">
            <a:avLst/>
          </a:prstGeom>
        </p:spPr>
        <p:txBody>
          <a:bodyPr tIns="720000" anchor="ctr"/>
          <a:lstStyle>
            <a:lvl1pPr marL="0" indent="0" algn="ctr">
              <a:buNone/>
              <a:defRPr/>
            </a:lvl1pPr>
          </a:lstStyle>
          <a:p>
            <a:r>
              <a:rPr lang="en-US" noProof="0"/>
              <a:t>Click icon to add picture</a:t>
            </a:r>
          </a:p>
        </p:txBody>
      </p:sp>
      <p:sp>
        <p:nvSpPr>
          <p:cNvPr id="20" name="Picture Placeholder 6">
            <a:extLst>
              <a:ext uri="{FF2B5EF4-FFF2-40B4-BE49-F238E27FC236}">
                <a16:creationId xmlns:a16="http://schemas.microsoft.com/office/drawing/2014/main" id="{9818870D-2E35-D98D-A0E5-52F7EDFD366A}"/>
              </a:ext>
            </a:extLst>
          </p:cNvPr>
          <p:cNvSpPr>
            <a:spLocks noGrp="1"/>
          </p:cNvSpPr>
          <p:nvPr>
            <p:ph type="pic" sz="quarter" idx="18"/>
          </p:nvPr>
        </p:nvSpPr>
        <p:spPr bwMode="gray">
          <a:xfrm>
            <a:off x="6279251" y="1637670"/>
            <a:ext cx="5486768" cy="1976215"/>
          </a:xfrm>
          <a:prstGeom prst="rect">
            <a:avLst/>
          </a:prstGeom>
        </p:spPr>
        <p:txBody>
          <a:bodyPr tIns="720000" anchor="ctr"/>
          <a:lstStyle>
            <a:lvl1pPr marL="0" indent="0" algn="ctr">
              <a:buNone/>
              <a:defRPr/>
            </a:lvl1pPr>
          </a:lstStyle>
          <a:p>
            <a:r>
              <a:rPr lang="en-US" noProof="0"/>
              <a:t>Click icon to add picture</a:t>
            </a:r>
          </a:p>
        </p:txBody>
      </p:sp>
      <p:sp>
        <p:nvSpPr>
          <p:cNvPr id="21" name="Picture Placeholder 6">
            <a:extLst>
              <a:ext uri="{FF2B5EF4-FFF2-40B4-BE49-F238E27FC236}">
                <a16:creationId xmlns:a16="http://schemas.microsoft.com/office/drawing/2014/main" id="{DB0C9199-72A1-BC67-BD0C-6C8B30B5FF3B}"/>
              </a:ext>
            </a:extLst>
          </p:cNvPr>
          <p:cNvSpPr>
            <a:spLocks noGrp="1"/>
          </p:cNvSpPr>
          <p:nvPr>
            <p:ph type="pic" sz="quarter" idx="20"/>
          </p:nvPr>
        </p:nvSpPr>
        <p:spPr bwMode="gray">
          <a:xfrm>
            <a:off x="6279250" y="3917428"/>
            <a:ext cx="5486770" cy="1976215"/>
          </a:xfrm>
          <a:prstGeom prst="rect">
            <a:avLst/>
          </a:prstGeom>
        </p:spPr>
        <p:txBody>
          <a:bodyPr tIns="720000" anchor="ctr"/>
          <a:lstStyle>
            <a:lvl1pPr marL="0" indent="0" algn="ctr">
              <a:buNone/>
              <a:defRPr/>
            </a:lvl1pPr>
          </a:lstStyle>
          <a:p>
            <a:r>
              <a:rPr lang="en-US" noProof="0"/>
              <a:t>Click icon to add picture</a:t>
            </a:r>
          </a:p>
        </p:txBody>
      </p:sp>
      <p:sp>
        <p:nvSpPr>
          <p:cNvPr id="10" name="Holder 4">
            <a:extLst>
              <a:ext uri="{FF2B5EF4-FFF2-40B4-BE49-F238E27FC236}">
                <a16:creationId xmlns:a16="http://schemas.microsoft.com/office/drawing/2014/main" id="{0BB085F6-F1F0-CBBF-DD3A-0AC7DE57577E}"/>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21195413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Subline + 4 Images + 4 Text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ACAB-5E11-5144-B105-12ACD25ED7FD}"/>
              </a:ext>
            </a:extLst>
          </p:cNvPr>
          <p:cNvSpPr>
            <a:spLocks noGrp="1"/>
          </p:cNvSpPr>
          <p:nvPr>
            <p:ph type="title"/>
          </p:nvPr>
        </p:nvSpPr>
        <p:spPr>
          <a:xfrm>
            <a:off x="442913" y="432002"/>
            <a:ext cx="11306000" cy="1387200"/>
          </a:xfrm>
          <a:prstGeom prst="rect">
            <a:avLst/>
          </a:prstGeom>
        </p:spPr>
        <p:txBody>
          <a:bodyPr>
            <a:noAutofit/>
          </a:bodyPr>
          <a:lstStyle/>
          <a:p>
            <a:r>
              <a:rPr lang="en-US"/>
              <a:t>Click to edit Master title style</a:t>
            </a:r>
          </a:p>
        </p:txBody>
      </p:sp>
      <p:sp>
        <p:nvSpPr>
          <p:cNvPr id="15" name="Picture Placeholder 6">
            <a:extLst>
              <a:ext uri="{FF2B5EF4-FFF2-40B4-BE49-F238E27FC236}">
                <a16:creationId xmlns:a16="http://schemas.microsoft.com/office/drawing/2014/main" id="{AAD730EB-C00D-B84F-BF64-1EBEF6858627}"/>
              </a:ext>
            </a:extLst>
          </p:cNvPr>
          <p:cNvSpPr>
            <a:spLocks noGrp="1"/>
          </p:cNvSpPr>
          <p:nvPr>
            <p:ph type="pic" sz="quarter" idx="15"/>
          </p:nvPr>
        </p:nvSpPr>
        <p:spPr bwMode="gray">
          <a:xfrm>
            <a:off x="405711" y="1637670"/>
            <a:ext cx="2550000" cy="1976215"/>
          </a:xfrm>
          <a:prstGeom prst="rect">
            <a:avLst/>
          </a:prstGeom>
        </p:spPr>
        <p:txBody>
          <a:bodyPr tIns="720000" anchor="ctr"/>
          <a:lstStyle>
            <a:lvl1pPr marL="0" indent="0" algn="ctr">
              <a:buNone/>
              <a:defRPr/>
            </a:lvl1pPr>
          </a:lstStyle>
          <a:p>
            <a:r>
              <a:rPr lang="en-US" noProof="0"/>
              <a:t>Click icon to add picture</a:t>
            </a:r>
          </a:p>
        </p:txBody>
      </p:sp>
      <p:sp>
        <p:nvSpPr>
          <p:cNvPr id="16" name="Text Placeholder 8">
            <a:extLst>
              <a:ext uri="{FF2B5EF4-FFF2-40B4-BE49-F238E27FC236}">
                <a16:creationId xmlns:a16="http://schemas.microsoft.com/office/drawing/2014/main" id="{BFF99410-97DE-664D-9DFA-F238489A34C0}"/>
              </a:ext>
            </a:extLst>
          </p:cNvPr>
          <p:cNvSpPr>
            <a:spLocks noGrp="1"/>
          </p:cNvSpPr>
          <p:nvPr>
            <p:ph type="body" sz="quarter" idx="13"/>
          </p:nvPr>
        </p:nvSpPr>
        <p:spPr>
          <a:xfrm>
            <a:off x="405711" y="3913410"/>
            <a:ext cx="2550000" cy="1976215"/>
          </a:xfrm>
          <a:prstGeom prst="rect">
            <a:avLst/>
          </a:prstGeom>
        </p:spPr>
        <p:txBody>
          <a:bodyPr>
            <a:noAutofit/>
          </a:bodyPr>
          <a:lstStyle>
            <a:lvl1pPr>
              <a:buSzPct val="140000"/>
              <a:defRPr sz="1500"/>
            </a:lvl1pPr>
            <a:lvl2pPr>
              <a:buSzPct val="140000"/>
              <a:defRPr sz="1500"/>
            </a:lvl2pPr>
            <a:lvl3pPr>
              <a:buSzPct val="140000"/>
              <a:defRPr sz="1500"/>
            </a:lvl3pPr>
            <a:lvl4pPr>
              <a:buSzPct val="140000"/>
              <a:defRPr sz="15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Placeholder 6">
            <a:extLst>
              <a:ext uri="{FF2B5EF4-FFF2-40B4-BE49-F238E27FC236}">
                <a16:creationId xmlns:a16="http://schemas.microsoft.com/office/drawing/2014/main" id="{1FF373BD-9B1A-1847-976A-2AF57F29F3BB}"/>
              </a:ext>
            </a:extLst>
          </p:cNvPr>
          <p:cNvSpPr>
            <a:spLocks noGrp="1"/>
          </p:cNvSpPr>
          <p:nvPr>
            <p:ph type="pic" sz="quarter" idx="16"/>
          </p:nvPr>
        </p:nvSpPr>
        <p:spPr bwMode="gray">
          <a:xfrm>
            <a:off x="3342481" y="1637670"/>
            <a:ext cx="2550000" cy="1976215"/>
          </a:xfrm>
          <a:prstGeom prst="rect">
            <a:avLst/>
          </a:prstGeom>
        </p:spPr>
        <p:txBody>
          <a:bodyPr tIns="720000" anchor="ctr"/>
          <a:lstStyle>
            <a:lvl1pPr marL="0" indent="0" algn="ctr">
              <a:buNone/>
              <a:defRPr/>
            </a:lvl1pPr>
          </a:lstStyle>
          <a:p>
            <a:r>
              <a:rPr lang="en-US" noProof="0"/>
              <a:t>Click icon to add picture</a:t>
            </a:r>
          </a:p>
        </p:txBody>
      </p:sp>
      <p:sp>
        <p:nvSpPr>
          <p:cNvPr id="11" name="Text Placeholder 8">
            <a:extLst>
              <a:ext uri="{FF2B5EF4-FFF2-40B4-BE49-F238E27FC236}">
                <a16:creationId xmlns:a16="http://schemas.microsoft.com/office/drawing/2014/main" id="{EE1CB81C-9BDB-1F49-BF75-293C804CA8C8}"/>
              </a:ext>
            </a:extLst>
          </p:cNvPr>
          <p:cNvSpPr>
            <a:spLocks noGrp="1"/>
          </p:cNvSpPr>
          <p:nvPr>
            <p:ph type="body" sz="quarter" idx="17"/>
          </p:nvPr>
        </p:nvSpPr>
        <p:spPr>
          <a:xfrm>
            <a:off x="3342481" y="3913410"/>
            <a:ext cx="2550000" cy="1976215"/>
          </a:xfrm>
          <a:prstGeom prst="rect">
            <a:avLst/>
          </a:prstGeom>
        </p:spPr>
        <p:txBody>
          <a:bodyPr>
            <a:noAutofit/>
          </a:bodyPr>
          <a:lstStyle>
            <a:lvl1pPr>
              <a:buSzPct val="140000"/>
              <a:defRPr sz="1500"/>
            </a:lvl1pPr>
            <a:lvl2pPr>
              <a:buSzPct val="140000"/>
              <a:defRPr sz="1500"/>
            </a:lvl2pPr>
            <a:lvl3pPr>
              <a:buSzPct val="140000"/>
              <a:defRPr sz="1500"/>
            </a:lvl3pPr>
            <a:lvl4pPr>
              <a:buSzPct val="140000"/>
              <a:defRPr sz="15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6">
            <a:extLst>
              <a:ext uri="{FF2B5EF4-FFF2-40B4-BE49-F238E27FC236}">
                <a16:creationId xmlns:a16="http://schemas.microsoft.com/office/drawing/2014/main" id="{C10EECDF-15E7-C74A-B63F-864764E49D03}"/>
              </a:ext>
            </a:extLst>
          </p:cNvPr>
          <p:cNvSpPr>
            <a:spLocks noGrp="1"/>
          </p:cNvSpPr>
          <p:nvPr>
            <p:ph type="pic" sz="quarter" idx="18"/>
          </p:nvPr>
        </p:nvSpPr>
        <p:spPr bwMode="gray">
          <a:xfrm>
            <a:off x="6279251" y="1637670"/>
            <a:ext cx="2550000" cy="1976215"/>
          </a:xfrm>
          <a:prstGeom prst="rect">
            <a:avLst/>
          </a:prstGeom>
        </p:spPr>
        <p:txBody>
          <a:bodyPr tIns="720000" anchor="ctr"/>
          <a:lstStyle>
            <a:lvl1pPr marL="0" indent="0" algn="ctr">
              <a:buNone/>
              <a:defRPr/>
            </a:lvl1pPr>
          </a:lstStyle>
          <a:p>
            <a:r>
              <a:rPr lang="en-US" noProof="0"/>
              <a:t>Click icon to add picture</a:t>
            </a:r>
          </a:p>
        </p:txBody>
      </p:sp>
      <p:sp>
        <p:nvSpPr>
          <p:cNvPr id="14" name="Text Placeholder 8">
            <a:extLst>
              <a:ext uri="{FF2B5EF4-FFF2-40B4-BE49-F238E27FC236}">
                <a16:creationId xmlns:a16="http://schemas.microsoft.com/office/drawing/2014/main" id="{C2238417-A530-3247-9A2E-935CD9C06581}"/>
              </a:ext>
            </a:extLst>
          </p:cNvPr>
          <p:cNvSpPr>
            <a:spLocks noGrp="1"/>
          </p:cNvSpPr>
          <p:nvPr>
            <p:ph type="body" sz="quarter" idx="19"/>
          </p:nvPr>
        </p:nvSpPr>
        <p:spPr>
          <a:xfrm>
            <a:off x="6279251" y="3913410"/>
            <a:ext cx="2550000" cy="1976215"/>
          </a:xfrm>
          <a:prstGeom prst="rect">
            <a:avLst/>
          </a:prstGeom>
        </p:spPr>
        <p:txBody>
          <a:bodyPr>
            <a:noAutofit/>
          </a:bodyPr>
          <a:lstStyle>
            <a:lvl1pPr>
              <a:buSzPct val="140000"/>
              <a:defRPr sz="1500"/>
            </a:lvl1pPr>
            <a:lvl2pPr>
              <a:buSzPct val="140000"/>
              <a:defRPr sz="1500"/>
            </a:lvl2pPr>
            <a:lvl3pPr>
              <a:buSzPct val="140000"/>
              <a:defRPr sz="1500"/>
            </a:lvl3pPr>
            <a:lvl4pPr>
              <a:buSzPct val="140000"/>
              <a:defRPr sz="15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6">
            <a:extLst>
              <a:ext uri="{FF2B5EF4-FFF2-40B4-BE49-F238E27FC236}">
                <a16:creationId xmlns:a16="http://schemas.microsoft.com/office/drawing/2014/main" id="{55A570FA-1C1E-AF4E-A4D1-290A497929C6}"/>
              </a:ext>
            </a:extLst>
          </p:cNvPr>
          <p:cNvSpPr>
            <a:spLocks noGrp="1"/>
          </p:cNvSpPr>
          <p:nvPr>
            <p:ph type="pic" sz="quarter" idx="20"/>
          </p:nvPr>
        </p:nvSpPr>
        <p:spPr bwMode="gray">
          <a:xfrm>
            <a:off x="9216020" y="1637670"/>
            <a:ext cx="2550000" cy="1976215"/>
          </a:xfrm>
          <a:prstGeom prst="rect">
            <a:avLst/>
          </a:prstGeom>
        </p:spPr>
        <p:txBody>
          <a:bodyPr tIns="720000" anchor="ctr"/>
          <a:lstStyle>
            <a:lvl1pPr marL="0" indent="0" algn="ctr">
              <a:buNone/>
              <a:defRPr/>
            </a:lvl1pPr>
          </a:lstStyle>
          <a:p>
            <a:r>
              <a:rPr lang="en-US" noProof="0"/>
              <a:t>Click icon to add picture</a:t>
            </a:r>
          </a:p>
        </p:txBody>
      </p:sp>
      <p:sp>
        <p:nvSpPr>
          <p:cNvPr id="19" name="Text Placeholder 8">
            <a:extLst>
              <a:ext uri="{FF2B5EF4-FFF2-40B4-BE49-F238E27FC236}">
                <a16:creationId xmlns:a16="http://schemas.microsoft.com/office/drawing/2014/main" id="{F4E4D297-2D98-2746-A009-A44ADB8D61BA}"/>
              </a:ext>
            </a:extLst>
          </p:cNvPr>
          <p:cNvSpPr>
            <a:spLocks noGrp="1"/>
          </p:cNvSpPr>
          <p:nvPr>
            <p:ph type="body" sz="quarter" idx="21"/>
          </p:nvPr>
        </p:nvSpPr>
        <p:spPr>
          <a:xfrm>
            <a:off x="9216020" y="3913410"/>
            <a:ext cx="2550000" cy="1976215"/>
          </a:xfrm>
          <a:prstGeom prst="rect">
            <a:avLst/>
          </a:prstGeom>
        </p:spPr>
        <p:txBody>
          <a:bodyPr>
            <a:noAutofit/>
          </a:bodyPr>
          <a:lstStyle>
            <a:lvl1pPr>
              <a:buSzPct val="140000"/>
              <a:defRPr sz="1500"/>
            </a:lvl1pPr>
            <a:lvl2pPr>
              <a:buSzPct val="140000"/>
              <a:defRPr sz="1500"/>
            </a:lvl2pPr>
            <a:lvl3pPr>
              <a:buSzPct val="140000"/>
              <a:defRPr sz="1500"/>
            </a:lvl3pPr>
            <a:lvl4pPr>
              <a:buSzPct val="140000"/>
              <a:defRPr sz="15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older 6">
            <a:extLst>
              <a:ext uri="{FF2B5EF4-FFF2-40B4-BE49-F238E27FC236}">
                <a16:creationId xmlns:a16="http://schemas.microsoft.com/office/drawing/2014/main" id="{9839154D-07B6-2E42-06A9-12A1AE4D4C12}"/>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3" name="Text Placeholder 6">
            <a:extLst>
              <a:ext uri="{FF2B5EF4-FFF2-40B4-BE49-F238E27FC236}">
                <a16:creationId xmlns:a16="http://schemas.microsoft.com/office/drawing/2014/main" id="{0BB0D31A-6CD1-EDBC-98AE-808101AAB9D4}"/>
              </a:ext>
            </a:extLst>
          </p:cNvPr>
          <p:cNvSpPr>
            <a:spLocks noGrp="1"/>
          </p:cNvSpPr>
          <p:nvPr>
            <p:ph type="body" idx="22"/>
          </p:nvPr>
        </p:nvSpPr>
        <p:spPr>
          <a:xfrm>
            <a:off x="405711" y="1079073"/>
            <a:ext cx="11360308" cy="334223"/>
          </a:xfrm>
          <a:prstGeom prst="rect">
            <a:avLst/>
          </a:prstGeom>
        </p:spPr>
        <p:txBody>
          <a:bodyPr/>
          <a:lstStyle>
            <a:lvl1pPr marL="0" indent="0">
              <a:buNone/>
              <a:defRPr sz="1833" b="0"/>
            </a:lvl1pPr>
          </a:lstStyle>
          <a:p>
            <a:pPr lvl="0"/>
            <a:r>
              <a:rPr lang="en-US"/>
              <a:t>Click to edit Master text styles</a:t>
            </a:r>
          </a:p>
        </p:txBody>
      </p:sp>
      <p:sp>
        <p:nvSpPr>
          <p:cNvPr id="20" name="Holder 4">
            <a:extLst>
              <a:ext uri="{FF2B5EF4-FFF2-40B4-BE49-F238E27FC236}">
                <a16:creationId xmlns:a16="http://schemas.microsoft.com/office/drawing/2014/main" id="{7364AE94-CBEE-575E-79FA-99B5AE222D29}"/>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85998566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Organization">
    <p:spTree>
      <p:nvGrpSpPr>
        <p:cNvPr id="1" name=""/>
        <p:cNvGrpSpPr/>
        <p:nvPr/>
      </p:nvGrpSpPr>
      <p:grpSpPr>
        <a:xfrm>
          <a:off x="0" y="0"/>
          <a:ext cx="0" cy="0"/>
          <a:chOff x="0" y="0"/>
          <a:chExt cx="0" cy="0"/>
        </a:xfrm>
      </p:grpSpPr>
      <p:sp>
        <p:nvSpPr>
          <p:cNvPr id="40" name="Picture Placeholder 2">
            <a:extLst>
              <a:ext uri="{FF2B5EF4-FFF2-40B4-BE49-F238E27FC236}">
                <a16:creationId xmlns:a16="http://schemas.microsoft.com/office/drawing/2014/main" id="{708D4BFE-0D03-6DED-1350-548FDCE17A6E}"/>
              </a:ext>
            </a:extLst>
          </p:cNvPr>
          <p:cNvSpPr>
            <a:spLocks noGrp="1"/>
          </p:cNvSpPr>
          <p:nvPr>
            <p:ph type="pic" sz="quarter" idx="17" hasCustomPrompt="1"/>
          </p:nvPr>
        </p:nvSpPr>
        <p:spPr>
          <a:xfrm>
            <a:off x="2111166" y="3677886"/>
            <a:ext cx="949970" cy="949970"/>
          </a:xfrm>
          <a:prstGeom prst="rect">
            <a:avLst/>
          </a:prstGeom>
          <a:solidFill>
            <a:schemeClr val="bg1">
              <a:lumMod val="85000"/>
            </a:schemeClr>
          </a:solidFill>
          <a:ln>
            <a:solidFill>
              <a:schemeClr val="accent1"/>
            </a:solidFill>
          </a:ln>
        </p:spPr>
        <p:txBody>
          <a:bodyPr tIns="251999" rIns="0" bIns="0" anchor="t" anchorCtr="0">
            <a:noAutofit/>
          </a:bodyPr>
          <a:lstStyle>
            <a:lvl1pPr marL="0" indent="0" algn="ctr">
              <a:buFontTx/>
              <a:buNone/>
              <a:defRPr sz="583"/>
            </a:lvl1pPr>
          </a:lstStyle>
          <a:p>
            <a:r>
              <a:rPr lang="en-US"/>
              <a:t>Click to upload picture or delete</a:t>
            </a:r>
          </a:p>
        </p:txBody>
      </p:sp>
      <p:sp>
        <p:nvSpPr>
          <p:cNvPr id="41" name="Text Placeholder 2">
            <a:extLst>
              <a:ext uri="{FF2B5EF4-FFF2-40B4-BE49-F238E27FC236}">
                <a16:creationId xmlns:a16="http://schemas.microsoft.com/office/drawing/2014/main" id="{C5404D02-3C0A-7950-E9CF-1B47E63D7009}"/>
              </a:ext>
            </a:extLst>
          </p:cNvPr>
          <p:cNvSpPr>
            <a:spLocks noGrp="1"/>
          </p:cNvSpPr>
          <p:nvPr>
            <p:ph type="body" sz="quarter" idx="62" hasCustomPrompt="1"/>
          </p:nvPr>
        </p:nvSpPr>
        <p:spPr>
          <a:xfrm>
            <a:off x="1795500" y="4689297"/>
            <a:ext cx="1421253" cy="236763"/>
          </a:xfrm>
          <a:prstGeom prst="rect">
            <a:avLst/>
          </a:prstGeom>
        </p:spPr>
        <p:txBody>
          <a:bodyPr anchor="b">
            <a:noAutofit/>
          </a:bodyPr>
          <a:lstStyle>
            <a:lvl1pPr marL="0" indent="0" algn="ctr">
              <a:buFontTx/>
              <a:buNone/>
              <a:defRPr sz="1417" b="0">
                <a:solidFill>
                  <a:schemeClr val="tx1"/>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Title</a:t>
            </a:r>
          </a:p>
        </p:txBody>
      </p:sp>
      <p:sp>
        <p:nvSpPr>
          <p:cNvPr id="42" name="Text Placeholder 2">
            <a:extLst>
              <a:ext uri="{FF2B5EF4-FFF2-40B4-BE49-F238E27FC236}">
                <a16:creationId xmlns:a16="http://schemas.microsoft.com/office/drawing/2014/main" id="{21CBC651-EC9E-F4C2-672E-607A02EEE867}"/>
              </a:ext>
            </a:extLst>
          </p:cNvPr>
          <p:cNvSpPr>
            <a:spLocks noGrp="1"/>
          </p:cNvSpPr>
          <p:nvPr>
            <p:ph type="body" sz="quarter" idx="37" hasCustomPrompt="1"/>
          </p:nvPr>
        </p:nvSpPr>
        <p:spPr>
          <a:xfrm>
            <a:off x="1795500" y="4936024"/>
            <a:ext cx="1421253" cy="201483"/>
          </a:xfrm>
          <a:prstGeom prst="rect">
            <a:avLst/>
          </a:prstGeom>
        </p:spPr>
        <p:txBody>
          <a:bodyPr>
            <a:noAutofit/>
          </a:bodyPr>
          <a:lstStyle>
            <a:lvl1pPr marL="0" indent="0" algn="ctr">
              <a:buFontTx/>
              <a:buNone/>
              <a:defRPr sz="1000">
                <a:solidFill>
                  <a:schemeClr val="accent5">
                    <a:lumMod val="50000"/>
                  </a:schemeClr>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Department</a:t>
            </a:r>
          </a:p>
        </p:txBody>
      </p:sp>
      <p:sp>
        <p:nvSpPr>
          <p:cNvPr id="43" name="Picture Placeholder 2">
            <a:extLst>
              <a:ext uri="{FF2B5EF4-FFF2-40B4-BE49-F238E27FC236}">
                <a16:creationId xmlns:a16="http://schemas.microsoft.com/office/drawing/2014/main" id="{391CB37D-C80D-3B87-0320-D77187AB8686}"/>
              </a:ext>
            </a:extLst>
          </p:cNvPr>
          <p:cNvSpPr>
            <a:spLocks noGrp="1"/>
          </p:cNvSpPr>
          <p:nvPr>
            <p:ph type="pic" sz="quarter" idx="63" hasCustomPrompt="1"/>
          </p:nvPr>
        </p:nvSpPr>
        <p:spPr>
          <a:xfrm>
            <a:off x="5444280" y="1666781"/>
            <a:ext cx="1338339" cy="1338339"/>
          </a:xfrm>
          <a:prstGeom prst="rect">
            <a:avLst/>
          </a:prstGeom>
          <a:solidFill>
            <a:schemeClr val="bg1">
              <a:lumMod val="85000"/>
            </a:schemeClr>
          </a:solidFill>
          <a:ln>
            <a:solidFill>
              <a:schemeClr val="accent1"/>
            </a:solidFill>
          </a:ln>
        </p:spPr>
        <p:txBody>
          <a:bodyPr tIns="251999" rIns="0" bIns="0" anchor="t" anchorCtr="0">
            <a:noAutofit/>
          </a:bodyPr>
          <a:lstStyle>
            <a:lvl1pPr marL="0" indent="0" algn="ctr">
              <a:buFontTx/>
              <a:buNone/>
              <a:defRPr sz="583"/>
            </a:lvl1pPr>
          </a:lstStyle>
          <a:p>
            <a:r>
              <a:rPr lang="en-US"/>
              <a:t>Click to upload picture or delete</a:t>
            </a:r>
          </a:p>
        </p:txBody>
      </p:sp>
      <p:sp>
        <p:nvSpPr>
          <p:cNvPr id="44" name="Picture Placeholder 2">
            <a:extLst>
              <a:ext uri="{FF2B5EF4-FFF2-40B4-BE49-F238E27FC236}">
                <a16:creationId xmlns:a16="http://schemas.microsoft.com/office/drawing/2014/main" id="{BE4775E9-ADA5-BEA4-555B-2333C5B394DF}"/>
              </a:ext>
            </a:extLst>
          </p:cNvPr>
          <p:cNvSpPr>
            <a:spLocks noGrp="1"/>
          </p:cNvSpPr>
          <p:nvPr>
            <p:ph type="pic" sz="quarter" idx="64" hasCustomPrompt="1"/>
          </p:nvPr>
        </p:nvSpPr>
        <p:spPr>
          <a:xfrm>
            <a:off x="3452395" y="3677886"/>
            <a:ext cx="949970" cy="949970"/>
          </a:xfrm>
          <a:prstGeom prst="rect">
            <a:avLst/>
          </a:prstGeom>
          <a:solidFill>
            <a:schemeClr val="bg1">
              <a:lumMod val="85000"/>
            </a:schemeClr>
          </a:solidFill>
          <a:ln>
            <a:solidFill>
              <a:schemeClr val="accent1"/>
            </a:solidFill>
          </a:ln>
        </p:spPr>
        <p:txBody>
          <a:bodyPr tIns="251999" rIns="0" bIns="0" anchor="t" anchorCtr="0">
            <a:noAutofit/>
          </a:bodyPr>
          <a:lstStyle>
            <a:lvl1pPr marL="0" indent="0" algn="ctr">
              <a:buFontTx/>
              <a:buNone/>
              <a:defRPr sz="583"/>
            </a:lvl1pPr>
          </a:lstStyle>
          <a:p>
            <a:r>
              <a:rPr lang="en-US"/>
              <a:t>Click to upload picture or delete</a:t>
            </a:r>
          </a:p>
        </p:txBody>
      </p:sp>
      <p:sp>
        <p:nvSpPr>
          <p:cNvPr id="45" name="Picture Placeholder 2">
            <a:extLst>
              <a:ext uri="{FF2B5EF4-FFF2-40B4-BE49-F238E27FC236}">
                <a16:creationId xmlns:a16="http://schemas.microsoft.com/office/drawing/2014/main" id="{65256D45-A541-3354-C3FB-CF72D97A4DAB}"/>
              </a:ext>
            </a:extLst>
          </p:cNvPr>
          <p:cNvSpPr>
            <a:spLocks noGrp="1"/>
          </p:cNvSpPr>
          <p:nvPr>
            <p:ph type="pic" sz="quarter" idx="65" hasCustomPrompt="1"/>
          </p:nvPr>
        </p:nvSpPr>
        <p:spPr>
          <a:xfrm>
            <a:off x="4912467" y="3677886"/>
            <a:ext cx="949970" cy="949970"/>
          </a:xfrm>
          <a:prstGeom prst="rect">
            <a:avLst/>
          </a:prstGeom>
          <a:solidFill>
            <a:schemeClr val="bg1">
              <a:lumMod val="85000"/>
            </a:schemeClr>
          </a:solidFill>
          <a:ln>
            <a:solidFill>
              <a:schemeClr val="accent1"/>
            </a:solidFill>
          </a:ln>
        </p:spPr>
        <p:txBody>
          <a:bodyPr tIns="251999" rIns="0" bIns="0" anchor="t" anchorCtr="0">
            <a:noAutofit/>
          </a:bodyPr>
          <a:lstStyle>
            <a:lvl1pPr marL="0" indent="0" algn="ctr">
              <a:buFontTx/>
              <a:buNone/>
              <a:defRPr sz="583"/>
            </a:lvl1pPr>
          </a:lstStyle>
          <a:p>
            <a:r>
              <a:rPr lang="en-US"/>
              <a:t>Click to upload picture or delete</a:t>
            </a:r>
          </a:p>
        </p:txBody>
      </p:sp>
      <p:sp>
        <p:nvSpPr>
          <p:cNvPr id="46" name="Picture Placeholder 2">
            <a:extLst>
              <a:ext uri="{FF2B5EF4-FFF2-40B4-BE49-F238E27FC236}">
                <a16:creationId xmlns:a16="http://schemas.microsoft.com/office/drawing/2014/main" id="{0D38AAC7-B859-94E3-3561-D2357571BEFF}"/>
              </a:ext>
            </a:extLst>
          </p:cNvPr>
          <p:cNvSpPr>
            <a:spLocks noGrp="1"/>
          </p:cNvSpPr>
          <p:nvPr>
            <p:ph type="pic" sz="quarter" idx="66" hasCustomPrompt="1"/>
          </p:nvPr>
        </p:nvSpPr>
        <p:spPr>
          <a:xfrm>
            <a:off x="6368860" y="3677886"/>
            <a:ext cx="949970" cy="949970"/>
          </a:xfrm>
          <a:prstGeom prst="rect">
            <a:avLst/>
          </a:prstGeom>
          <a:solidFill>
            <a:schemeClr val="bg1">
              <a:lumMod val="85000"/>
            </a:schemeClr>
          </a:solidFill>
          <a:ln>
            <a:solidFill>
              <a:schemeClr val="accent1"/>
            </a:solidFill>
          </a:ln>
        </p:spPr>
        <p:txBody>
          <a:bodyPr tIns="251999" rIns="0" bIns="0" anchor="t" anchorCtr="0">
            <a:noAutofit/>
          </a:bodyPr>
          <a:lstStyle>
            <a:lvl1pPr marL="0" indent="0" algn="ctr">
              <a:buFontTx/>
              <a:buNone/>
              <a:defRPr sz="583"/>
            </a:lvl1pPr>
          </a:lstStyle>
          <a:p>
            <a:r>
              <a:rPr lang="en-US"/>
              <a:t>Click to upload picture or delete</a:t>
            </a:r>
          </a:p>
        </p:txBody>
      </p:sp>
      <p:sp>
        <p:nvSpPr>
          <p:cNvPr id="47" name="Picture Placeholder 2">
            <a:extLst>
              <a:ext uri="{FF2B5EF4-FFF2-40B4-BE49-F238E27FC236}">
                <a16:creationId xmlns:a16="http://schemas.microsoft.com/office/drawing/2014/main" id="{A020E5B7-FF87-0394-CF13-7048AA1A2BC5}"/>
              </a:ext>
            </a:extLst>
          </p:cNvPr>
          <p:cNvSpPr>
            <a:spLocks noGrp="1"/>
          </p:cNvSpPr>
          <p:nvPr>
            <p:ph type="pic" sz="quarter" idx="67" hasCustomPrompt="1"/>
          </p:nvPr>
        </p:nvSpPr>
        <p:spPr>
          <a:xfrm>
            <a:off x="7783500" y="3677886"/>
            <a:ext cx="949970" cy="949970"/>
          </a:xfrm>
          <a:prstGeom prst="rect">
            <a:avLst/>
          </a:prstGeom>
          <a:solidFill>
            <a:schemeClr val="bg1">
              <a:lumMod val="85000"/>
            </a:schemeClr>
          </a:solidFill>
          <a:ln>
            <a:solidFill>
              <a:schemeClr val="accent1"/>
            </a:solidFill>
          </a:ln>
        </p:spPr>
        <p:txBody>
          <a:bodyPr tIns="251999" rIns="0" bIns="0" anchor="t" anchorCtr="0">
            <a:noAutofit/>
          </a:bodyPr>
          <a:lstStyle>
            <a:lvl1pPr marL="0" indent="0" algn="ctr">
              <a:buFontTx/>
              <a:buNone/>
              <a:defRPr sz="583"/>
            </a:lvl1pPr>
          </a:lstStyle>
          <a:p>
            <a:r>
              <a:rPr lang="en-US"/>
              <a:t>Click to upload picture or delete</a:t>
            </a:r>
          </a:p>
        </p:txBody>
      </p:sp>
      <p:sp>
        <p:nvSpPr>
          <p:cNvPr id="48" name="Picture Placeholder 2">
            <a:extLst>
              <a:ext uri="{FF2B5EF4-FFF2-40B4-BE49-F238E27FC236}">
                <a16:creationId xmlns:a16="http://schemas.microsoft.com/office/drawing/2014/main" id="{9ABC9CD2-FB58-8026-6A31-4EDC77813FC1}"/>
              </a:ext>
            </a:extLst>
          </p:cNvPr>
          <p:cNvSpPr>
            <a:spLocks noGrp="1"/>
          </p:cNvSpPr>
          <p:nvPr>
            <p:ph type="pic" sz="quarter" idx="68" hasCustomPrompt="1"/>
          </p:nvPr>
        </p:nvSpPr>
        <p:spPr>
          <a:xfrm>
            <a:off x="9198140" y="3677886"/>
            <a:ext cx="949970" cy="949970"/>
          </a:xfrm>
          <a:prstGeom prst="rect">
            <a:avLst/>
          </a:prstGeom>
          <a:solidFill>
            <a:schemeClr val="bg1">
              <a:lumMod val="85000"/>
            </a:schemeClr>
          </a:solidFill>
          <a:ln>
            <a:solidFill>
              <a:schemeClr val="accent1"/>
            </a:solidFill>
          </a:ln>
        </p:spPr>
        <p:txBody>
          <a:bodyPr tIns="251999" rIns="0" bIns="0" anchor="t" anchorCtr="0">
            <a:noAutofit/>
          </a:bodyPr>
          <a:lstStyle>
            <a:lvl1pPr marL="0" indent="0" algn="ctr">
              <a:buFontTx/>
              <a:buNone/>
              <a:defRPr sz="583"/>
            </a:lvl1pPr>
          </a:lstStyle>
          <a:p>
            <a:r>
              <a:rPr lang="en-US"/>
              <a:t>Click to upload picture or delete</a:t>
            </a:r>
          </a:p>
        </p:txBody>
      </p:sp>
      <p:sp>
        <p:nvSpPr>
          <p:cNvPr id="49" name="Text Placeholder 2">
            <a:extLst>
              <a:ext uri="{FF2B5EF4-FFF2-40B4-BE49-F238E27FC236}">
                <a16:creationId xmlns:a16="http://schemas.microsoft.com/office/drawing/2014/main" id="{CD49A89C-CC3A-A697-8287-C413D64DB9E7}"/>
              </a:ext>
            </a:extLst>
          </p:cNvPr>
          <p:cNvSpPr>
            <a:spLocks noGrp="1"/>
          </p:cNvSpPr>
          <p:nvPr>
            <p:ph type="body" sz="quarter" idx="69" hasCustomPrompt="1"/>
          </p:nvPr>
        </p:nvSpPr>
        <p:spPr>
          <a:xfrm>
            <a:off x="3216754" y="4689297"/>
            <a:ext cx="1421253" cy="236763"/>
          </a:xfrm>
          <a:prstGeom prst="rect">
            <a:avLst/>
          </a:prstGeom>
        </p:spPr>
        <p:txBody>
          <a:bodyPr anchor="b">
            <a:noAutofit/>
          </a:bodyPr>
          <a:lstStyle>
            <a:lvl1pPr marL="0" indent="0" algn="ctr">
              <a:buFontTx/>
              <a:buNone/>
              <a:defRPr sz="1417" b="0">
                <a:solidFill>
                  <a:schemeClr val="tx1"/>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Title</a:t>
            </a:r>
          </a:p>
        </p:txBody>
      </p:sp>
      <p:sp>
        <p:nvSpPr>
          <p:cNvPr id="50" name="Text Placeholder 2">
            <a:extLst>
              <a:ext uri="{FF2B5EF4-FFF2-40B4-BE49-F238E27FC236}">
                <a16:creationId xmlns:a16="http://schemas.microsoft.com/office/drawing/2014/main" id="{5F87D3AB-A0A9-D7E1-40C8-C48EF1ED2CA7}"/>
              </a:ext>
            </a:extLst>
          </p:cNvPr>
          <p:cNvSpPr>
            <a:spLocks noGrp="1"/>
          </p:cNvSpPr>
          <p:nvPr>
            <p:ph type="body" sz="quarter" idx="70" hasCustomPrompt="1"/>
          </p:nvPr>
        </p:nvSpPr>
        <p:spPr>
          <a:xfrm>
            <a:off x="3216754" y="4936024"/>
            <a:ext cx="1421253" cy="201483"/>
          </a:xfrm>
          <a:prstGeom prst="rect">
            <a:avLst/>
          </a:prstGeom>
        </p:spPr>
        <p:txBody>
          <a:bodyPr>
            <a:noAutofit/>
          </a:bodyPr>
          <a:lstStyle>
            <a:lvl1pPr marL="0" indent="0" algn="ctr">
              <a:buFontTx/>
              <a:buNone/>
              <a:defRPr sz="1000">
                <a:solidFill>
                  <a:schemeClr val="accent5">
                    <a:lumMod val="50000"/>
                  </a:schemeClr>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Department</a:t>
            </a:r>
          </a:p>
        </p:txBody>
      </p:sp>
      <p:sp>
        <p:nvSpPr>
          <p:cNvPr id="51" name="Text Placeholder 2">
            <a:extLst>
              <a:ext uri="{FF2B5EF4-FFF2-40B4-BE49-F238E27FC236}">
                <a16:creationId xmlns:a16="http://schemas.microsoft.com/office/drawing/2014/main" id="{1D043E46-DF2A-B1E0-2829-81E9E3A0DA8B}"/>
              </a:ext>
            </a:extLst>
          </p:cNvPr>
          <p:cNvSpPr>
            <a:spLocks noGrp="1"/>
          </p:cNvSpPr>
          <p:nvPr>
            <p:ph type="body" sz="quarter" idx="71" hasCustomPrompt="1"/>
          </p:nvPr>
        </p:nvSpPr>
        <p:spPr>
          <a:xfrm>
            <a:off x="4674747" y="4689297"/>
            <a:ext cx="1421253" cy="236763"/>
          </a:xfrm>
          <a:prstGeom prst="rect">
            <a:avLst/>
          </a:prstGeom>
        </p:spPr>
        <p:txBody>
          <a:bodyPr anchor="b">
            <a:noAutofit/>
          </a:bodyPr>
          <a:lstStyle>
            <a:lvl1pPr marL="0" indent="0" algn="ctr">
              <a:buFontTx/>
              <a:buNone/>
              <a:defRPr sz="1417" b="0">
                <a:solidFill>
                  <a:schemeClr val="tx1"/>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Title</a:t>
            </a:r>
          </a:p>
        </p:txBody>
      </p:sp>
      <p:sp>
        <p:nvSpPr>
          <p:cNvPr id="52" name="Text Placeholder 2">
            <a:extLst>
              <a:ext uri="{FF2B5EF4-FFF2-40B4-BE49-F238E27FC236}">
                <a16:creationId xmlns:a16="http://schemas.microsoft.com/office/drawing/2014/main" id="{6F9E49B3-F337-AC2A-3DB7-08B3DBDFA12F}"/>
              </a:ext>
            </a:extLst>
          </p:cNvPr>
          <p:cNvSpPr>
            <a:spLocks noGrp="1"/>
          </p:cNvSpPr>
          <p:nvPr>
            <p:ph type="body" sz="quarter" idx="72" hasCustomPrompt="1"/>
          </p:nvPr>
        </p:nvSpPr>
        <p:spPr>
          <a:xfrm>
            <a:off x="4674747" y="4936024"/>
            <a:ext cx="1421253" cy="201483"/>
          </a:xfrm>
          <a:prstGeom prst="rect">
            <a:avLst/>
          </a:prstGeom>
        </p:spPr>
        <p:txBody>
          <a:bodyPr>
            <a:noAutofit/>
          </a:bodyPr>
          <a:lstStyle>
            <a:lvl1pPr marL="0" indent="0" algn="ctr">
              <a:buFontTx/>
              <a:buNone/>
              <a:defRPr sz="1000">
                <a:solidFill>
                  <a:schemeClr val="accent5">
                    <a:lumMod val="50000"/>
                  </a:schemeClr>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Department</a:t>
            </a:r>
          </a:p>
        </p:txBody>
      </p:sp>
      <p:sp>
        <p:nvSpPr>
          <p:cNvPr id="53" name="Text Placeholder 2">
            <a:extLst>
              <a:ext uri="{FF2B5EF4-FFF2-40B4-BE49-F238E27FC236}">
                <a16:creationId xmlns:a16="http://schemas.microsoft.com/office/drawing/2014/main" id="{6FD53C6A-B0EA-A861-38EA-0AFF1557C5FA}"/>
              </a:ext>
            </a:extLst>
          </p:cNvPr>
          <p:cNvSpPr>
            <a:spLocks noGrp="1"/>
          </p:cNvSpPr>
          <p:nvPr>
            <p:ph type="body" sz="quarter" idx="73" hasCustomPrompt="1"/>
          </p:nvPr>
        </p:nvSpPr>
        <p:spPr>
          <a:xfrm>
            <a:off x="6132740" y="4689297"/>
            <a:ext cx="1421253" cy="236763"/>
          </a:xfrm>
          <a:prstGeom prst="rect">
            <a:avLst/>
          </a:prstGeom>
        </p:spPr>
        <p:txBody>
          <a:bodyPr anchor="b">
            <a:noAutofit/>
          </a:bodyPr>
          <a:lstStyle>
            <a:lvl1pPr marL="0" indent="0" algn="ctr">
              <a:buFontTx/>
              <a:buNone/>
              <a:defRPr sz="1417" b="0">
                <a:solidFill>
                  <a:schemeClr val="tx1"/>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Title</a:t>
            </a:r>
          </a:p>
        </p:txBody>
      </p:sp>
      <p:sp>
        <p:nvSpPr>
          <p:cNvPr id="54" name="Text Placeholder 2">
            <a:extLst>
              <a:ext uri="{FF2B5EF4-FFF2-40B4-BE49-F238E27FC236}">
                <a16:creationId xmlns:a16="http://schemas.microsoft.com/office/drawing/2014/main" id="{1450C0AE-C3E8-5002-B499-6291BD7D3E2F}"/>
              </a:ext>
            </a:extLst>
          </p:cNvPr>
          <p:cNvSpPr>
            <a:spLocks noGrp="1"/>
          </p:cNvSpPr>
          <p:nvPr>
            <p:ph type="body" sz="quarter" idx="74" hasCustomPrompt="1"/>
          </p:nvPr>
        </p:nvSpPr>
        <p:spPr>
          <a:xfrm>
            <a:off x="6132740" y="4936024"/>
            <a:ext cx="1421253" cy="201483"/>
          </a:xfrm>
          <a:prstGeom prst="rect">
            <a:avLst/>
          </a:prstGeom>
        </p:spPr>
        <p:txBody>
          <a:bodyPr>
            <a:noAutofit/>
          </a:bodyPr>
          <a:lstStyle>
            <a:lvl1pPr marL="0" indent="0" algn="ctr">
              <a:buFontTx/>
              <a:buNone/>
              <a:defRPr sz="1000">
                <a:solidFill>
                  <a:schemeClr val="accent5">
                    <a:lumMod val="50000"/>
                  </a:schemeClr>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Department</a:t>
            </a:r>
          </a:p>
        </p:txBody>
      </p:sp>
      <p:sp>
        <p:nvSpPr>
          <p:cNvPr id="55" name="Text Placeholder 2">
            <a:extLst>
              <a:ext uri="{FF2B5EF4-FFF2-40B4-BE49-F238E27FC236}">
                <a16:creationId xmlns:a16="http://schemas.microsoft.com/office/drawing/2014/main" id="{337DE39E-1665-7729-B281-53E1E0427AF1}"/>
              </a:ext>
            </a:extLst>
          </p:cNvPr>
          <p:cNvSpPr>
            <a:spLocks noGrp="1"/>
          </p:cNvSpPr>
          <p:nvPr>
            <p:ph type="body" sz="quarter" idx="75" hasCustomPrompt="1"/>
          </p:nvPr>
        </p:nvSpPr>
        <p:spPr>
          <a:xfrm>
            <a:off x="7590734" y="4689297"/>
            <a:ext cx="1421253" cy="236763"/>
          </a:xfrm>
          <a:prstGeom prst="rect">
            <a:avLst/>
          </a:prstGeom>
        </p:spPr>
        <p:txBody>
          <a:bodyPr anchor="b">
            <a:noAutofit/>
          </a:bodyPr>
          <a:lstStyle>
            <a:lvl1pPr marL="0" indent="0" algn="ctr">
              <a:buFontTx/>
              <a:buNone/>
              <a:defRPr sz="1417" b="0">
                <a:solidFill>
                  <a:schemeClr val="tx1"/>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Title</a:t>
            </a:r>
          </a:p>
        </p:txBody>
      </p:sp>
      <p:sp>
        <p:nvSpPr>
          <p:cNvPr id="56" name="Text Placeholder 2">
            <a:extLst>
              <a:ext uri="{FF2B5EF4-FFF2-40B4-BE49-F238E27FC236}">
                <a16:creationId xmlns:a16="http://schemas.microsoft.com/office/drawing/2014/main" id="{8C68DF5A-9A10-C17F-FB36-6DD6DC0A4CD9}"/>
              </a:ext>
            </a:extLst>
          </p:cNvPr>
          <p:cNvSpPr>
            <a:spLocks noGrp="1"/>
          </p:cNvSpPr>
          <p:nvPr>
            <p:ph type="body" sz="quarter" idx="76" hasCustomPrompt="1"/>
          </p:nvPr>
        </p:nvSpPr>
        <p:spPr>
          <a:xfrm>
            <a:off x="7590734" y="4936024"/>
            <a:ext cx="1421253" cy="201483"/>
          </a:xfrm>
          <a:prstGeom prst="rect">
            <a:avLst/>
          </a:prstGeom>
        </p:spPr>
        <p:txBody>
          <a:bodyPr>
            <a:noAutofit/>
          </a:bodyPr>
          <a:lstStyle>
            <a:lvl1pPr marL="0" indent="0" algn="ctr">
              <a:buFontTx/>
              <a:buNone/>
              <a:defRPr sz="1000">
                <a:solidFill>
                  <a:schemeClr val="accent5">
                    <a:lumMod val="50000"/>
                  </a:schemeClr>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Department</a:t>
            </a:r>
          </a:p>
        </p:txBody>
      </p:sp>
      <p:sp>
        <p:nvSpPr>
          <p:cNvPr id="57" name="Text Placeholder 2">
            <a:extLst>
              <a:ext uri="{FF2B5EF4-FFF2-40B4-BE49-F238E27FC236}">
                <a16:creationId xmlns:a16="http://schemas.microsoft.com/office/drawing/2014/main" id="{25669A23-3579-71D6-BE65-1F45A8CC09C8}"/>
              </a:ext>
            </a:extLst>
          </p:cNvPr>
          <p:cNvSpPr>
            <a:spLocks noGrp="1"/>
          </p:cNvSpPr>
          <p:nvPr>
            <p:ph type="body" sz="quarter" idx="77" hasCustomPrompt="1"/>
          </p:nvPr>
        </p:nvSpPr>
        <p:spPr>
          <a:xfrm>
            <a:off x="9048727" y="4689297"/>
            <a:ext cx="1421253" cy="236763"/>
          </a:xfrm>
          <a:prstGeom prst="rect">
            <a:avLst/>
          </a:prstGeom>
        </p:spPr>
        <p:txBody>
          <a:bodyPr anchor="b">
            <a:noAutofit/>
          </a:bodyPr>
          <a:lstStyle>
            <a:lvl1pPr marL="0" indent="0" algn="ctr">
              <a:buFontTx/>
              <a:buNone/>
              <a:defRPr sz="1417" b="0">
                <a:solidFill>
                  <a:schemeClr val="tx1"/>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Title</a:t>
            </a:r>
          </a:p>
        </p:txBody>
      </p:sp>
      <p:sp>
        <p:nvSpPr>
          <p:cNvPr id="58" name="Text Placeholder 2">
            <a:extLst>
              <a:ext uri="{FF2B5EF4-FFF2-40B4-BE49-F238E27FC236}">
                <a16:creationId xmlns:a16="http://schemas.microsoft.com/office/drawing/2014/main" id="{3823984D-1A8F-6B44-D2AD-27C0F9783A12}"/>
              </a:ext>
            </a:extLst>
          </p:cNvPr>
          <p:cNvSpPr>
            <a:spLocks noGrp="1"/>
          </p:cNvSpPr>
          <p:nvPr>
            <p:ph type="body" sz="quarter" idx="78" hasCustomPrompt="1"/>
          </p:nvPr>
        </p:nvSpPr>
        <p:spPr>
          <a:xfrm>
            <a:off x="9048727" y="4936024"/>
            <a:ext cx="1421253" cy="201483"/>
          </a:xfrm>
          <a:prstGeom prst="rect">
            <a:avLst/>
          </a:prstGeom>
        </p:spPr>
        <p:txBody>
          <a:bodyPr>
            <a:noAutofit/>
          </a:bodyPr>
          <a:lstStyle>
            <a:lvl1pPr marL="0" indent="0" algn="ctr">
              <a:buFontTx/>
              <a:buNone/>
              <a:defRPr sz="1000">
                <a:solidFill>
                  <a:schemeClr val="accent5">
                    <a:lumMod val="50000"/>
                  </a:schemeClr>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Department</a:t>
            </a:r>
          </a:p>
        </p:txBody>
      </p:sp>
      <p:sp>
        <p:nvSpPr>
          <p:cNvPr id="59" name="Text Placeholder 2">
            <a:extLst>
              <a:ext uri="{FF2B5EF4-FFF2-40B4-BE49-F238E27FC236}">
                <a16:creationId xmlns:a16="http://schemas.microsoft.com/office/drawing/2014/main" id="{3EF2425B-36F0-60CA-AA29-9C6A60E23E77}"/>
              </a:ext>
            </a:extLst>
          </p:cNvPr>
          <p:cNvSpPr>
            <a:spLocks noGrp="1"/>
          </p:cNvSpPr>
          <p:nvPr>
            <p:ph type="body" sz="quarter" idx="79" hasCustomPrompt="1"/>
          </p:nvPr>
        </p:nvSpPr>
        <p:spPr>
          <a:xfrm>
            <a:off x="5047508" y="3051256"/>
            <a:ext cx="2131880" cy="236763"/>
          </a:xfrm>
          <a:prstGeom prst="rect">
            <a:avLst/>
          </a:prstGeom>
        </p:spPr>
        <p:txBody>
          <a:bodyPr anchor="b">
            <a:noAutofit/>
          </a:bodyPr>
          <a:lstStyle>
            <a:lvl1pPr marL="0" indent="0" algn="ctr">
              <a:buFontTx/>
              <a:buNone/>
              <a:defRPr sz="1417" b="0">
                <a:solidFill>
                  <a:schemeClr val="tx1"/>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Title</a:t>
            </a:r>
          </a:p>
        </p:txBody>
      </p:sp>
      <p:sp>
        <p:nvSpPr>
          <p:cNvPr id="60" name="Text Placeholder 2">
            <a:extLst>
              <a:ext uri="{FF2B5EF4-FFF2-40B4-BE49-F238E27FC236}">
                <a16:creationId xmlns:a16="http://schemas.microsoft.com/office/drawing/2014/main" id="{9783DDE3-0F9F-2716-8D9C-D72AD3D53997}"/>
              </a:ext>
            </a:extLst>
          </p:cNvPr>
          <p:cNvSpPr>
            <a:spLocks noGrp="1"/>
          </p:cNvSpPr>
          <p:nvPr>
            <p:ph type="body" sz="quarter" idx="80" hasCustomPrompt="1"/>
          </p:nvPr>
        </p:nvSpPr>
        <p:spPr>
          <a:xfrm>
            <a:off x="5047508" y="3297984"/>
            <a:ext cx="2131880" cy="201483"/>
          </a:xfrm>
          <a:prstGeom prst="rect">
            <a:avLst/>
          </a:prstGeom>
        </p:spPr>
        <p:txBody>
          <a:bodyPr>
            <a:noAutofit/>
          </a:bodyPr>
          <a:lstStyle>
            <a:lvl1pPr marL="0" indent="0" algn="ctr">
              <a:buFontTx/>
              <a:buNone/>
              <a:defRPr sz="1000">
                <a:solidFill>
                  <a:schemeClr val="accent5">
                    <a:lumMod val="50000"/>
                  </a:schemeClr>
                </a:solidFill>
              </a:defRPr>
            </a:lvl1pPr>
            <a:lvl2pPr marL="499105" indent="-148119">
              <a:defRPr sz="1000"/>
            </a:lvl2pPr>
            <a:lvl3pPr marL="880090" indent="-118120">
              <a:defRPr sz="875"/>
            </a:lvl3pPr>
            <a:lvl4pPr marL="1261075" indent="-118120">
              <a:defRPr sz="750"/>
            </a:lvl4pPr>
            <a:lvl5pPr marL="1612061" indent="-88121">
              <a:defRPr sz="750"/>
            </a:lvl5pPr>
          </a:lstStyle>
          <a:p>
            <a:pPr lvl="0"/>
            <a:r>
              <a:rPr lang="en-US"/>
              <a:t>Department</a:t>
            </a:r>
          </a:p>
        </p:txBody>
      </p:sp>
      <p:sp>
        <p:nvSpPr>
          <p:cNvPr id="28" name="Holder 6">
            <a:extLst>
              <a:ext uri="{FF2B5EF4-FFF2-40B4-BE49-F238E27FC236}">
                <a16:creationId xmlns:a16="http://schemas.microsoft.com/office/drawing/2014/main" id="{FCACE67C-FADD-E0E3-CFD9-84F3728D2547}"/>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26" name="Title Placeholder 1">
            <a:extLst>
              <a:ext uri="{FF2B5EF4-FFF2-40B4-BE49-F238E27FC236}">
                <a16:creationId xmlns:a16="http://schemas.microsoft.com/office/drawing/2014/main" id="{FF94886C-4E9E-1DE1-B3BC-A6D7F35E99A9}"/>
              </a:ext>
            </a:extLst>
          </p:cNvPr>
          <p:cNvSpPr>
            <a:spLocks noGrp="1"/>
          </p:cNvSpPr>
          <p:nvPr>
            <p:ph type="title"/>
          </p:nvPr>
        </p:nvSpPr>
        <p:spPr>
          <a:xfrm>
            <a:off x="405711" y="471951"/>
            <a:ext cx="11360309" cy="496425"/>
          </a:xfrm>
          <a:prstGeom prst="rect">
            <a:avLst/>
          </a:prstGeom>
        </p:spPr>
        <p:txBody>
          <a:bodyPr vert="horz" lIns="0" tIns="45720" rIns="91440" bIns="45720" rtlCol="0" anchor="t">
            <a:noAutofit/>
          </a:bodyPr>
          <a:lstStyle/>
          <a:p>
            <a:r>
              <a:rPr lang="en-US"/>
              <a:t>Click to edit Master title style</a:t>
            </a:r>
          </a:p>
        </p:txBody>
      </p:sp>
      <p:sp>
        <p:nvSpPr>
          <p:cNvPr id="27" name="Holder 4">
            <a:extLst>
              <a:ext uri="{FF2B5EF4-FFF2-40B4-BE49-F238E27FC236}">
                <a16:creationId xmlns:a16="http://schemas.microsoft.com/office/drawing/2014/main" id="{3D6A9F05-62FC-6709-E2AF-6B47690C1235}"/>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891708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B8D391B-9577-8490-17A5-995B85CD7C4C}"/>
              </a:ext>
            </a:extLst>
          </p:cNvPr>
          <p:cNvSpPr/>
          <p:nvPr userDrawn="1"/>
        </p:nvSpPr>
        <p:spPr>
          <a:xfrm>
            <a:off x="401741" y="471951"/>
            <a:ext cx="11368249" cy="5417674"/>
          </a:xfrm>
          <a:prstGeom prst="rect">
            <a:avLst/>
          </a:prstGeom>
          <a:gradFill flip="none" rotWithShape="1">
            <a:gsLst>
              <a:gs pos="27000">
                <a:schemeClr val="tx2"/>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50"/>
          </a:p>
        </p:txBody>
      </p:sp>
      <p:grpSp>
        <p:nvGrpSpPr>
          <p:cNvPr id="52" name="Group 51">
            <a:extLst>
              <a:ext uri="{FF2B5EF4-FFF2-40B4-BE49-F238E27FC236}">
                <a16:creationId xmlns:a16="http://schemas.microsoft.com/office/drawing/2014/main" id="{0C31753E-597E-E69A-9490-FFBD1E2FE20E}"/>
              </a:ext>
            </a:extLst>
          </p:cNvPr>
          <p:cNvGrpSpPr/>
          <p:nvPr/>
        </p:nvGrpSpPr>
        <p:grpSpPr>
          <a:xfrm>
            <a:off x="9277112" y="4580605"/>
            <a:ext cx="2116400" cy="450000"/>
            <a:chOff x="482090" y="6006135"/>
            <a:chExt cx="2539680" cy="540000"/>
          </a:xfrm>
          <a:effectLst>
            <a:outerShdw blurRad="438765" dist="38100" dir="2700000" sx="106647" sy="106647" algn="tl" rotWithShape="0">
              <a:prstClr val="black">
                <a:alpha val="40000"/>
              </a:prstClr>
            </a:outerShdw>
          </a:effectLst>
        </p:grpSpPr>
        <p:sp>
          <p:nvSpPr>
            <p:cNvPr id="54" name="Rectangle 53">
              <a:extLst>
                <a:ext uri="{FF2B5EF4-FFF2-40B4-BE49-F238E27FC236}">
                  <a16:creationId xmlns:a16="http://schemas.microsoft.com/office/drawing/2014/main" id="{2AD78C49-3865-91B6-2928-BE12D660749C}"/>
                </a:ext>
              </a:extLst>
            </p:cNvPr>
            <p:cNvSpPr/>
            <p:nvPr/>
          </p:nvSpPr>
          <p:spPr>
            <a:xfrm>
              <a:off x="482090" y="6006135"/>
              <a:ext cx="2235434"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sp>
          <p:nvSpPr>
            <p:cNvPr id="55" name="Triangle 54">
              <a:extLst>
                <a:ext uri="{FF2B5EF4-FFF2-40B4-BE49-F238E27FC236}">
                  <a16:creationId xmlns:a16="http://schemas.microsoft.com/office/drawing/2014/main" id="{13755C57-45EA-FE47-91E2-A0A130CA5694}"/>
                </a:ext>
              </a:extLst>
            </p:cNvPr>
            <p:cNvSpPr/>
            <p:nvPr/>
          </p:nvSpPr>
          <p:spPr>
            <a:xfrm rot="5400000">
              <a:off x="2599647" y="6124012"/>
              <a:ext cx="540000" cy="304246"/>
            </a:xfrm>
            <a:prstGeom prst="triangle">
              <a:avLst>
                <a:gd name="adj" fmla="val 522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grpSp>
      <p:grpSp>
        <p:nvGrpSpPr>
          <p:cNvPr id="57" name="Group 56">
            <a:extLst>
              <a:ext uri="{FF2B5EF4-FFF2-40B4-BE49-F238E27FC236}">
                <a16:creationId xmlns:a16="http://schemas.microsoft.com/office/drawing/2014/main" id="{D0E34434-F28E-AC74-0C03-C4F0CBF59AE4}"/>
              </a:ext>
            </a:extLst>
          </p:cNvPr>
          <p:cNvGrpSpPr/>
          <p:nvPr/>
        </p:nvGrpSpPr>
        <p:grpSpPr>
          <a:xfrm>
            <a:off x="7744534" y="4580605"/>
            <a:ext cx="2116400" cy="450000"/>
            <a:chOff x="482090" y="6006135"/>
            <a:chExt cx="2539680" cy="540000"/>
          </a:xfrm>
          <a:effectLst>
            <a:outerShdw blurRad="438765" dist="38100" dir="2700000" sx="106647" sy="106647" algn="tl" rotWithShape="0">
              <a:prstClr val="black">
                <a:alpha val="40000"/>
              </a:prstClr>
            </a:outerShdw>
          </a:effectLst>
        </p:grpSpPr>
        <p:sp>
          <p:nvSpPr>
            <p:cNvPr id="59" name="Rectangle 58">
              <a:extLst>
                <a:ext uri="{FF2B5EF4-FFF2-40B4-BE49-F238E27FC236}">
                  <a16:creationId xmlns:a16="http://schemas.microsoft.com/office/drawing/2014/main" id="{49D60A00-51F8-B782-47A3-BEFDB7E9C426}"/>
                </a:ext>
              </a:extLst>
            </p:cNvPr>
            <p:cNvSpPr/>
            <p:nvPr/>
          </p:nvSpPr>
          <p:spPr>
            <a:xfrm>
              <a:off x="482090" y="6006135"/>
              <a:ext cx="2235434"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sp>
          <p:nvSpPr>
            <p:cNvPr id="60" name="Triangle 59">
              <a:extLst>
                <a:ext uri="{FF2B5EF4-FFF2-40B4-BE49-F238E27FC236}">
                  <a16:creationId xmlns:a16="http://schemas.microsoft.com/office/drawing/2014/main" id="{0D8FFCB3-5DD8-6311-6DC1-2330DDE46ADC}"/>
                </a:ext>
              </a:extLst>
            </p:cNvPr>
            <p:cNvSpPr/>
            <p:nvPr/>
          </p:nvSpPr>
          <p:spPr>
            <a:xfrm rot="5400000">
              <a:off x="2599647" y="6124012"/>
              <a:ext cx="540000" cy="304246"/>
            </a:xfrm>
            <a:prstGeom prst="triangle">
              <a:avLst>
                <a:gd name="adj" fmla="val 522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grpSp>
      <p:grpSp>
        <p:nvGrpSpPr>
          <p:cNvPr id="62" name="Group 61">
            <a:extLst>
              <a:ext uri="{FF2B5EF4-FFF2-40B4-BE49-F238E27FC236}">
                <a16:creationId xmlns:a16="http://schemas.microsoft.com/office/drawing/2014/main" id="{869F4D23-4E1E-CCC9-BA5E-25FAF1678B89}"/>
              </a:ext>
            </a:extLst>
          </p:cNvPr>
          <p:cNvGrpSpPr/>
          <p:nvPr/>
        </p:nvGrpSpPr>
        <p:grpSpPr>
          <a:xfrm>
            <a:off x="5913581" y="4580605"/>
            <a:ext cx="2116400" cy="450000"/>
            <a:chOff x="482090" y="6006135"/>
            <a:chExt cx="2539680" cy="540000"/>
          </a:xfrm>
          <a:effectLst>
            <a:outerShdw blurRad="438765" dist="38100" dir="2700000" sx="106647" sy="106647" algn="tl" rotWithShape="0">
              <a:prstClr val="black">
                <a:alpha val="40000"/>
              </a:prstClr>
            </a:outerShdw>
          </a:effectLst>
        </p:grpSpPr>
        <p:sp>
          <p:nvSpPr>
            <p:cNvPr id="64" name="Rectangle 63">
              <a:extLst>
                <a:ext uri="{FF2B5EF4-FFF2-40B4-BE49-F238E27FC236}">
                  <a16:creationId xmlns:a16="http://schemas.microsoft.com/office/drawing/2014/main" id="{84815508-BE47-1745-0F2E-FE7BCABFBBE5}"/>
                </a:ext>
              </a:extLst>
            </p:cNvPr>
            <p:cNvSpPr/>
            <p:nvPr/>
          </p:nvSpPr>
          <p:spPr>
            <a:xfrm>
              <a:off x="482090" y="6006135"/>
              <a:ext cx="2235434"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sp>
          <p:nvSpPr>
            <p:cNvPr id="65" name="Triangle 64">
              <a:extLst>
                <a:ext uri="{FF2B5EF4-FFF2-40B4-BE49-F238E27FC236}">
                  <a16:creationId xmlns:a16="http://schemas.microsoft.com/office/drawing/2014/main" id="{FABEBF7A-C74F-3481-DBC2-BEA091B0F814}"/>
                </a:ext>
              </a:extLst>
            </p:cNvPr>
            <p:cNvSpPr/>
            <p:nvPr/>
          </p:nvSpPr>
          <p:spPr>
            <a:xfrm rot="5400000">
              <a:off x="2599647" y="6124012"/>
              <a:ext cx="540000" cy="304246"/>
            </a:xfrm>
            <a:prstGeom prst="triangle">
              <a:avLst>
                <a:gd name="adj" fmla="val 522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grpSp>
      <p:grpSp>
        <p:nvGrpSpPr>
          <p:cNvPr id="67" name="Group 66">
            <a:extLst>
              <a:ext uri="{FF2B5EF4-FFF2-40B4-BE49-F238E27FC236}">
                <a16:creationId xmlns:a16="http://schemas.microsoft.com/office/drawing/2014/main" id="{0607927C-7DCB-B468-4CC4-A1A9DB8622C7}"/>
              </a:ext>
            </a:extLst>
          </p:cNvPr>
          <p:cNvGrpSpPr/>
          <p:nvPr/>
        </p:nvGrpSpPr>
        <p:grpSpPr>
          <a:xfrm>
            <a:off x="4083407" y="4580605"/>
            <a:ext cx="2116400" cy="450000"/>
            <a:chOff x="482090" y="6006135"/>
            <a:chExt cx="2539680" cy="540000"/>
          </a:xfrm>
          <a:effectLst>
            <a:outerShdw blurRad="438765" dist="38100" dir="2700000" sx="106647" sy="106647" algn="tl" rotWithShape="0">
              <a:prstClr val="black">
                <a:alpha val="40000"/>
              </a:prstClr>
            </a:outerShdw>
          </a:effectLst>
        </p:grpSpPr>
        <p:sp>
          <p:nvSpPr>
            <p:cNvPr id="69" name="Rectangle 68">
              <a:extLst>
                <a:ext uri="{FF2B5EF4-FFF2-40B4-BE49-F238E27FC236}">
                  <a16:creationId xmlns:a16="http://schemas.microsoft.com/office/drawing/2014/main" id="{D80F6E7D-3361-0633-10CA-4C5CC28BBBBA}"/>
                </a:ext>
              </a:extLst>
            </p:cNvPr>
            <p:cNvSpPr/>
            <p:nvPr/>
          </p:nvSpPr>
          <p:spPr>
            <a:xfrm>
              <a:off x="482090" y="6006135"/>
              <a:ext cx="2235434"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sp>
          <p:nvSpPr>
            <p:cNvPr id="70" name="Triangle 69">
              <a:extLst>
                <a:ext uri="{FF2B5EF4-FFF2-40B4-BE49-F238E27FC236}">
                  <a16:creationId xmlns:a16="http://schemas.microsoft.com/office/drawing/2014/main" id="{DE155532-529F-935B-FCA7-1AE42A632CBD}"/>
                </a:ext>
              </a:extLst>
            </p:cNvPr>
            <p:cNvSpPr/>
            <p:nvPr/>
          </p:nvSpPr>
          <p:spPr>
            <a:xfrm rot="5400000">
              <a:off x="2599647" y="6124012"/>
              <a:ext cx="540000" cy="304246"/>
            </a:xfrm>
            <a:prstGeom prst="triangle">
              <a:avLst>
                <a:gd name="adj" fmla="val 522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grpSp>
      <p:grpSp>
        <p:nvGrpSpPr>
          <p:cNvPr id="72" name="Group 71">
            <a:extLst>
              <a:ext uri="{FF2B5EF4-FFF2-40B4-BE49-F238E27FC236}">
                <a16:creationId xmlns:a16="http://schemas.microsoft.com/office/drawing/2014/main" id="{47853D4F-2665-2E15-6A3D-B07C292917DC}"/>
              </a:ext>
            </a:extLst>
          </p:cNvPr>
          <p:cNvGrpSpPr/>
          <p:nvPr/>
        </p:nvGrpSpPr>
        <p:grpSpPr>
          <a:xfrm>
            <a:off x="2296512" y="4580605"/>
            <a:ext cx="2116400" cy="450000"/>
            <a:chOff x="482090" y="6006135"/>
            <a:chExt cx="2539680" cy="540000"/>
          </a:xfrm>
          <a:effectLst>
            <a:outerShdw blurRad="438765" dist="38100" dir="2700000" sx="106647" sy="106647" algn="tl" rotWithShape="0">
              <a:prstClr val="black">
                <a:alpha val="40000"/>
              </a:prstClr>
            </a:outerShdw>
          </a:effectLst>
        </p:grpSpPr>
        <p:sp>
          <p:nvSpPr>
            <p:cNvPr id="74" name="Rectangle 73">
              <a:extLst>
                <a:ext uri="{FF2B5EF4-FFF2-40B4-BE49-F238E27FC236}">
                  <a16:creationId xmlns:a16="http://schemas.microsoft.com/office/drawing/2014/main" id="{67CADCDF-88D1-CCD8-DB86-7494CB54F113}"/>
                </a:ext>
              </a:extLst>
            </p:cNvPr>
            <p:cNvSpPr/>
            <p:nvPr/>
          </p:nvSpPr>
          <p:spPr>
            <a:xfrm>
              <a:off x="482090" y="6006135"/>
              <a:ext cx="2235434"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sp>
          <p:nvSpPr>
            <p:cNvPr id="75" name="Triangle 74">
              <a:extLst>
                <a:ext uri="{FF2B5EF4-FFF2-40B4-BE49-F238E27FC236}">
                  <a16:creationId xmlns:a16="http://schemas.microsoft.com/office/drawing/2014/main" id="{B5B1D44A-2301-21B6-921D-F196DDA77904}"/>
                </a:ext>
              </a:extLst>
            </p:cNvPr>
            <p:cNvSpPr/>
            <p:nvPr/>
          </p:nvSpPr>
          <p:spPr>
            <a:xfrm rot="5400000">
              <a:off x="2599647" y="6124012"/>
              <a:ext cx="540000" cy="304246"/>
            </a:xfrm>
            <a:prstGeom prst="triangle">
              <a:avLst>
                <a:gd name="adj" fmla="val 522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grpSp>
      <p:grpSp>
        <p:nvGrpSpPr>
          <p:cNvPr id="77" name="Group 76">
            <a:extLst>
              <a:ext uri="{FF2B5EF4-FFF2-40B4-BE49-F238E27FC236}">
                <a16:creationId xmlns:a16="http://schemas.microsoft.com/office/drawing/2014/main" id="{541CB880-E0CC-F229-C313-E3C133A308A3}"/>
              </a:ext>
            </a:extLst>
          </p:cNvPr>
          <p:cNvGrpSpPr/>
          <p:nvPr/>
        </p:nvGrpSpPr>
        <p:grpSpPr>
          <a:xfrm>
            <a:off x="401741" y="4580605"/>
            <a:ext cx="2166250" cy="450000"/>
            <a:chOff x="422270" y="6006135"/>
            <a:chExt cx="2599500" cy="540000"/>
          </a:xfrm>
          <a:effectLst>
            <a:outerShdw blurRad="470681" dist="303155" dir="1365770" algn="tl" rotWithShape="0">
              <a:prstClr val="black">
                <a:alpha val="29000"/>
              </a:prstClr>
            </a:outerShdw>
          </a:effectLst>
        </p:grpSpPr>
        <p:sp>
          <p:nvSpPr>
            <p:cNvPr id="79" name="Rectangle 78">
              <a:extLst>
                <a:ext uri="{FF2B5EF4-FFF2-40B4-BE49-F238E27FC236}">
                  <a16:creationId xmlns:a16="http://schemas.microsoft.com/office/drawing/2014/main" id="{94F1DEFA-0148-0482-92E4-8E91E41922FD}"/>
                </a:ext>
              </a:extLst>
            </p:cNvPr>
            <p:cNvSpPr/>
            <p:nvPr/>
          </p:nvSpPr>
          <p:spPr>
            <a:xfrm>
              <a:off x="422270" y="6006135"/>
              <a:ext cx="2295253"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sp>
          <p:nvSpPr>
            <p:cNvPr id="80" name="Triangle 79">
              <a:extLst>
                <a:ext uri="{FF2B5EF4-FFF2-40B4-BE49-F238E27FC236}">
                  <a16:creationId xmlns:a16="http://schemas.microsoft.com/office/drawing/2014/main" id="{A859EC1B-8BD8-8DCA-B9E7-0BA7A530A6A3}"/>
                </a:ext>
              </a:extLst>
            </p:cNvPr>
            <p:cNvSpPr/>
            <p:nvPr/>
          </p:nvSpPr>
          <p:spPr>
            <a:xfrm rot="5400000">
              <a:off x="2599647" y="6124012"/>
              <a:ext cx="540000" cy="304246"/>
            </a:xfrm>
            <a:prstGeom prst="triangle">
              <a:avLst>
                <a:gd name="adj" fmla="val 522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p>
          </p:txBody>
        </p:sp>
      </p:grpSp>
      <p:sp>
        <p:nvSpPr>
          <p:cNvPr id="26" name="Rectangle 25">
            <a:extLst>
              <a:ext uri="{FF2B5EF4-FFF2-40B4-BE49-F238E27FC236}">
                <a16:creationId xmlns:a16="http://schemas.microsoft.com/office/drawing/2014/main" id="{E49F0186-65BF-DB12-9184-94E54BB9FD8A}"/>
              </a:ext>
            </a:extLst>
          </p:cNvPr>
          <p:cNvSpPr/>
          <p:nvPr userDrawn="1"/>
        </p:nvSpPr>
        <p:spPr>
          <a:xfrm>
            <a:off x="709942" y="1914498"/>
            <a:ext cx="1500000" cy="219542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50"/>
          </a:p>
        </p:txBody>
      </p:sp>
      <p:sp>
        <p:nvSpPr>
          <p:cNvPr id="28" name="Rectangle 27">
            <a:extLst>
              <a:ext uri="{FF2B5EF4-FFF2-40B4-BE49-F238E27FC236}">
                <a16:creationId xmlns:a16="http://schemas.microsoft.com/office/drawing/2014/main" id="{52F6010B-98DE-4C3F-8479-E1091200163B}"/>
              </a:ext>
            </a:extLst>
          </p:cNvPr>
          <p:cNvSpPr/>
          <p:nvPr userDrawn="1"/>
        </p:nvSpPr>
        <p:spPr>
          <a:xfrm>
            <a:off x="2548478" y="1914498"/>
            <a:ext cx="1500000" cy="219542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50"/>
          </a:p>
        </p:txBody>
      </p:sp>
      <p:sp>
        <p:nvSpPr>
          <p:cNvPr id="29" name="Rectangle 28">
            <a:extLst>
              <a:ext uri="{FF2B5EF4-FFF2-40B4-BE49-F238E27FC236}">
                <a16:creationId xmlns:a16="http://schemas.microsoft.com/office/drawing/2014/main" id="{B907E313-B5B8-202C-E532-69AF6F501165}"/>
              </a:ext>
            </a:extLst>
          </p:cNvPr>
          <p:cNvSpPr/>
          <p:nvPr userDrawn="1"/>
        </p:nvSpPr>
        <p:spPr>
          <a:xfrm>
            <a:off x="4387013" y="1914498"/>
            <a:ext cx="1500000" cy="219542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50"/>
          </a:p>
        </p:txBody>
      </p:sp>
      <p:sp>
        <p:nvSpPr>
          <p:cNvPr id="30" name="Rectangle 29">
            <a:extLst>
              <a:ext uri="{FF2B5EF4-FFF2-40B4-BE49-F238E27FC236}">
                <a16:creationId xmlns:a16="http://schemas.microsoft.com/office/drawing/2014/main" id="{B5CE486F-A2B7-BD27-F73D-AD290331C90E}"/>
              </a:ext>
            </a:extLst>
          </p:cNvPr>
          <p:cNvSpPr/>
          <p:nvPr userDrawn="1"/>
        </p:nvSpPr>
        <p:spPr>
          <a:xfrm>
            <a:off x="6225549" y="1914498"/>
            <a:ext cx="1500000" cy="219542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50"/>
          </a:p>
        </p:txBody>
      </p:sp>
      <p:sp>
        <p:nvSpPr>
          <p:cNvPr id="41" name="Rectangle 40">
            <a:extLst>
              <a:ext uri="{FF2B5EF4-FFF2-40B4-BE49-F238E27FC236}">
                <a16:creationId xmlns:a16="http://schemas.microsoft.com/office/drawing/2014/main" id="{57AD6879-83CD-2B92-C5CC-0DC87E9A2ECE}"/>
              </a:ext>
            </a:extLst>
          </p:cNvPr>
          <p:cNvSpPr/>
          <p:nvPr userDrawn="1"/>
        </p:nvSpPr>
        <p:spPr>
          <a:xfrm>
            <a:off x="8064085" y="1914498"/>
            <a:ext cx="1500000" cy="219542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50"/>
          </a:p>
        </p:txBody>
      </p:sp>
      <p:sp>
        <p:nvSpPr>
          <p:cNvPr id="42" name="Rectangle 41">
            <a:extLst>
              <a:ext uri="{FF2B5EF4-FFF2-40B4-BE49-F238E27FC236}">
                <a16:creationId xmlns:a16="http://schemas.microsoft.com/office/drawing/2014/main" id="{32527906-C9F8-2FF1-1887-1CDBF5642483}"/>
              </a:ext>
            </a:extLst>
          </p:cNvPr>
          <p:cNvSpPr/>
          <p:nvPr userDrawn="1"/>
        </p:nvSpPr>
        <p:spPr>
          <a:xfrm>
            <a:off x="9902620" y="1914498"/>
            <a:ext cx="1500000" cy="219542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50"/>
          </a:p>
        </p:txBody>
      </p:sp>
      <p:sp>
        <p:nvSpPr>
          <p:cNvPr id="102" name="Text Placeholder 9">
            <a:extLst>
              <a:ext uri="{FF2B5EF4-FFF2-40B4-BE49-F238E27FC236}">
                <a16:creationId xmlns:a16="http://schemas.microsoft.com/office/drawing/2014/main" id="{F39000C7-5CBC-2D1E-ED06-3D5F20F3539D}"/>
              </a:ext>
            </a:extLst>
          </p:cNvPr>
          <p:cNvSpPr>
            <a:spLocks noGrp="1"/>
          </p:cNvSpPr>
          <p:nvPr>
            <p:ph type="body" sz="quarter" idx="53" hasCustomPrompt="1"/>
          </p:nvPr>
        </p:nvSpPr>
        <p:spPr>
          <a:xfrm>
            <a:off x="709940" y="1992966"/>
            <a:ext cx="1500001" cy="322718"/>
          </a:xfrm>
          <a:prstGeom prst="rect">
            <a:avLst/>
          </a:prstGeom>
          <a:noFill/>
          <a:ln w="25400">
            <a:noFill/>
          </a:ln>
        </p:spPr>
        <p:txBody>
          <a:bodyPr lIns="72000" tIns="72000" rIns="72000" bIns="72000" anchor="ctr">
            <a:normAutofit/>
          </a:bodyPr>
          <a:lstStyle>
            <a:lvl1pPr marL="0" indent="0" algn="ctr">
              <a:lnSpc>
                <a:spcPct val="100000"/>
              </a:lnSpc>
              <a:spcBef>
                <a:spcPts val="0"/>
              </a:spcBef>
              <a:buFontTx/>
              <a:buNone/>
              <a:defRPr sz="1083" b="1">
                <a:solidFill>
                  <a:schemeClr val="tx2"/>
                </a:solidFill>
              </a:defRPr>
            </a:lvl1pPr>
          </a:lstStyle>
          <a:p>
            <a:pPr lvl="0"/>
            <a:r>
              <a:rPr lang="en-US"/>
              <a:t>Title / Or stat</a:t>
            </a:r>
          </a:p>
        </p:txBody>
      </p:sp>
      <p:sp>
        <p:nvSpPr>
          <p:cNvPr id="103" name="Text Placeholder 9">
            <a:extLst>
              <a:ext uri="{FF2B5EF4-FFF2-40B4-BE49-F238E27FC236}">
                <a16:creationId xmlns:a16="http://schemas.microsoft.com/office/drawing/2014/main" id="{1477B799-08E9-6EE4-79BE-ED1467406A8B}"/>
              </a:ext>
            </a:extLst>
          </p:cNvPr>
          <p:cNvSpPr>
            <a:spLocks noGrp="1"/>
          </p:cNvSpPr>
          <p:nvPr>
            <p:ph type="body" sz="quarter" idx="54" hasCustomPrompt="1"/>
          </p:nvPr>
        </p:nvSpPr>
        <p:spPr>
          <a:xfrm>
            <a:off x="709939" y="2510863"/>
            <a:ext cx="1500001" cy="1180083"/>
          </a:xfrm>
          <a:prstGeom prst="rect">
            <a:avLst/>
          </a:prstGeom>
          <a:noFill/>
          <a:ln w="28575">
            <a:noFill/>
          </a:ln>
        </p:spPr>
        <p:txBody>
          <a:bodyPr lIns="72000" tIns="0" rIns="72000" bIns="72000" anchor="ctr">
            <a:noAutofit/>
          </a:bodyPr>
          <a:lstStyle>
            <a:lvl1pPr marL="0" indent="0" algn="ctr">
              <a:lnSpc>
                <a:spcPct val="100000"/>
              </a:lnSpc>
              <a:spcBef>
                <a:spcPts val="0"/>
              </a:spcBef>
              <a:buFontTx/>
              <a:buNone/>
              <a:defRPr sz="833">
                <a:solidFill>
                  <a:schemeClr val="accent3"/>
                </a:solidFill>
              </a:defRPr>
            </a:lvl1pPr>
          </a:lstStyle>
          <a:p>
            <a:pPr lvl="0"/>
            <a:r>
              <a:rPr lang="en-US"/>
              <a:t>Delete or add additional detail</a:t>
            </a:r>
          </a:p>
        </p:txBody>
      </p:sp>
      <p:sp>
        <p:nvSpPr>
          <p:cNvPr id="35" name="Holder 6">
            <a:extLst>
              <a:ext uri="{FF2B5EF4-FFF2-40B4-BE49-F238E27FC236}">
                <a16:creationId xmlns:a16="http://schemas.microsoft.com/office/drawing/2014/main" id="{3AD9E2AD-5F09-A3AF-D600-9EB0DAE9E273}"/>
              </a:ext>
            </a:extLst>
          </p:cNvPr>
          <p:cNvSpPr>
            <a:spLocks noGrp="1"/>
          </p:cNvSpPr>
          <p:nvPr>
            <p:ph type="sldNum" sz="quarter" idx="4"/>
          </p:nvPr>
        </p:nvSpPr>
        <p:spPr>
          <a:xfrm>
            <a:off x="405712" y="6385904"/>
            <a:ext cx="579131" cy="128177"/>
          </a:xfrm>
          <a:prstGeom prst="rect">
            <a:avLst/>
          </a:prstGeom>
        </p:spPr>
        <p:txBody>
          <a:bodyPr lIns="0" tIns="0" rIns="0" bIns="0" anchor="b"/>
          <a:lstStyle>
            <a:lvl1pPr>
              <a:defRPr lang="en-US" smtClean="0"/>
            </a:lvl1pPr>
          </a:lstStyle>
          <a:p>
            <a:fld id="{B6F15528-21DE-4FAA-801E-634DDDAF4B2B}" type="slidenum">
              <a:rPr lang="de-DE" smtClean="0"/>
              <a:pPr/>
              <a:t>‹#›</a:t>
            </a:fld>
            <a:endParaRPr lang="de-DE"/>
          </a:p>
        </p:txBody>
      </p:sp>
      <p:sp>
        <p:nvSpPr>
          <p:cNvPr id="36" name="Title Placeholder 1">
            <a:extLst>
              <a:ext uri="{FF2B5EF4-FFF2-40B4-BE49-F238E27FC236}">
                <a16:creationId xmlns:a16="http://schemas.microsoft.com/office/drawing/2014/main" id="{081B4B91-810E-1246-831C-C40C255DAA7B}"/>
              </a:ext>
            </a:extLst>
          </p:cNvPr>
          <p:cNvSpPr>
            <a:spLocks noGrp="1"/>
          </p:cNvSpPr>
          <p:nvPr>
            <p:ph type="title"/>
          </p:nvPr>
        </p:nvSpPr>
        <p:spPr>
          <a:xfrm>
            <a:off x="695277" y="701927"/>
            <a:ext cx="10654349" cy="496425"/>
          </a:xfrm>
          <a:prstGeom prst="rect">
            <a:avLst/>
          </a:prstGeom>
        </p:spPr>
        <p:txBody>
          <a:bodyPr vert="horz" lIns="0" tIns="45720" rIns="91440" bIns="45720" rtlCol="0" anchor="t">
            <a:noAutofit/>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EE1911-3BDF-CCB7-06C6-BCC91D58E6A7}"/>
              </a:ext>
            </a:extLst>
          </p:cNvPr>
          <p:cNvSpPr>
            <a:spLocks noGrp="1"/>
          </p:cNvSpPr>
          <p:nvPr>
            <p:ph type="body" sz="quarter" idx="55" hasCustomPrompt="1"/>
          </p:nvPr>
        </p:nvSpPr>
        <p:spPr>
          <a:xfrm>
            <a:off x="1072349" y="4711726"/>
            <a:ext cx="939271" cy="247386"/>
          </a:xfrm>
          <a:prstGeom prst="rect">
            <a:avLst/>
          </a:prstGeom>
        </p:spPr>
        <p:txBody>
          <a:bodyPr anchor="ctr"/>
          <a:lstStyle>
            <a:lvl1pPr algn="ctr">
              <a:defRPr sz="1667" b="1">
                <a:solidFill>
                  <a:schemeClr val="bg1"/>
                </a:solidFill>
              </a:defRPr>
            </a:lvl1pPr>
          </a:lstStyle>
          <a:p>
            <a:pPr lvl="0"/>
            <a:r>
              <a:rPr lang="en-US"/>
              <a:t>Year</a:t>
            </a:r>
            <a:endParaRPr lang="en-DE"/>
          </a:p>
        </p:txBody>
      </p:sp>
      <p:sp>
        <p:nvSpPr>
          <p:cNvPr id="31" name="Text Placeholder 3">
            <a:extLst>
              <a:ext uri="{FF2B5EF4-FFF2-40B4-BE49-F238E27FC236}">
                <a16:creationId xmlns:a16="http://schemas.microsoft.com/office/drawing/2014/main" id="{36AC74D4-2EA7-8221-5102-81A353982251}"/>
              </a:ext>
            </a:extLst>
          </p:cNvPr>
          <p:cNvSpPr>
            <a:spLocks noGrp="1"/>
          </p:cNvSpPr>
          <p:nvPr>
            <p:ph type="body" sz="quarter" idx="56" hasCustomPrompt="1"/>
          </p:nvPr>
        </p:nvSpPr>
        <p:spPr>
          <a:xfrm>
            <a:off x="2876011" y="4711726"/>
            <a:ext cx="939271" cy="247386"/>
          </a:xfrm>
          <a:prstGeom prst="rect">
            <a:avLst/>
          </a:prstGeom>
        </p:spPr>
        <p:txBody>
          <a:bodyPr anchor="ctr"/>
          <a:lstStyle>
            <a:lvl1pPr algn="ctr">
              <a:defRPr sz="1667" b="1">
                <a:solidFill>
                  <a:schemeClr val="bg1"/>
                </a:solidFill>
              </a:defRPr>
            </a:lvl1pPr>
          </a:lstStyle>
          <a:p>
            <a:pPr lvl="0"/>
            <a:r>
              <a:rPr lang="en-US"/>
              <a:t>Year</a:t>
            </a:r>
            <a:endParaRPr lang="en-DE"/>
          </a:p>
        </p:txBody>
      </p:sp>
      <p:sp>
        <p:nvSpPr>
          <p:cNvPr id="32" name="Text Placeholder 3">
            <a:extLst>
              <a:ext uri="{FF2B5EF4-FFF2-40B4-BE49-F238E27FC236}">
                <a16:creationId xmlns:a16="http://schemas.microsoft.com/office/drawing/2014/main" id="{0C073E6A-5E0E-6FC3-99E3-0E759A374C53}"/>
              </a:ext>
            </a:extLst>
          </p:cNvPr>
          <p:cNvSpPr>
            <a:spLocks noGrp="1"/>
          </p:cNvSpPr>
          <p:nvPr>
            <p:ph type="body" sz="quarter" idx="57" hasCustomPrompt="1"/>
          </p:nvPr>
        </p:nvSpPr>
        <p:spPr>
          <a:xfrm>
            <a:off x="4679674" y="4711726"/>
            <a:ext cx="939271" cy="247386"/>
          </a:xfrm>
          <a:prstGeom prst="rect">
            <a:avLst/>
          </a:prstGeom>
        </p:spPr>
        <p:txBody>
          <a:bodyPr anchor="ctr"/>
          <a:lstStyle>
            <a:lvl1pPr algn="ctr">
              <a:defRPr sz="1667" b="1">
                <a:solidFill>
                  <a:schemeClr val="bg1"/>
                </a:solidFill>
              </a:defRPr>
            </a:lvl1pPr>
          </a:lstStyle>
          <a:p>
            <a:pPr lvl="0"/>
            <a:r>
              <a:rPr lang="en-US"/>
              <a:t>Year</a:t>
            </a:r>
            <a:endParaRPr lang="en-DE"/>
          </a:p>
        </p:txBody>
      </p:sp>
      <p:sp>
        <p:nvSpPr>
          <p:cNvPr id="33" name="Text Placeholder 3">
            <a:extLst>
              <a:ext uri="{FF2B5EF4-FFF2-40B4-BE49-F238E27FC236}">
                <a16:creationId xmlns:a16="http://schemas.microsoft.com/office/drawing/2014/main" id="{8DC3D9E1-8B77-2D36-E7A8-CE74C955BC4D}"/>
              </a:ext>
            </a:extLst>
          </p:cNvPr>
          <p:cNvSpPr>
            <a:spLocks noGrp="1"/>
          </p:cNvSpPr>
          <p:nvPr>
            <p:ph type="body" sz="quarter" idx="58" hasCustomPrompt="1"/>
          </p:nvPr>
        </p:nvSpPr>
        <p:spPr>
          <a:xfrm>
            <a:off x="6483336" y="4711726"/>
            <a:ext cx="939271" cy="247386"/>
          </a:xfrm>
          <a:prstGeom prst="rect">
            <a:avLst/>
          </a:prstGeom>
        </p:spPr>
        <p:txBody>
          <a:bodyPr anchor="ctr"/>
          <a:lstStyle>
            <a:lvl1pPr algn="ctr">
              <a:defRPr sz="1667" b="1">
                <a:solidFill>
                  <a:schemeClr val="bg1"/>
                </a:solidFill>
              </a:defRPr>
            </a:lvl1pPr>
          </a:lstStyle>
          <a:p>
            <a:pPr lvl="0"/>
            <a:r>
              <a:rPr lang="en-US"/>
              <a:t>Year</a:t>
            </a:r>
            <a:endParaRPr lang="en-DE"/>
          </a:p>
        </p:txBody>
      </p:sp>
      <p:sp>
        <p:nvSpPr>
          <p:cNvPr id="37" name="Text Placeholder 3">
            <a:extLst>
              <a:ext uri="{FF2B5EF4-FFF2-40B4-BE49-F238E27FC236}">
                <a16:creationId xmlns:a16="http://schemas.microsoft.com/office/drawing/2014/main" id="{008935DF-A223-7BC3-1673-23F7A0387456}"/>
              </a:ext>
            </a:extLst>
          </p:cNvPr>
          <p:cNvSpPr>
            <a:spLocks noGrp="1"/>
          </p:cNvSpPr>
          <p:nvPr>
            <p:ph type="body" sz="quarter" idx="59" hasCustomPrompt="1"/>
          </p:nvPr>
        </p:nvSpPr>
        <p:spPr>
          <a:xfrm>
            <a:off x="8286999" y="4711726"/>
            <a:ext cx="939271" cy="247386"/>
          </a:xfrm>
          <a:prstGeom prst="rect">
            <a:avLst/>
          </a:prstGeom>
        </p:spPr>
        <p:txBody>
          <a:bodyPr anchor="ctr"/>
          <a:lstStyle>
            <a:lvl1pPr algn="ctr">
              <a:defRPr sz="1667" b="1">
                <a:solidFill>
                  <a:schemeClr val="bg1"/>
                </a:solidFill>
              </a:defRPr>
            </a:lvl1pPr>
          </a:lstStyle>
          <a:p>
            <a:pPr lvl="0"/>
            <a:r>
              <a:rPr lang="en-US"/>
              <a:t>Year</a:t>
            </a:r>
            <a:endParaRPr lang="en-DE"/>
          </a:p>
        </p:txBody>
      </p:sp>
      <p:sp>
        <p:nvSpPr>
          <p:cNvPr id="38" name="Text Placeholder 3">
            <a:extLst>
              <a:ext uri="{FF2B5EF4-FFF2-40B4-BE49-F238E27FC236}">
                <a16:creationId xmlns:a16="http://schemas.microsoft.com/office/drawing/2014/main" id="{D780C304-6D8B-2C1A-1DC3-F6970E29F893}"/>
              </a:ext>
            </a:extLst>
          </p:cNvPr>
          <p:cNvSpPr>
            <a:spLocks noGrp="1"/>
          </p:cNvSpPr>
          <p:nvPr>
            <p:ph type="body" sz="quarter" idx="60" hasCustomPrompt="1"/>
          </p:nvPr>
        </p:nvSpPr>
        <p:spPr>
          <a:xfrm>
            <a:off x="10090660" y="4711726"/>
            <a:ext cx="939271" cy="247386"/>
          </a:xfrm>
          <a:prstGeom prst="rect">
            <a:avLst/>
          </a:prstGeom>
        </p:spPr>
        <p:txBody>
          <a:bodyPr anchor="ctr"/>
          <a:lstStyle>
            <a:lvl1pPr algn="ctr">
              <a:defRPr sz="1667" b="1">
                <a:solidFill>
                  <a:schemeClr val="bg1"/>
                </a:solidFill>
              </a:defRPr>
            </a:lvl1pPr>
          </a:lstStyle>
          <a:p>
            <a:pPr lvl="0"/>
            <a:r>
              <a:rPr lang="en-US"/>
              <a:t>Year</a:t>
            </a:r>
            <a:endParaRPr lang="en-DE"/>
          </a:p>
        </p:txBody>
      </p:sp>
      <p:sp>
        <p:nvSpPr>
          <p:cNvPr id="39" name="Text Placeholder 9">
            <a:extLst>
              <a:ext uri="{FF2B5EF4-FFF2-40B4-BE49-F238E27FC236}">
                <a16:creationId xmlns:a16="http://schemas.microsoft.com/office/drawing/2014/main" id="{3137CD16-A55F-D7ED-3883-333459169F8C}"/>
              </a:ext>
            </a:extLst>
          </p:cNvPr>
          <p:cNvSpPr>
            <a:spLocks noGrp="1"/>
          </p:cNvSpPr>
          <p:nvPr>
            <p:ph type="body" sz="quarter" idx="61" hasCustomPrompt="1"/>
          </p:nvPr>
        </p:nvSpPr>
        <p:spPr>
          <a:xfrm>
            <a:off x="2548476" y="1992966"/>
            <a:ext cx="1500000" cy="322718"/>
          </a:xfrm>
          <a:prstGeom prst="rect">
            <a:avLst/>
          </a:prstGeom>
          <a:noFill/>
          <a:ln w="25400">
            <a:noFill/>
          </a:ln>
        </p:spPr>
        <p:txBody>
          <a:bodyPr lIns="72000" tIns="72000" rIns="72000" bIns="72000" anchor="ctr">
            <a:normAutofit/>
          </a:bodyPr>
          <a:lstStyle>
            <a:lvl1pPr marL="0" indent="0" algn="ctr">
              <a:lnSpc>
                <a:spcPct val="100000"/>
              </a:lnSpc>
              <a:spcBef>
                <a:spcPts val="0"/>
              </a:spcBef>
              <a:buFontTx/>
              <a:buNone/>
              <a:defRPr sz="1083" b="1">
                <a:solidFill>
                  <a:schemeClr val="tx2"/>
                </a:solidFill>
              </a:defRPr>
            </a:lvl1pPr>
          </a:lstStyle>
          <a:p>
            <a:pPr lvl="0"/>
            <a:r>
              <a:rPr lang="en-US"/>
              <a:t>Title / Or stat</a:t>
            </a:r>
          </a:p>
        </p:txBody>
      </p:sp>
      <p:sp>
        <p:nvSpPr>
          <p:cNvPr id="40" name="Text Placeholder 9">
            <a:extLst>
              <a:ext uri="{FF2B5EF4-FFF2-40B4-BE49-F238E27FC236}">
                <a16:creationId xmlns:a16="http://schemas.microsoft.com/office/drawing/2014/main" id="{1E7B1C72-D2BF-E5F5-2FE6-C00E5C1B0457}"/>
              </a:ext>
            </a:extLst>
          </p:cNvPr>
          <p:cNvSpPr>
            <a:spLocks noGrp="1"/>
          </p:cNvSpPr>
          <p:nvPr>
            <p:ph type="body" sz="quarter" idx="62" hasCustomPrompt="1"/>
          </p:nvPr>
        </p:nvSpPr>
        <p:spPr>
          <a:xfrm>
            <a:off x="2548475" y="2510863"/>
            <a:ext cx="1500000" cy="1180083"/>
          </a:xfrm>
          <a:prstGeom prst="rect">
            <a:avLst/>
          </a:prstGeom>
          <a:noFill/>
          <a:ln w="28575">
            <a:noFill/>
          </a:ln>
        </p:spPr>
        <p:txBody>
          <a:bodyPr lIns="72000" tIns="0" rIns="72000" bIns="72000" anchor="ctr">
            <a:noAutofit/>
          </a:bodyPr>
          <a:lstStyle>
            <a:lvl1pPr marL="0" indent="0" algn="ctr">
              <a:lnSpc>
                <a:spcPct val="100000"/>
              </a:lnSpc>
              <a:spcBef>
                <a:spcPts val="0"/>
              </a:spcBef>
              <a:buFontTx/>
              <a:buNone/>
              <a:defRPr sz="833">
                <a:solidFill>
                  <a:schemeClr val="accent3"/>
                </a:solidFill>
              </a:defRPr>
            </a:lvl1pPr>
          </a:lstStyle>
          <a:p>
            <a:pPr lvl="0"/>
            <a:r>
              <a:rPr lang="en-US"/>
              <a:t>Delete or add additional detail</a:t>
            </a:r>
          </a:p>
        </p:txBody>
      </p:sp>
      <p:sp>
        <p:nvSpPr>
          <p:cNvPr id="43" name="Text Placeholder 9">
            <a:extLst>
              <a:ext uri="{FF2B5EF4-FFF2-40B4-BE49-F238E27FC236}">
                <a16:creationId xmlns:a16="http://schemas.microsoft.com/office/drawing/2014/main" id="{704FE226-FC46-64A8-D6D5-F2F0E18976F0}"/>
              </a:ext>
            </a:extLst>
          </p:cNvPr>
          <p:cNvSpPr>
            <a:spLocks noGrp="1"/>
          </p:cNvSpPr>
          <p:nvPr>
            <p:ph type="body" sz="quarter" idx="63" hasCustomPrompt="1"/>
          </p:nvPr>
        </p:nvSpPr>
        <p:spPr>
          <a:xfrm>
            <a:off x="4387012" y="1992966"/>
            <a:ext cx="1500001" cy="322718"/>
          </a:xfrm>
          <a:prstGeom prst="rect">
            <a:avLst/>
          </a:prstGeom>
          <a:noFill/>
          <a:ln w="25400">
            <a:noFill/>
          </a:ln>
        </p:spPr>
        <p:txBody>
          <a:bodyPr lIns="72000" tIns="72000" rIns="72000" bIns="72000" anchor="ctr">
            <a:normAutofit/>
          </a:bodyPr>
          <a:lstStyle>
            <a:lvl1pPr marL="0" indent="0" algn="ctr">
              <a:lnSpc>
                <a:spcPct val="100000"/>
              </a:lnSpc>
              <a:spcBef>
                <a:spcPts val="0"/>
              </a:spcBef>
              <a:buFontTx/>
              <a:buNone/>
              <a:defRPr sz="1083" b="1">
                <a:solidFill>
                  <a:schemeClr val="tx2"/>
                </a:solidFill>
              </a:defRPr>
            </a:lvl1pPr>
          </a:lstStyle>
          <a:p>
            <a:pPr lvl="0"/>
            <a:r>
              <a:rPr lang="en-US"/>
              <a:t>Title / Or stat</a:t>
            </a:r>
          </a:p>
        </p:txBody>
      </p:sp>
      <p:sp>
        <p:nvSpPr>
          <p:cNvPr id="44" name="Text Placeholder 9">
            <a:extLst>
              <a:ext uri="{FF2B5EF4-FFF2-40B4-BE49-F238E27FC236}">
                <a16:creationId xmlns:a16="http://schemas.microsoft.com/office/drawing/2014/main" id="{D7D7EF5B-60A0-D963-D55C-E78AC1151B10}"/>
              </a:ext>
            </a:extLst>
          </p:cNvPr>
          <p:cNvSpPr>
            <a:spLocks noGrp="1"/>
          </p:cNvSpPr>
          <p:nvPr>
            <p:ph type="body" sz="quarter" idx="64" hasCustomPrompt="1"/>
          </p:nvPr>
        </p:nvSpPr>
        <p:spPr>
          <a:xfrm>
            <a:off x="4387011" y="2510863"/>
            <a:ext cx="1500001" cy="1180083"/>
          </a:xfrm>
          <a:prstGeom prst="rect">
            <a:avLst/>
          </a:prstGeom>
          <a:noFill/>
          <a:ln w="28575">
            <a:noFill/>
          </a:ln>
        </p:spPr>
        <p:txBody>
          <a:bodyPr lIns="72000" tIns="0" rIns="72000" bIns="72000" anchor="ctr">
            <a:noAutofit/>
          </a:bodyPr>
          <a:lstStyle>
            <a:lvl1pPr marL="0" indent="0" algn="ctr">
              <a:lnSpc>
                <a:spcPct val="100000"/>
              </a:lnSpc>
              <a:spcBef>
                <a:spcPts val="0"/>
              </a:spcBef>
              <a:buFontTx/>
              <a:buNone/>
              <a:defRPr sz="833">
                <a:solidFill>
                  <a:schemeClr val="accent3"/>
                </a:solidFill>
              </a:defRPr>
            </a:lvl1pPr>
          </a:lstStyle>
          <a:p>
            <a:pPr lvl="0"/>
            <a:r>
              <a:rPr lang="en-US"/>
              <a:t>Delete or add additional detail</a:t>
            </a:r>
          </a:p>
        </p:txBody>
      </p:sp>
      <p:sp>
        <p:nvSpPr>
          <p:cNvPr id="45" name="Text Placeholder 9">
            <a:extLst>
              <a:ext uri="{FF2B5EF4-FFF2-40B4-BE49-F238E27FC236}">
                <a16:creationId xmlns:a16="http://schemas.microsoft.com/office/drawing/2014/main" id="{276A1C80-3248-B93A-8C8E-030712BC9702}"/>
              </a:ext>
            </a:extLst>
          </p:cNvPr>
          <p:cNvSpPr>
            <a:spLocks noGrp="1"/>
          </p:cNvSpPr>
          <p:nvPr>
            <p:ph type="body" sz="quarter" idx="65" hasCustomPrompt="1"/>
          </p:nvPr>
        </p:nvSpPr>
        <p:spPr>
          <a:xfrm>
            <a:off x="8064085" y="1992966"/>
            <a:ext cx="1500001" cy="322718"/>
          </a:xfrm>
          <a:prstGeom prst="rect">
            <a:avLst/>
          </a:prstGeom>
          <a:noFill/>
          <a:ln w="25400">
            <a:noFill/>
          </a:ln>
        </p:spPr>
        <p:txBody>
          <a:bodyPr lIns="72000" tIns="72000" rIns="72000" bIns="72000" anchor="ctr">
            <a:normAutofit/>
          </a:bodyPr>
          <a:lstStyle>
            <a:lvl1pPr marL="0" indent="0" algn="ctr">
              <a:lnSpc>
                <a:spcPct val="100000"/>
              </a:lnSpc>
              <a:spcBef>
                <a:spcPts val="0"/>
              </a:spcBef>
              <a:buFontTx/>
              <a:buNone/>
              <a:defRPr sz="1083" b="1">
                <a:solidFill>
                  <a:schemeClr val="tx2"/>
                </a:solidFill>
              </a:defRPr>
            </a:lvl1pPr>
          </a:lstStyle>
          <a:p>
            <a:pPr lvl="0"/>
            <a:r>
              <a:rPr lang="en-US"/>
              <a:t>Title / Or stat</a:t>
            </a:r>
          </a:p>
        </p:txBody>
      </p:sp>
      <p:sp>
        <p:nvSpPr>
          <p:cNvPr id="46" name="Text Placeholder 9">
            <a:extLst>
              <a:ext uri="{FF2B5EF4-FFF2-40B4-BE49-F238E27FC236}">
                <a16:creationId xmlns:a16="http://schemas.microsoft.com/office/drawing/2014/main" id="{4350AC6B-D525-534E-65F5-D96522DC0194}"/>
              </a:ext>
            </a:extLst>
          </p:cNvPr>
          <p:cNvSpPr>
            <a:spLocks noGrp="1"/>
          </p:cNvSpPr>
          <p:nvPr>
            <p:ph type="body" sz="quarter" idx="66" hasCustomPrompt="1"/>
          </p:nvPr>
        </p:nvSpPr>
        <p:spPr>
          <a:xfrm>
            <a:off x="8064085" y="2510863"/>
            <a:ext cx="1500001" cy="1180083"/>
          </a:xfrm>
          <a:prstGeom prst="rect">
            <a:avLst/>
          </a:prstGeom>
          <a:noFill/>
          <a:ln w="28575">
            <a:noFill/>
          </a:ln>
        </p:spPr>
        <p:txBody>
          <a:bodyPr lIns="72000" tIns="0" rIns="72000" bIns="72000" anchor="ctr">
            <a:noAutofit/>
          </a:bodyPr>
          <a:lstStyle>
            <a:lvl1pPr marL="0" indent="0" algn="ctr">
              <a:lnSpc>
                <a:spcPct val="100000"/>
              </a:lnSpc>
              <a:spcBef>
                <a:spcPts val="0"/>
              </a:spcBef>
              <a:buFontTx/>
              <a:buNone/>
              <a:defRPr sz="833">
                <a:solidFill>
                  <a:schemeClr val="accent3"/>
                </a:solidFill>
              </a:defRPr>
            </a:lvl1pPr>
          </a:lstStyle>
          <a:p>
            <a:pPr lvl="0"/>
            <a:r>
              <a:rPr lang="en-US"/>
              <a:t>Delete or add additional detail</a:t>
            </a:r>
          </a:p>
        </p:txBody>
      </p:sp>
      <p:sp>
        <p:nvSpPr>
          <p:cNvPr id="47" name="Text Placeholder 9">
            <a:extLst>
              <a:ext uri="{FF2B5EF4-FFF2-40B4-BE49-F238E27FC236}">
                <a16:creationId xmlns:a16="http://schemas.microsoft.com/office/drawing/2014/main" id="{2E4114A8-A9FA-D6E5-AA29-3B7567A227F1}"/>
              </a:ext>
            </a:extLst>
          </p:cNvPr>
          <p:cNvSpPr>
            <a:spLocks noGrp="1"/>
          </p:cNvSpPr>
          <p:nvPr>
            <p:ph type="body" sz="quarter" idx="67" hasCustomPrompt="1"/>
          </p:nvPr>
        </p:nvSpPr>
        <p:spPr>
          <a:xfrm>
            <a:off x="6225548" y="1992966"/>
            <a:ext cx="1500002" cy="322718"/>
          </a:xfrm>
          <a:prstGeom prst="rect">
            <a:avLst/>
          </a:prstGeom>
          <a:noFill/>
          <a:ln w="25400">
            <a:noFill/>
          </a:ln>
        </p:spPr>
        <p:txBody>
          <a:bodyPr lIns="72000" tIns="72000" rIns="72000" bIns="72000" anchor="ctr">
            <a:normAutofit/>
          </a:bodyPr>
          <a:lstStyle>
            <a:lvl1pPr marL="0" indent="0" algn="ctr">
              <a:lnSpc>
                <a:spcPct val="100000"/>
              </a:lnSpc>
              <a:spcBef>
                <a:spcPts val="0"/>
              </a:spcBef>
              <a:buFontTx/>
              <a:buNone/>
              <a:defRPr sz="1083" b="1">
                <a:solidFill>
                  <a:schemeClr val="tx2"/>
                </a:solidFill>
              </a:defRPr>
            </a:lvl1pPr>
          </a:lstStyle>
          <a:p>
            <a:pPr lvl="0"/>
            <a:r>
              <a:rPr lang="en-US"/>
              <a:t>Title / Or stat</a:t>
            </a:r>
          </a:p>
        </p:txBody>
      </p:sp>
      <p:sp>
        <p:nvSpPr>
          <p:cNvPr id="48" name="Text Placeholder 9">
            <a:extLst>
              <a:ext uri="{FF2B5EF4-FFF2-40B4-BE49-F238E27FC236}">
                <a16:creationId xmlns:a16="http://schemas.microsoft.com/office/drawing/2014/main" id="{13EB9A5A-C388-2E8A-0C60-4F35BCD903EB}"/>
              </a:ext>
            </a:extLst>
          </p:cNvPr>
          <p:cNvSpPr>
            <a:spLocks noGrp="1"/>
          </p:cNvSpPr>
          <p:nvPr>
            <p:ph type="body" sz="quarter" idx="68" hasCustomPrompt="1"/>
          </p:nvPr>
        </p:nvSpPr>
        <p:spPr>
          <a:xfrm>
            <a:off x="6225547" y="2510863"/>
            <a:ext cx="1500002" cy="1180083"/>
          </a:xfrm>
          <a:prstGeom prst="rect">
            <a:avLst/>
          </a:prstGeom>
          <a:noFill/>
          <a:ln w="28575">
            <a:noFill/>
          </a:ln>
        </p:spPr>
        <p:txBody>
          <a:bodyPr lIns="72000" tIns="0" rIns="72000" bIns="72000" anchor="ctr">
            <a:noAutofit/>
          </a:bodyPr>
          <a:lstStyle>
            <a:lvl1pPr marL="0" indent="0" algn="ctr">
              <a:lnSpc>
                <a:spcPct val="100000"/>
              </a:lnSpc>
              <a:spcBef>
                <a:spcPts val="0"/>
              </a:spcBef>
              <a:buFontTx/>
              <a:buNone/>
              <a:defRPr sz="833">
                <a:solidFill>
                  <a:schemeClr val="accent3"/>
                </a:solidFill>
              </a:defRPr>
            </a:lvl1pPr>
          </a:lstStyle>
          <a:p>
            <a:pPr lvl="0"/>
            <a:r>
              <a:rPr lang="en-US"/>
              <a:t>Delete or add additional detail</a:t>
            </a:r>
          </a:p>
        </p:txBody>
      </p:sp>
      <p:sp>
        <p:nvSpPr>
          <p:cNvPr id="49" name="Text Placeholder 9">
            <a:extLst>
              <a:ext uri="{FF2B5EF4-FFF2-40B4-BE49-F238E27FC236}">
                <a16:creationId xmlns:a16="http://schemas.microsoft.com/office/drawing/2014/main" id="{F46898D0-DF2C-A62C-409D-57010A61B059}"/>
              </a:ext>
            </a:extLst>
          </p:cNvPr>
          <p:cNvSpPr>
            <a:spLocks noGrp="1"/>
          </p:cNvSpPr>
          <p:nvPr>
            <p:ph type="body" sz="quarter" idx="69" hasCustomPrompt="1"/>
          </p:nvPr>
        </p:nvSpPr>
        <p:spPr>
          <a:xfrm>
            <a:off x="9902621" y="1992966"/>
            <a:ext cx="1500000" cy="322718"/>
          </a:xfrm>
          <a:prstGeom prst="rect">
            <a:avLst/>
          </a:prstGeom>
          <a:noFill/>
          <a:ln w="25400">
            <a:noFill/>
          </a:ln>
        </p:spPr>
        <p:txBody>
          <a:bodyPr lIns="72000" tIns="72000" rIns="72000" bIns="72000" anchor="ctr">
            <a:normAutofit/>
          </a:bodyPr>
          <a:lstStyle>
            <a:lvl1pPr marL="0" indent="0" algn="ctr">
              <a:lnSpc>
                <a:spcPct val="100000"/>
              </a:lnSpc>
              <a:spcBef>
                <a:spcPts val="0"/>
              </a:spcBef>
              <a:buFontTx/>
              <a:buNone/>
              <a:defRPr sz="1083" b="1">
                <a:solidFill>
                  <a:schemeClr val="tx2"/>
                </a:solidFill>
              </a:defRPr>
            </a:lvl1pPr>
          </a:lstStyle>
          <a:p>
            <a:pPr lvl="0"/>
            <a:r>
              <a:rPr lang="en-US"/>
              <a:t>Title / Or stat</a:t>
            </a:r>
          </a:p>
        </p:txBody>
      </p:sp>
      <p:sp>
        <p:nvSpPr>
          <p:cNvPr id="50" name="Text Placeholder 9">
            <a:extLst>
              <a:ext uri="{FF2B5EF4-FFF2-40B4-BE49-F238E27FC236}">
                <a16:creationId xmlns:a16="http://schemas.microsoft.com/office/drawing/2014/main" id="{8236C2C5-2B34-4110-C288-D0AB5D68928F}"/>
              </a:ext>
            </a:extLst>
          </p:cNvPr>
          <p:cNvSpPr>
            <a:spLocks noGrp="1"/>
          </p:cNvSpPr>
          <p:nvPr>
            <p:ph type="body" sz="quarter" idx="70" hasCustomPrompt="1"/>
          </p:nvPr>
        </p:nvSpPr>
        <p:spPr>
          <a:xfrm>
            <a:off x="9902620" y="2510863"/>
            <a:ext cx="1500000" cy="1180083"/>
          </a:xfrm>
          <a:prstGeom prst="rect">
            <a:avLst/>
          </a:prstGeom>
          <a:noFill/>
          <a:ln w="28575">
            <a:noFill/>
          </a:ln>
        </p:spPr>
        <p:txBody>
          <a:bodyPr lIns="72000" tIns="0" rIns="72000" bIns="72000" anchor="ctr">
            <a:noAutofit/>
          </a:bodyPr>
          <a:lstStyle>
            <a:lvl1pPr marL="0" indent="0" algn="ctr">
              <a:lnSpc>
                <a:spcPct val="100000"/>
              </a:lnSpc>
              <a:spcBef>
                <a:spcPts val="0"/>
              </a:spcBef>
              <a:buFontTx/>
              <a:buNone/>
              <a:defRPr sz="833">
                <a:solidFill>
                  <a:schemeClr val="accent3"/>
                </a:solidFill>
              </a:defRPr>
            </a:lvl1pPr>
          </a:lstStyle>
          <a:p>
            <a:pPr lvl="0"/>
            <a:r>
              <a:rPr lang="en-US"/>
              <a:t>Delete or add additional detail</a:t>
            </a:r>
          </a:p>
        </p:txBody>
      </p:sp>
      <p:cxnSp>
        <p:nvCxnSpPr>
          <p:cNvPr id="81" name="Straight Connector 80">
            <a:extLst>
              <a:ext uri="{FF2B5EF4-FFF2-40B4-BE49-F238E27FC236}">
                <a16:creationId xmlns:a16="http://schemas.microsoft.com/office/drawing/2014/main" id="{7632F126-EC5C-82F1-B881-9615AD2AF28A}"/>
              </a:ext>
            </a:extLst>
          </p:cNvPr>
          <p:cNvCxnSpPr>
            <a:cxnSpLocks/>
          </p:cNvCxnSpPr>
          <p:nvPr userDrawn="1"/>
        </p:nvCxnSpPr>
        <p:spPr>
          <a:xfrm>
            <a:off x="1430867" y="4297507"/>
            <a:ext cx="0" cy="196491"/>
          </a:xfrm>
          <a:prstGeom prst="line">
            <a:avLst/>
          </a:prstGeom>
          <a:ln w="47625" cap="rnd" cmpd="sng">
            <a:prstDash val="sysDot"/>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109D342-86E6-BFBD-5D03-058C2D1C2840}"/>
              </a:ext>
            </a:extLst>
          </p:cNvPr>
          <p:cNvCxnSpPr>
            <a:cxnSpLocks/>
          </p:cNvCxnSpPr>
          <p:nvPr userDrawn="1"/>
        </p:nvCxnSpPr>
        <p:spPr>
          <a:xfrm>
            <a:off x="3331732" y="4297507"/>
            <a:ext cx="0" cy="196491"/>
          </a:xfrm>
          <a:prstGeom prst="line">
            <a:avLst/>
          </a:prstGeom>
          <a:ln w="47625" cap="rnd" cmpd="sng">
            <a:prstDash val="sysDot"/>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157F99-6A5F-C023-B829-A2B3891D802D}"/>
              </a:ext>
            </a:extLst>
          </p:cNvPr>
          <p:cNvCxnSpPr>
            <a:cxnSpLocks/>
          </p:cNvCxnSpPr>
          <p:nvPr userDrawn="1"/>
        </p:nvCxnSpPr>
        <p:spPr>
          <a:xfrm>
            <a:off x="5126118" y="4297507"/>
            <a:ext cx="0" cy="196491"/>
          </a:xfrm>
          <a:prstGeom prst="line">
            <a:avLst/>
          </a:prstGeom>
          <a:ln w="47625" cap="rnd" cmpd="sng">
            <a:prstDash val="sysDot"/>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18F506-0F97-8E08-D2AE-5888D2C37AE9}"/>
              </a:ext>
            </a:extLst>
          </p:cNvPr>
          <p:cNvCxnSpPr>
            <a:cxnSpLocks/>
          </p:cNvCxnSpPr>
          <p:nvPr userDrawn="1"/>
        </p:nvCxnSpPr>
        <p:spPr>
          <a:xfrm>
            <a:off x="6986054" y="4297507"/>
            <a:ext cx="0" cy="196491"/>
          </a:xfrm>
          <a:prstGeom prst="line">
            <a:avLst/>
          </a:prstGeom>
          <a:ln w="47625" cap="rnd" cmpd="sng">
            <a:prstDash val="sysDot"/>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0D06797-EF05-593B-9D2E-5B69B18C28A7}"/>
              </a:ext>
            </a:extLst>
          </p:cNvPr>
          <p:cNvCxnSpPr>
            <a:cxnSpLocks/>
          </p:cNvCxnSpPr>
          <p:nvPr userDrawn="1"/>
        </p:nvCxnSpPr>
        <p:spPr>
          <a:xfrm>
            <a:off x="8805023" y="4297507"/>
            <a:ext cx="0" cy="196491"/>
          </a:xfrm>
          <a:prstGeom prst="line">
            <a:avLst/>
          </a:prstGeom>
          <a:ln w="47625" cap="rnd" cmpd="sng">
            <a:prstDash val="sysDot"/>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D5F94FD-54C9-C4DC-F299-E63214798D9F}"/>
              </a:ext>
            </a:extLst>
          </p:cNvPr>
          <p:cNvCxnSpPr>
            <a:cxnSpLocks/>
          </p:cNvCxnSpPr>
          <p:nvPr userDrawn="1"/>
        </p:nvCxnSpPr>
        <p:spPr>
          <a:xfrm>
            <a:off x="10689538" y="4297507"/>
            <a:ext cx="0" cy="196491"/>
          </a:xfrm>
          <a:prstGeom prst="line">
            <a:avLst/>
          </a:prstGeom>
          <a:ln w="47625" cap="rnd" cmpd="sng">
            <a:prstDash val="sysDot"/>
            <a:miter lim="800000"/>
          </a:ln>
        </p:spPr>
        <p:style>
          <a:lnRef idx="1">
            <a:schemeClr val="accent1"/>
          </a:lnRef>
          <a:fillRef idx="0">
            <a:schemeClr val="accent1"/>
          </a:fillRef>
          <a:effectRef idx="0">
            <a:schemeClr val="accent1"/>
          </a:effectRef>
          <a:fontRef idx="minor">
            <a:schemeClr val="tx1"/>
          </a:fontRef>
        </p:style>
      </p:cxnSp>
      <p:sp>
        <p:nvSpPr>
          <p:cNvPr id="58" name="Holder 4">
            <a:extLst>
              <a:ext uri="{FF2B5EF4-FFF2-40B4-BE49-F238E27FC236}">
                <a16:creationId xmlns:a16="http://schemas.microsoft.com/office/drawing/2014/main" id="{422C8568-7012-6B18-6BF0-3374FB5312CA}"/>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289061313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meline Simple">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68AD10A0-489D-4412-2000-C8DBAF566BAC}"/>
              </a:ext>
            </a:extLst>
          </p:cNvPr>
          <p:cNvSpPr>
            <a:spLocks noGrp="1"/>
          </p:cNvSpPr>
          <p:nvPr>
            <p:ph type="body" sz="quarter" idx="17"/>
          </p:nvPr>
        </p:nvSpPr>
        <p:spPr>
          <a:xfrm>
            <a:off x="1717283" y="2365174"/>
            <a:ext cx="1875007" cy="1269268"/>
          </a:xfrm>
          <a:prstGeom prst="rect">
            <a:avLst/>
          </a:prstGeom>
          <a:solidFill>
            <a:schemeClr val="accent1"/>
          </a:solidFill>
          <a:ln w="28575">
            <a:noFill/>
          </a:ln>
        </p:spPr>
        <p:txBody>
          <a:bodyPr lIns="72000" tIns="72000" rIns="72000" bIns="72000" anchor="ctr">
            <a:noAutofit/>
          </a:bodyPr>
          <a:lstStyle>
            <a:lvl1pPr marL="0" indent="0" algn="ctr">
              <a:lnSpc>
                <a:spcPct val="100000"/>
              </a:lnSpc>
              <a:spcBef>
                <a:spcPts val="0"/>
              </a:spcBef>
              <a:buFontTx/>
              <a:buNone/>
              <a:defRPr>
                <a:solidFill>
                  <a:schemeClr val="bg1"/>
                </a:solidFill>
              </a:defRPr>
            </a:lvl1pPr>
          </a:lstStyle>
          <a:p>
            <a:pPr lvl="0"/>
            <a:r>
              <a:rPr lang="en-US"/>
              <a:t>Click to edit Master text styles</a:t>
            </a:r>
          </a:p>
        </p:txBody>
      </p:sp>
      <p:sp>
        <p:nvSpPr>
          <p:cNvPr id="9" name="Text Placeholder 9">
            <a:extLst>
              <a:ext uri="{FF2B5EF4-FFF2-40B4-BE49-F238E27FC236}">
                <a16:creationId xmlns:a16="http://schemas.microsoft.com/office/drawing/2014/main" id="{BA989945-B405-4C4E-B226-081C8FAB5C00}"/>
              </a:ext>
            </a:extLst>
          </p:cNvPr>
          <p:cNvSpPr>
            <a:spLocks noGrp="1"/>
          </p:cNvSpPr>
          <p:nvPr>
            <p:ph type="body" sz="quarter" idx="18"/>
          </p:nvPr>
        </p:nvSpPr>
        <p:spPr>
          <a:xfrm>
            <a:off x="4039616" y="2365174"/>
            <a:ext cx="1875007" cy="1269268"/>
          </a:xfrm>
          <a:prstGeom prst="rect">
            <a:avLst/>
          </a:prstGeom>
          <a:solidFill>
            <a:schemeClr val="accent3"/>
          </a:solidFill>
          <a:ln w="28575">
            <a:noFill/>
          </a:ln>
        </p:spPr>
        <p:txBody>
          <a:bodyPr lIns="72000" tIns="72000" rIns="72000" bIns="72000" anchor="ctr">
            <a:noAutofit/>
          </a:bodyPr>
          <a:lstStyle>
            <a:lvl1pPr marL="0" indent="0" algn="ctr">
              <a:lnSpc>
                <a:spcPct val="100000"/>
              </a:lnSpc>
              <a:spcBef>
                <a:spcPts val="0"/>
              </a:spcBef>
              <a:buFontTx/>
              <a:buNone/>
              <a:defRPr>
                <a:solidFill>
                  <a:schemeClr val="bg1"/>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1ED841BE-B0DB-7D28-AAE3-9DAD3E919E43}"/>
              </a:ext>
            </a:extLst>
          </p:cNvPr>
          <p:cNvSpPr>
            <a:spLocks noGrp="1"/>
          </p:cNvSpPr>
          <p:nvPr>
            <p:ph type="body" sz="quarter" idx="14"/>
          </p:nvPr>
        </p:nvSpPr>
        <p:spPr>
          <a:xfrm>
            <a:off x="6361948" y="2365174"/>
            <a:ext cx="1875007" cy="1269268"/>
          </a:xfrm>
          <a:prstGeom prst="rect">
            <a:avLst/>
          </a:prstGeom>
          <a:solidFill>
            <a:schemeClr val="accent1"/>
          </a:solidFill>
          <a:ln w="28575">
            <a:noFill/>
          </a:ln>
        </p:spPr>
        <p:txBody>
          <a:bodyPr lIns="72000" tIns="72000" rIns="72000" bIns="72000" anchor="ctr">
            <a:noAutofit/>
          </a:bodyPr>
          <a:lstStyle>
            <a:lvl1pPr marL="0" indent="0" algn="ctr">
              <a:lnSpc>
                <a:spcPct val="100000"/>
              </a:lnSpc>
              <a:spcBef>
                <a:spcPts val="0"/>
              </a:spcBef>
              <a:buFontTx/>
              <a:buNone/>
              <a:defRPr>
                <a:solidFill>
                  <a:schemeClr val="bg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E34610F1-A92C-EED0-F6AD-597870FEBA2E}"/>
              </a:ext>
            </a:extLst>
          </p:cNvPr>
          <p:cNvCxnSpPr>
            <a:cxnSpLocks/>
          </p:cNvCxnSpPr>
          <p:nvPr userDrawn="1"/>
        </p:nvCxnSpPr>
        <p:spPr>
          <a:xfrm>
            <a:off x="405711" y="3976529"/>
            <a:ext cx="1127828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 Placeholder 9">
            <a:extLst>
              <a:ext uri="{FF2B5EF4-FFF2-40B4-BE49-F238E27FC236}">
                <a16:creationId xmlns:a16="http://schemas.microsoft.com/office/drawing/2014/main" id="{AF70FDF8-7EC8-1D97-C305-9C8E3FCFC8E1}"/>
              </a:ext>
            </a:extLst>
          </p:cNvPr>
          <p:cNvSpPr>
            <a:spLocks noGrp="1"/>
          </p:cNvSpPr>
          <p:nvPr>
            <p:ph type="body" sz="quarter" idx="20"/>
          </p:nvPr>
        </p:nvSpPr>
        <p:spPr>
          <a:xfrm>
            <a:off x="8684281" y="2365174"/>
            <a:ext cx="1875007" cy="1269268"/>
          </a:xfrm>
          <a:prstGeom prst="rect">
            <a:avLst/>
          </a:prstGeom>
          <a:solidFill>
            <a:schemeClr val="accent2"/>
          </a:solidFill>
          <a:ln w="28575">
            <a:noFill/>
          </a:ln>
        </p:spPr>
        <p:txBody>
          <a:bodyPr lIns="72000" tIns="72000" rIns="72000" bIns="72000" anchor="ctr">
            <a:noAutofit/>
          </a:bodyPr>
          <a:lstStyle>
            <a:lvl1pPr marL="0" indent="0" algn="ctr">
              <a:lnSpc>
                <a:spcPct val="100000"/>
              </a:lnSpc>
              <a:spcBef>
                <a:spcPts val="0"/>
              </a:spcBef>
              <a:buFontTx/>
              <a:buNone/>
              <a:defRPr>
                <a:solidFill>
                  <a:schemeClr val="bg1"/>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76BAD7C5-9D8E-3A7A-900E-62B6F4B5772A}"/>
              </a:ext>
            </a:extLst>
          </p:cNvPr>
          <p:cNvSpPr>
            <a:spLocks noGrp="1"/>
          </p:cNvSpPr>
          <p:nvPr>
            <p:ph type="body" sz="quarter" idx="23"/>
          </p:nvPr>
        </p:nvSpPr>
        <p:spPr>
          <a:xfrm>
            <a:off x="2875127" y="4343183"/>
            <a:ext cx="1875007" cy="1269268"/>
          </a:xfrm>
          <a:prstGeom prst="rect">
            <a:avLst/>
          </a:prstGeom>
          <a:solidFill>
            <a:schemeClr val="accent2"/>
          </a:solidFill>
          <a:ln w="28575">
            <a:noFill/>
          </a:ln>
        </p:spPr>
        <p:txBody>
          <a:bodyPr lIns="72000" tIns="72000" rIns="72000" bIns="72000" anchor="ctr">
            <a:noAutofit/>
          </a:bodyPr>
          <a:lstStyle>
            <a:lvl1pPr marL="0" indent="0" algn="ctr">
              <a:lnSpc>
                <a:spcPct val="100000"/>
              </a:lnSpc>
              <a:spcBef>
                <a:spcPts val="0"/>
              </a:spcBef>
              <a:buFontTx/>
              <a:buNone/>
              <a:defRPr>
                <a:solidFill>
                  <a:schemeClr val="bg1"/>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04F7F53A-1402-952B-993B-BAD4C04CCD59}"/>
              </a:ext>
            </a:extLst>
          </p:cNvPr>
          <p:cNvSpPr>
            <a:spLocks noGrp="1"/>
          </p:cNvSpPr>
          <p:nvPr>
            <p:ph type="body" sz="quarter" idx="21"/>
          </p:nvPr>
        </p:nvSpPr>
        <p:spPr>
          <a:xfrm>
            <a:off x="5197459" y="4343183"/>
            <a:ext cx="1875007" cy="1269268"/>
          </a:xfrm>
          <a:prstGeom prst="rect">
            <a:avLst/>
          </a:prstGeom>
          <a:solidFill>
            <a:schemeClr val="accent3"/>
          </a:solidFill>
          <a:ln w="28575">
            <a:noFill/>
          </a:ln>
        </p:spPr>
        <p:txBody>
          <a:bodyPr lIns="72000" tIns="72000" rIns="72000" bIns="72000" anchor="ctr">
            <a:noAutofit/>
          </a:bodyPr>
          <a:lstStyle>
            <a:lvl1pPr marL="0" indent="0" algn="ctr">
              <a:lnSpc>
                <a:spcPct val="100000"/>
              </a:lnSpc>
              <a:spcBef>
                <a:spcPts val="0"/>
              </a:spcBef>
              <a:buFontTx/>
              <a:buNone/>
              <a:defRPr>
                <a:solidFill>
                  <a:schemeClr val="bg1"/>
                </a:solidFill>
              </a:defRPr>
            </a:lvl1pPr>
          </a:lstStyle>
          <a:p>
            <a:pPr lvl="0"/>
            <a:r>
              <a:rPr lang="en-US"/>
              <a:t>Click to edit Master text styles</a:t>
            </a:r>
          </a:p>
        </p:txBody>
      </p:sp>
      <p:sp>
        <p:nvSpPr>
          <p:cNvPr id="21" name="Text Placeholder 9">
            <a:extLst>
              <a:ext uri="{FF2B5EF4-FFF2-40B4-BE49-F238E27FC236}">
                <a16:creationId xmlns:a16="http://schemas.microsoft.com/office/drawing/2014/main" id="{320E0202-E263-E088-1832-0E313F674BC9}"/>
              </a:ext>
            </a:extLst>
          </p:cNvPr>
          <p:cNvSpPr>
            <a:spLocks noGrp="1"/>
          </p:cNvSpPr>
          <p:nvPr>
            <p:ph type="body" sz="quarter" idx="22"/>
          </p:nvPr>
        </p:nvSpPr>
        <p:spPr>
          <a:xfrm>
            <a:off x="7519792" y="4343183"/>
            <a:ext cx="1875007" cy="1269268"/>
          </a:xfrm>
          <a:prstGeom prst="rect">
            <a:avLst/>
          </a:prstGeom>
          <a:solidFill>
            <a:schemeClr val="accent1"/>
          </a:solidFill>
          <a:ln w="28575">
            <a:noFill/>
          </a:ln>
        </p:spPr>
        <p:txBody>
          <a:bodyPr lIns="72000" tIns="72000" rIns="72000" bIns="72000" anchor="ctr">
            <a:noAutofit/>
          </a:bodyPr>
          <a:lstStyle>
            <a:lvl1pPr marL="0" indent="0" algn="ctr">
              <a:lnSpc>
                <a:spcPct val="100000"/>
              </a:lnSpc>
              <a:spcBef>
                <a:spcPts val="0"/>
              </a:spcBef>
              <a:buFontTx/>
              <a:buNone/>
              <a:defRPr>
                <a:solidFill>
                  <a:schemeClr val="bg1"/>
                </a:solidFill>
              </a:defRPr>
            </a:lvl1pPr>
          </a:lstStyle>
          <a:p>
            <a:pPr lvl="0"/>
            <a:r>
              <a:rPr lang="en-US"/>
              <a:t>Click to edit Master text styles</a:t>
            </a:r>
          </a:p>
        </p:txBody>
      </p:sp>
      <p:sp>
        <p:nvSpPr>
          <p:cNvPr id="17" name="Holder 6">
            <a:extLst>
              <a:ext uri="{FF2B5EF4-FFF2-40B4-BE49-F238E27FC236}">
                <a16:creationId xmlns:a16="http://schemas.microsoft.com/office/drawing/2014/main" id="{6EA493BB-5BF4-660B-4115-3BD3B7EDAD19}"/>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3" name="Title Placeholder 1">
            <a:extLst>
              <a:ext uri="{FF2B5EF4-FFF2-40B4-BE49-F238E27FC236}">
                <a16:creationId xmlns:a16="http://schemas.microsoft.com/office/drawing/2014/main" id="{05F87AAA-0D60-077F-BA1F-9EE410B105AB}"/>
              </a:ext>
            </a:extLst>
          </p:cNvPr>
          <p:cNvSpPr>
            <a:spLocks noGrp="1"/>
          </p:cNvSpPr>
          <p:nvPr>
            <p:ph type="title"/>
          </p:nvPr>
        </p:nvSpPr>
        <p:spPr>
          <a:xfrm>
            <a:off x="405711" y="471951"/>
            <a:ext cx="11360309" cy="496425"/>
          </a:xfrm>
          <a:prstGeom prst="rect">
            <a:avLst/>
          </a:prstGeom>
        </p:spPr>
        <p:txBody>
          <a:bodyPr vert="horz" lIns="0" tIns="45720" rIns="91440" bIns="45720" rtlCol="0" anchor="t">
            <a:noAutofit/>
          </a:bodyPr>
          <a:lstStyle/>
          <a:p>
            <a:r>
              <a:rPr lang="en-US"/>
              <a:t>Click to edit Master title style</a:t>
            </a:r>
          </a:p>
        </p:txBody>
      </p:sp>
      <p:sp>
        <p:nvSpPr>
          <p:cNvPr id="14" name="Holder 4">
            <a:extLst>
              <a:ext uri="{FF2B5EF4-FFF2-40B4-BE49-F238E27FC236}">
                <a16:creationId xmlns:a16="http://schemas.microsoft.com/office/drawing/2014/main" id="{7D6153CD-E937-FED9-4810-0069B03A72EF}"/>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167857269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vider Slide Cr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7AA5E0-E33F-15F1-C989-5F06F796D41B}"/>
              </a:ext>
            </a:extLst>
          </p:cNvPr>
          <p:cNvSpPr/>
          <p:nvPr userDrawn="1"/>
        </p:nvSpPr>
        <p:spPr>
          <a:xfrm>
            <a:off x="395553" y="471951"/>
            <a:ext cx="11360308" cy="54176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solidFill>
                <a:schemeClr val="tx2"/>
              </a:solidFill>
            </a:endParaRPr>
          </a:p>
        </p:txBody>
      </p:sp>
      <p:sp>
        <p:nvSpPr>
          <p:cNvPr id="9" name="Holder 6">
            <a:extLst>
              <a:ext uri="{FF2B5EF4-FFF2-40B4-BE49-F238E27FC236}">
                <a16:creationId xmlns:a16="http://schemas.microsoft.com/office/drawing/2014/main" id="{B1EA136B-64DF-3B2B-7A81-1318CABEAF8C}"/>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0" name="Text Placeholder 9">
            <a:extLst>
              <a:ext uri="{FF2B5EF4-FFF2-40B4-BE49-F238E27FC236}">
                <a16:creationId xmlns:a16="http://schemas.microsoft.com/office/drawing/2014/main" id="{E59C5438-A8C2-BE36-4CBA-E85079E5B651}"/>
              </a:ext>
            </a:extLst>
          </p:cNvPr>
          <p:cNvSpPr>
            <a:spLocks noGrp="1"/>
          </p:cNvSpPr>
          <p:nvPr>
            <p:ph type="body" sz="quarter" idx="10" hasCustomPrompt="1"/>
          </p:nvPr>
        </p:nvSpPr>
        <p:spPr>
          <a:xfrm>
            <a:off x="695277" y="2984966"/>
            <a:ext cx="9013993" cy="2095034"/>
          </a:xfrm>
          <a:prstGeom prst="rect">
            <a:avLst/>
          </a:prstGeom>
        </p:spPr>
        <p:txBody>
          <a:bodyPr/>
          <a:lstStyle>
            <a:lvl1pPr marL="0" indent="0">
              <a:buNone/>
              <a:defRPr sz="7333" b="1">
                <a:solidFill>
                  <a:schemeClr val="tx2"/>
                </a:solidFill>
              </a:defRPr>
            </a:lvl1pPr>
          </a:lstStyle>
          <a:p>
            <a:pPr lvl="0"/>
            <a:r>
              <a:rPr lang="en-DE"/>
              <a:t>Divider Slide</a:t>
            </a:r>
          </a:p>
        </p:txBody>
      </p:sp>
      <p:sp>
        <p:nvSpPr>
          <p:cNvPr id="7" name="Holder 4">
            <a:extLst>
              <a:ext uri="{FF2B5EF4-FFF2-40B4-BE49-F238E27FC236}">
                <a16:creationId xmlns:a16="http://schemas.microsoft.com/office/drawing/2014/main" id="{DA5A17FF-1CE0-1160-1293-3E0B50FC9585}"/>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2398545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Split">
  <p:cSld name="Title Slide Split">
    <p:spTree>
      <p:nvGrpSpPr>
        <p:cNvPr id="1" name="Shape 104"/>
        <p:cNvGrpSpPr/>
        <p:nvPr/>
      </p:nvGrpSpPr>
      <p:grpSpPr>
        <a:xfrm>
          <a:off x="0" y="0"/>
          <a:ext cx="0" cy="0"/>
          <a:chOff x="0" y="0"/>
          <a:chExt cx="0" cy="0"/>
        </a:xfrm>
      </p:grpSpPr>
      <p:sp>
        <p:nvSpPr>
          <p:cNvPr id="105" name="Google Shape;105;p16"/>
          <p:cNvSpPr/>
          <p:nvPr/>
        </p:nvSpPr>
        <p:spPr>
          <a:xfrm>
            <a:off x="5334000" y="0"/>
            <a:ext cx="6858000" cy="6858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106" name="Google Shape;106;p16"/>
          <p:cNvSpPr txBox="1">
            <a:spLocks noGrp="1"/>
          </p:cNvSpPr>
          <p:nvPr>
            <p:ph type="ctrTitle"/>
          </p:nvPr>
        </p:nvSpPr>
        <p:spPr>
          <a:xfrm>
            <a:off x="442914" y="750888"/>
            <a:ext cx="4675200" cy="26781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dk1"/>
              </a:buClr>
              <a:buSzPts val="4400"/>
              <a:buFont typeface="Georgia"/>
              <a:buNone/>
              <a:defRPr sz="4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7" name="Google Shape;107;p16"/>
          <p:cNvSpPr txBox="1">
            <a:spLocks noGrp="1"/>
          </p:cNvSpPr>
          <p:nvPr>
            <p:ph type="subTitle" idx="1"/>
          </p:nvPr>
        </p:nvSpPr>
        <p:spPr>
          <a:xfrm>
            <a:off x="442913" y="3959352"/>
            <a:ext cx="46752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8" name="Google Shape;108;p16"/>
          <p:cNvSpPr/>
          <p:nvPr/>
        </p:nvSpPr>
        <p:spPr>
          <a:xfrm>
            <a:off x="5334000" y="0"/>
            <a:ext cx="6858000"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16"/>
          <p:cNvSpPr/>
          <p:nvPr/>
        </p:nvSpPr>
        <p:spPr>
          <a:xfrm>
            <a:off x="5334000" y="0"/>
            <a:ext cx="6858000"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0" name="Google Shape;110;p16"/>
          <p:cNvPicPr preferRelativeResize="0"/>
          <p:nvPr/>
        </p:nvPicPr>
        <p:blipFill rotWithShape="1">
          <a:blip r:embed="rId2">
            <a:alphaModFix/>
          </a:blip>
          <a:srcRect/>
          <a:stretch/>
        </p:blipFill>
        <p:spPr>
          <a:xfrm>
            <a:off x="185139" y="5330952"/>
            <a:ext cx="1636775" cy="1351186"/>
          </a:xfrm>
          <a:prstGeom prst="rect">
            <a:avLst/>
          </a:prstGeom>
          <a:noFill/>
          <a:ln>
            <a:noFill/>
          </a:ln>
        </p:spPr>
      </p:pic>
    </p:spTree>
    <p:extLst>
      <p:ext uri="{BB962C8B-B14F-4D97-AF65-F5344CB8AC3E}">
        <p14:creationId xmlns:p14="http://schemas.microsoft.com/office/powerpoint/2010/main" val="126977092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Slide Gradi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7AA5E0-E33F-15F1-C989-5F06F796D41B}"/>
              </a:ext>
            </a:extLst>
          </p:cNvPr>
          <p:cNvSpPr/>
          <p:nvPr userDrawn="1"/>
        </p:nvSpPr>
        <p:spPr>
          <a:xfrm>
            <a:off x="395553" y="471951"/>
            <a:ext cx="11360308" cy="5417674"/>
          </a:xfrm>
          <a:prstGeom prst="rect">
            <a:avLst/>
          </a:prstGeom>
          <a:gradFill>
            <a:gsLst>
              <a:gs pos="53000">
                <a:srgbClr val="0A8C6E"/>
              </a:gs>
              <a:gs pos="0">
                <a:schemeClr val="tx2"/>
              </a:gs>
              <a:gs pos="100000">
                <a:schemeClr val="accent1"/>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solidFill>
                <a:schemeClr val="tx2"/>
              </a:solidFill>
            </a:endParaRPr>
          </a:p>
        </p:txBody>
      </p:sp>
      <p:sp>
        <p:nvSpPr>
          <p:cNvPr id="9" name="Holder 6">
            <a:extLst>
              <a:ext uri="{FF2B5EF4-FFF2-40B4-BE49-F238E27FC236}">
                <a16:creationId xmlns:a16="http://schemas.microsoft.com/office/drawing/2014/main" id="{B1EA136B-64DF-3B2B-7A81-1318CABEAF8C}"/>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0" name="Text Placeholder 9">
            <a:extLst>
              <a:ext uri="{FF2B5EF4-FFF2-40B4-BE49-F238E27FC236}">
                <a16:creationId xmlns:a16="http://schemas.microsoft.com/office/drawing/2014/main" id="{E59C5438-A8C2-BE36-4CBA-E85079E5B651}"/>
              </a:ext>
            </a:extLst>
          </p:cNvPr>
          <p:cNvSpPr>
            <a:spLocks noGrp="1"/>
          </p:cNvSpPr>
          <p:nvPr>
            <p:ph type="body" sz="quarter" idx="10" hasCustomPrompt="1"/>
          </p:nvPr>
        </p:nvSpPr>
        <p:spPr>
          <a:xfrm>
            <a:off x="695277" y="2984966"/>
            <a:ext cx="9013993" cy="2095034"/>
          </a:xfrm>
          <a:prstGeom prst="rect">
            <a:avLst/>
          </a:prstGeom>
        </p:spPr>
        <p:txBody>
          <a:bodyPr/>
          <a:lstStyle>
            <a:lvl1pPr marL="0" indent="0">
              <a:buNone/>
              <a:defRPr sz="7333" b="1">
                <a:solidFill>
                  <a:schemeClr val="bg1"/>
                </a:solidFill>
              </a:defRPr>
            </a:lvl1pPr>
          </a:lstStyle>
          <a:p>
            <a:pPr lvl="0"/>
            <a:r>
              <a:rPr lang="en-DE"/>
              <a:t>Divider Slide</a:t>
            </a:r>
          </a:p>
        </p:txBody>
      </p:sp>
      <p:sp>
        <p:nvSpPr>
          <p:cNvPr id="7" name="Holder 4">
            <a:extLst>
              <a:ext uri="{FF2B5EF4-FFF2-40B4-BE49-F238E27FC236}">
                <a16:creationId xmlns:a16="http://schemas.microsoft.com/office/drawing/2014/main" id="{366B5E72-BB74-90C5-2090-808A8892F955}"/>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35277553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 Slide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7AA5E0-E33F-15F1-C989-5F06F796D41B}"/>
              </a:ext>
            </a:extLst>
          </p:cNvPr>
          <p:cNvSpPr/>
          <p:nvPr userDrawn="1"/>
        </p:nvSpPr>
        <p:spPr>
          <a:xfrm>
            <a:off x="395553" y="471951"/>
            <a:ext cx="11360308" cy="54176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50">
              <a:solidFill>
                <a:schemeClr val="tx2"/>
              </a:solidFill>
            </a:endParaRPr>
          </a:p>
        </p:txBody>
      </p:sp>
      <p:sp>
        <p:nvSpPr>
          <p:cNvPr id="9" name="Holder 6">
            <a:extLst>
              <a:ext uri="{FF2B5EF4-FFF2-40B4-BE49-F238E27FC236}">
                <a16:creationId xmlns:a16="http://schemas.microsoft.com/office/drawing/2014/main" id="{B1EA136B-64DF-3B2B-7A81-1318CABEAF8C}"/>
              </a:ext>
            </a:extLst>
          </p:cNvPr>
          <p:cNvSpPr>
            <a:spLocks noGrp="1"/>
          </p:cNvSpPr>
          <p:nvPr>
            <p:ph type="sldNum" sz="quarter" idx="4"/>
          </p:nvPr>
        </p:nvSpPr>
        <p:spPr>
          <a:xfrm>
            <a:off x="405712" y="6334480"/>
            <a:ext cx="579131" cy="179601"/>
          </a:xfrm>
          <a:prstGeom prst="rect">
            <a:avLst/>
          </a:prstGeom>
        </p:spPr>
        <p:txBody>
          <a:bodyPr lIns="0" tIns="0" rIns="0" bIns="0" anchor="b"/>
          <a:lstStyle>
            <a:lvl1pPr algn="l">
              <a:defRPr sz="1167" b="1" i="0">
                <a:solidFill>
                  <a:schemeClr val="accent5">
                    <a:lumMod val="75000"/>
                  </a:schemeClr>
                </a:solidFill>
                <a:latin typeface="Montserrat SemiBold" pitchFamily="2" charset="77"/>
              </a:defRPr>
            </a:lvl1pPr>
          </a:lstStyle>
          <a:p>
            <a:fld id="{B6F15528-21DE-4FAA-801E-634DDDAF4B2B}" type="slidenum">
              <a:rPr lang="en-US" smtClean="0"/>
              <a:pPr/>
              <a:t>‹#›</a:t>
            </a:fld>
            <a:endParaRPr lang="en-US"/>
          </a:p>
        </p:txBody>
      </p:sp>
      <p:sp>
        <p:nvSpPr>
          <p:cNvPr id="10" name="Text Placeholder 9">
            <a:extLst>
              <a:ext uri="{FF2B5EF4-FFF2-40B4-BE49-F238E27FC236}">
                <a16:creationId xmlns:a16="http://schemas.microsoft.com/office/drawing/2014/main" id="{E59C5438-A8C2-BE36-4CBA-E85079E5B651}"/>
              </a:ext>
            </a:extLst>
          </p:cNvPr>
          <p:cNvSpPr>
            <a:spLocks noGrp="1"/>
          </p:cNvSpPr>
          <p:nvPr>
            <p:ph type="body" sz="quarter" idx="10" hasCustomPrompt="1"/>
          </p:nvPr>
        </p:nvSpPr>
        <p:spPr>
          <a:xfrm>
            <a:off x="695277" y="2984966"/>
            <a:ext cx="9013993" cy="2095034"/>
          </a:xfrm>
          <a:prstGeom prst="rect">
            <a:avLst/>
          </a:prstGeom>
        </p:spPr>
        <p:txBody>
          <a:bodyPr/>
          <a:lstStyle>
            <a:lvl1pPr marL="0" indent="0">
              <a:buNone/>
              <a:defRPr sz="7333" b="1">
                <a:solidFill>
                  <a:schemeClr val="bg1"/>
                </a:solidFill>
              </a:defRPr>
            </a:lvl1pPr>
          </a:lstStyle>
          <a:p>
            <a:pPr lvl="0"/>
            <a:r>
              <a:rPr lang="en-DE"/>
              <a:t>Divider Slide</a:t>
            </a:r>
          </a:p>
        </p:txBody>
      </p:sp>
      <p:sp>
        <p:nvSpPr>
          <p:cNvPr id="7" name="Holder 4">
            <a:extLst>
              <a:ext uri="{FF2B5EF4-FFF2-40B4-BE49-F238E27FC236}">
                <a16:creationId xmlns:a16="http://schemas.microsoft.com/office/drawing/2014/main" id="{CF95CF8A-F1EF-EE90-6A54-00EBF85B4AA2}"/>
              </a:ext>
            </a:extLst>
          </p:cNvPr>
          <p:cNvSpPr>
            <a:spLocks noGrp="1"/>
          </p:cNvSpPr>
          <p:nvPr>
            <p:ph type="ftr" sz="quarter" idx="3"/>
          </p:nvPr>
        </p:nvSpPr>
        <p:spPr>
          <a:xfrm>
            <a:off x="1134689" y="6340081"/>
            <a:ext cx="7499999" cy="179537"/>
          </a:xfrm>
          <a:prstGeom prst="rect">
            <a:avLst/>
          </a:prstGeom>
        </p:spPr>
        <p:txBody>
          <a:bodyPr lIns="0" tIns="0" rIns="0" bIns="0" anchor="b" anchorCtr="0">
            <a:spAutoFit/>
          </a:bodyPr>
          <a:lstStyle>
            <a:lvl1pPr algn="l">
              <a:defRPr sz="1167">
                <a:solidFill>
                  <a:schemeClr val="tx1">
                    <a:tint val="75000"/>
                  </a:schemeClr>
                </a:solidFill>
                <a:latin typeface="Montserrat" pitchFamily="2" charset="77"/>
              </a:defRPr>
            </a:lvl1pPr>
          </a:lstStyle>
          <a:p>
            <a:endParaRPr lang="en-DE"/>
          </a:p>
        </p:txBody>
      </p:sp>
    </p:spTree>
    <p:extLst>
      <p:ext uri="{BB962C8B-B14F-4D97-AF65-F5344CB8AC3E}">
        <p14:creationId xmlns:p14="http://schemas.microsoft.com/office/powerpoint/2010/main" val="5624878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B36DB1-4E53-0EE3-D679-71BD3913FB23}"/>
              </a:ext>
            </a:extLst>
          </p:cNvPr>
          <p:cNvPicPr>
            <a:picLocks noChangeAspect="1"/>
          </p:cNvPicPr>
          <p:nvPr userDrawn="1"/>
        </p:nvPicPr>
        <p:blipFill>
          <a:blip r:embed="rId2"/>
          <a:srcRect/>
          <a:stretch/>
        </p:blipFill>
        <p:spPr>
          <a:xfrm>
            <a:off x="2365718" y="2953805"/>
            <a:ext cx="7460389" cy="952500"/>
          </a:xfrm>
          <a:prstGeom prst="rect">
            <a:avLst/>
          </a:prstGeom>
        </p:spPr>
      </p:pic>
    </p:spTree>
    <p:extLst>
      <p:ext uri="{BB962C8B-B14F-4D97-AF65-F5344CB8AC3E}">
        <p14:creationId xmlns:p14="http://schemas.microsoft.com/office/powerpoint/2010/main" val="33558453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nd Slide Gradient">
    <p:spTree>
      <p:nvGrpSpPr>
        <p:cNvPr id="1" name=""/>
        <p:cNvGrpSpPr/>
        <p:nvPr/>
      </p:nvGrpSpPr>
      <p:grpSpPr>
        <a:xfrm>
          <a:off x="0" y="0"/>
          <a:ext cx="0" cy="0"/>
          <a:chOff x="0" y="0"/>
          <a:chExt cx="0" cy="0"/>
        </a:xfrm>
      </p:grpSpPr>
      <p:pic>
        <p:nvPicPr>
          <p:cNvPr id="5" name="Picture 4" descr="A picture containing text, clipart&#10;&#10;Description automatically generated">
            <a:extLst>
              <a:ext uri="{FF2B5EF4-FFF2-40B4-BE49-F238E27FC236}">
                <a16:creationId xmlns:a16="http://schemas.microsoft.com/office/drawing/2014/main" id="{64C5F8E7-4AF3-91E9-2BFC-972632820BE6}"/>
              </a:ext>
            </a:extLst>
          </p:cNvPr>
          <p:cNvPicPr>
            <a:picLocks noChangeAspect="1"/>
          </p:cNvPicPr>
          <p:nvPr userDrawn="1"/>
        </p:nvPicPr>
        <p:blipFill>
          <a:blip r:embed="rId2"/>
          <a:stretch>
            <a:fillRect/>
          </a:stretch>
        </p:blipFill>
        <p:spPr>
          <a:xfrm>
            <a:off x="2365718" y="2953805"/>
            <a:ext cx="7460565" cy="950390"/>
          </a:xfrm>
          <a:prstGeom prst="rect">
            <a:avLst/>
          </a:prstGeom>
        </p:spPr>
      </p:pic>
    </p:spTree>
    <p:extLst>
      <p:ext uri="{BB962C8B-B14F-4D97-AF65-F5344CB8AC3E}">
        <p14:creationId xmlns:p14="http://schemas.microsoft.com/office/powerpoint/2010/main" val="191229759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ark End Slide">
    <p:spTree>
      <p:nvGrpSpPr>
        <p:cNvPr id="1" name=""/>
        <p:cNvGrpSpPr/>
        <p:nvPr/>
      </p:nvGrpSpPr>
      <p:grpSpPr>
        <a:xfrm>
          <a:off x="0" y="0"/>
          <a:ext cx="0" cy="0"/>
          <a:chOff x="0" y="0"/>
          <a:chExt cx="0" cy="0"/>
        </a:xfrm>
      </p:grpSpPr>
      <p:pic>
        <p:nvPicPr>
          <p:cNvPr id="5" name="Picture 4" descr="A picture containing text, clipart&#10;&#10;Description automatically generated">
            <a:extLst>
              <a:ext uri="{FF2B5EF4-FFF2-40B4-BE49-F238E27FC236}">
                <a16:creationId xmlns:a16="http://schemas.microsoft.com/office/drawing/2014/main" id="{64C5F8E7-4AF3-91E9-2BFC-972632820BE6}"/>
              </a:ext>
            </a:extLst>
          </p:cNvPr>
          <p:cNvPicPr>
            <a:picLocks noChangeAspect="1"/>
          </p:cNvPicPr>
          <p:nvPr userDrawn="1"/>
        </p:nvPicPr>
        <p:blipFill>
          <a:blip r:embed="rId2"/>
          <a:stretch>
            <a:fillRect/>
          </a:stretch>
        </p:blipFill>
        <p:spPr>
          <a:xfrm>
            <a:off x="2365718" y="2953805"/>
            <a:ext cx="7460565" cy="950390"/>
          </a:xfrm>
          <a:prstGeom prst="rect">
            <a:avLst/>
          </a:prstGeom>
        </p:spPr>
      </p:pic>
    </p:spTree>
    <p:extLst>
      <p:ext uri="{BB962C8B-B14F-4D97-AF65-F5344CB8AC3E}">
        <p14:creationId xmlns:p14="http://schemas.microsoft.com/office/powerpoint/2010/main" val="128958089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Slide 1 Dark Grey">
  <p:cSld name="Title Slide 1 Dark Grey">
    <p:spTree>
      <p:nvGrpSpPr>
        <p:cNvPr id="1" name="Shape 61"/>
        <p:cNvGrpSpPr/>
        <p:nvPr/>
      </p:nvGrpSpPr>
      <p:grpSpPr>
        <a:xfrm>
          <a:off x="0" y="0"/>
          <a:ext cx="0" cy="0"/>
          <a:chOff x="0" y="0"/>
          <a:chExt cx="0" cy="0"/>
        </a:xfrm>
      </p:grpSpPr>
      <p:sp>
        <p:nvSpPr>
          <p:cNvPr id="65" name="Google Shape;65;p15"/>
          <p:cNvSpPr txBox="1">
            <a:spLocks noGrp="1"/>
          </p:cNvSpPr>
          <p:nvPr>
            <p:ph type="ctrTitle"/>
          </p:nvPr>
        </p:nvSpPr>
        <p:spPr>
          <a:xfrm>
            <a:off x="442912" y="428625"/>
            <a:ext cx="7418400" cy="2428800"/>
          </a:xfrm>
          <a:prstGeom prst="rect">
            <a:avLst/>
          </a:prstGeom>
          <a:noFill/>
          <a:ln>
            <a:noFill/>
          </a:ln>
        </p:spPr>
        <p:txBody>
          <a:bodyPr spcFirstLastPara="1" wrap="square" lIns="0" tIns="0" rIns="0" bIns="0" anchor="b" anchorCtr="0">
            <a:noAutofit/>
          </a:bodyPr>
          <a:lstStyle>
            <a:lvl1pPr lvl="0" algn="l" rtl="0">
              <a:lnSpc>
                <a:spcPct val="85000"/>
              </a:lnSpc>
              <a:spcBef>
                <a:spcPts val="0"/>
              </a:spcBef>
              <a:spcAft>
                <a:spcPts val="0"/>
              </a:spcAft>
              <a:buClr>
                <a:schemeClr val="lt1"/>
              </a:buClr>
              <a:buSzPts val="4500"/>
              <a:buFont typeface="Georgia"/>
              <a:buNone/>
              <a:defRPr sz="6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6" name="Google Shape;66;p15"/>
          <p:cNvSpPr txBox="1">
            <a:spLocks noGrp="1"/>
          </p:cNvSpPr>
          <p:nvPr>
            <p:ph type="subTitle" idx="1"/>
          </p:nvPr>
        </p:nvSpPr>
        <p:spPr>
          <a:xfrm>
            <a:off x="442915" y="3764283"/>
            <a:ext cx="5474000" cy="704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1100"/>
              <a:buNone/>
              <a:defRPr sz="1467" b="0">
                <a:solidFill>
                  <a:schemeClr val="lt1"/>
                </a:solidFill>
              </a:defRPr>
            </a:lvl1pPr>
            <a:lvl2pPr lvl="1" algn="l" rtl="0">
              <a:lnSpc>
                <a:spcPct val="100000"/>
              </a:lnSpc>
              <a:spcBef>
                <a:spcPts val="0"/>
              </a:spcBef>
              <a:spcAft>
                <a:spcPts val="0"/>
              </a:spcAft>
              <a:buClr>
                <a:schemeClr val="lt1"/>
              </a:buClr>
              <a:buSzPts val="1100"/>
              <a:buNone/>
              <a:defRPr sz="1467">
                <a:solidFill>
                  <a:schemeClr val="lt1"/>
                </a:solidFill>
              </a:defRPr>
            </a:lvl2pPr>
            <a:lvl3pPr lvl="2" algn="l" rtl="0">
              <a:lnSpc>
                <a:spcPct val="100000"/>
              </a:lnSpc>
              <a:spcBef>
                <a:spcPts val="0"/>
              </a:spcBef>
              <a:spcAft>
                <a:spcPts val="0"/>
              </a:spcAft>
              <a:buClr>
                <a:schemeClr val="lt1"/>
              </a:buClr>
              <a:buSzPts val="1100"/>
              <a:buNone/>
              <a:defRPr sz="1467">
                <a:solidFill>
                  <a:schemeClr val="lt1"/>
                </a:solidFill>
              </a:defRPr>
            </a:lvl3pPr>
            <a:lvl4pPr lvl="3" algn="l" rtl="0">
              <a:lnSpc>
                <a:spcPct val="100000"/>
              </a:lnSpc>
              <a:spcBef>
                <a:spcPts val="0"/>
              </a:spcBef>
              <a:spcAft>
                <a:spcPts val="0"/>
              </a:spcAft>
              <a:buClr>
                <a:schemeClr val="lt1"/>
              </a:buClr>
              <a:buSzPts val="1100"/>
              <a:buNone/>
              <a:defRPr sz="1467">
                <a:solidFill>
                  <a:schemeClr val="lt1"/>
                </a:solidFill>
              </a:defRPr>
            </a:lvl4pPr>
            <a:lvl5pPr lvl="4" algn="l" rtl="0">
              <a:lnSpc>
                <a:spcPct val="100000"/>
              </a:lnSpc>
              <a:spcBef>
                <a:spcPts val="0"/>
              </a:spcBef>
              <a:spcAft>
                <a:spcPts val="0"/>
              </a:spcAft>
              <a:buClr>
                <a:schemeClr val="lt1"/>
              </a:buClr>
              <a:buSzPts val="1100"/>
              <a:buNone/>
              <a:defRPr sz="1467">
                <a:solidFill>
                  <a:schemeClr val="lt1"/>
                </a:solidFill>
              </a:defRPr>
            </a:lvl5pPr>
            <a:lvl6pPr lvl="5" algn="l" rtl="0">
              <a:lnSpc>
                <a:spcPct val="100000"/>
              </a:lnSpc>
              <a:spcBef>
                <a:spcPts val="0"/>
              </a:spcBef>
              <a:spcAft>
                <a:spcPts val="0"/>
              </a:spcAft>
              <a:buClr>
                <a:schemeClr val="lt1"/>
              </a:buClr>
              <a:buSzPts val="1100"/>
              <a:buNone/>
              <a:defRPr sz="1467">
                <a:solidFill>
                  <a:schemeClr val="lt1"/>
                </a:solidFill>
              </a:defRPr>
            </a:lvl6pPr>
            <a:lvl7pPr lvl="6" algn="l" rtl="0">
              <a:lnSpc>
                <a:spcPct val="100000"/>
              </a:lnSpc>
              <a:spcBef>
                <a:spcPts val="0"/>
              </a:spcBef>
              <a:spcAft>
                <a:spcPts val="0"/>
              </a:spcAft>
              <a:buClr>
                <a:schemeClr val="lt1"/>
              </a:buClr>
              <a:buSzPts val="1100"/>
              <a:buNone/>
              <a:defRPr sz="1467">
                <a:solidFill>
                  <a:schemeClr val="lt1"/>
                </a:solidFill>
              </a:defRPr>
            </a:lvl7pPr>
            <a:lvl8pPr lvl="7" algn="l" rtl="0">
              <a:lnSpc>
                <a:spcPct val="100000"/>
              </a:lnSpc>
              <a:spcBef>
                <a:spcPts val="0"/>
              </a:spcBef>
              <a:spcAft>
                <a:spcPts val="0"/>
              </a:spcAft>
              <a:buClr>
                <a:schemeClr val="lt1"/>
              </a:buClr>
              <a:buSzPts val="1100"/>
              <a:buNone/>
              <a:defRPr sz="1467">
                <a:solidFill>
                  <a:schemeClr val="lt1"/>
                </a:solidFill>
              </a:defRPr>
            </a:lvl8pPr>
            <a:lvl9pPr lvl="8" algn="l" rtl="0">
              <a:lnSpc>
                <a:spcPct val="100000"/>
              </a:lnSpc>
              <a:spcBef>
                <a:spcPts val="0"/>
              </a:spcBef>
              <a:spcAft>
                <a:spcPts val="0"/>
              </a:spcAft>
              <a:buClr>
                <a:schemeClr val="lt1"/>
              </a:buClr>
              <a:buSzPts val="1100"/>
              <a:buNone/>
              <a:defRPr sz="1467">
                <a:solidFill>
                  <a:schemeClr val="lt1"/>
                </a:solidFill>
              </a:defRPr>
            </a:lvl9pPr>
          </a:lstStyle>
          <a:p>
            <a:endParaRPr/>
          </a:p>
        </p:txBody>
      </p:sp>
      <p:sp>
        <p:nvSpPr>
          <p:cNvPr id="2" name="Slide Number Placeholder 1">
            <a:extLst>
              <a:ext uri="{FF2B5EF4-FFF2-40B4-BE49-F238E27FC236}">
                <a16:creationId xmlns:a16="http://schemas.microsoft.com/office/drawing/2014/main" id="{761FF5D8-EFEC-61C1-6D30-3D921D21377F}"/>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926581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One Column Content">
  <p:cSld name="One Column Content">
    <p:spTree>
      <p:nvGrpSpPr>
        <p:cNvPr id="1" name="Shape 140"/>
        <p:cNvGrpSpPr/>
        <p:nvPr/>
      </p:nvGrpSpPr>
      <p:grpSpPr>
        <a:xfrm>
          <a:off x="0" y="0"/>
          <a:ext cx="0" cy="0"/>
          <a:chOff x="0" y="0"/>
          <a:chExt cx="0" cy="0"/>
        </a:xfrm>
      </p:grpSpPr>
      <p:sp>
        <p:nvSpPr>
          <p:cNvPr id="141" name="Google Shape;141;p32"/>
          <p:cNvSpPr txBox="1">
            <a:spLocks noGrp="1"/>
          </p:cNvSpPr>
          <p:nvPr>
            <p:ph type="body" idx="1"/>
          </p:nvPr>
        </p:nvSpPr>
        <p:spPr>
          <a:xfrm>
            <a:off x="442915" y="2103438"/>
            <a:ext cx="3528800" cy="4068800"/>
          </a:xfrm>
          <a:prstGeom prst="rect">
            <a:avLst/>
          </a:prstGeom>
          <a:noFill/>
          <a:ln>
            <a:noFill/>
          </a:ln>
        </p:spPr>
        <p:txBody>
          <a:bodyPr spcFirstLastPara="1" wrap="square" lIns="0" tIns="0" rIns="0" bIns="0" anchor="t" anchorCtr="0">
            <a:noAutofit/>
          </a:bodyPr>
          <a:lstStyle>
            <a:lvl1pPr marL="609576" lvl="0" indent="-304788" algn="l" rtl="0">
              <a:lnSpc>
                <a:spcPct val="100000"/>
              </a:lnSpc>
              <a:spcBef>
                <a:spcPts val="0"/>
              </a:spcBef>
              <a:spcAft>
                <a:spcPts val="0"/>
              </a:spcAft>
              <a:buClr>
                <a:schemeClr val="accent1"/>
              </a:buClr>
              <a:buSzPts val="1400"/>
              <a:buNone/>
              <a:defRPr/>
            </a:lvl1pPr>
            <a:lvl2pPr marL="1219151" lvl="1" indent="-304788" algn="l" rtl="0">
              <a:lnSpc>
                <a:spcPct val="100000"/>
              </a:lnSpc>
              <a:spcBef>
                <a:spcPts val="1200"/>
              </a:spcBef>
              <a:spcAft>
                <a:spcPts val="0"/>
              </a:spcAft>
              <a:buClr>
                <a:schemeClr val="dk1"/>
              </a:buClr>
              <a:buSzPts val="1400"/>
              <a:buNone/>
              <a:defRPr/>
            </a:lvl2pPr>
            <a:lvl3pPr marL="1828727" lvl="2" indent="-423316" algn="l" rtl="0">
              <a:lnSpc>
                <a:spcPct val="100000"/>
              </a:lnSpc>
              <a:spcBef>
                <a:spcPts val="667"/>
              </a:spcBef>
              <a:spcAft>
                <a:spcPts val="0"/>
              </a:spcAft>
              <a:buClr>
                <a:schemeClr val="dk1"/>
              </a:buClr>
              <a:buSzPts val="1400"/>
              <a:buChar char="•"/>
              <a:defRPr/>
            </a:lvl3pPr>
            <a:lvl4pPr marL="2438302" lvl="3" indent="-423316" algn="l" rtl="0">
              <a:lnSpc>
                <a:spcPct val="100000"/>
              </a:lnSpc>
              <a:spcBef>
                <a:spcPts val="667"/>
              </a:spcBef>
              <a:spcAft>
                <a:spcPts val="0"/>
              </a:spcAft>
              <a:buClr>
                <a:schemeClr val="dk1"/>
              </a:buClr>
              <a:buSzPts val="1400"/>
              <a:buChar char="–"/>
              <a:defRPr/>
            </a:lvl4pPr>
            <a:lvl5pPr marL="3047878" lvl="4" indent="-423316" algn="l" rtl="0">
              <a:lnSpc>
                <a:spcPct val="100000"/>
              </a:lnSpc>
              <a:spcBef>
                <a:spcPts val="667"/>
              </a:spcBef>
              <a:spcAft>
                <a:spcPts val="0"/>
              </a:spcAft>
              <a:buClr>
                <a:schemeClr val="dk1"/>
              </a:buClr>
              <a:buSzPts val="1400"/>
              <a:buChar char="•"/>
              <a:defRPr/>
            </a:lvl5pPr>
            <a:lvl6pPr marL="3657454" lvl="5" indent="-423316" algn="l" rtl="0">
              <a:lnSpc>
                <a:spcPct val="100000"/>
              </a:lnSpc>
              <a:spcBef>
                <a:spcPts val="667"/>
              </a:spcBef>
              <a:spcAft>
                <a:spcPts val="0"/>
              </a:spcAft>
              <a:buClr>
                <a:schemeClr val="dk1"/>
              </a:buClr>
              <a:buSzPts val="1400"/>
              <a:buChar char="–"/>
              <a:defRPr/>
            </a:lvl6pPr>
            <a:lvl7pPr marL="4267029" lvl="6" indent="-423316" algn="l" rtl="0">
              <a:lnSpc>
                <a:spcPct val="100000"/>
              </a:lnSpc>
              <a:spcBef>
                <a:spcPts val="667"/>
              </a:spcBef>
              <a:spcAft>
                <a:spcPts val="0"/>
              </a:spcAft>
              <a:buClr>
                <a:schemeClr val="dk1"/>
              </a:buClr>
              <a:buSzPts val="1400"/>
              <a:buChar char="•"/>
              <a:defRPr/>
            </a:lvl7pPr>
            <a:lvl8pPr marL="4876605" lvl="7" indent="-423316" algn="l" rtl="0">
              <a:lnSpc>
                <a:spcPct val="100000"/>
              </a:lnSpc>
              <a:spcBef>
                <a:spcPts val="667"/>
              </a:spcBef>
              <a:spcAft>
                <a:spcPts val="0"/>
              </a:spcAft>
              <a:buClr>
                <a:schemeClr val="dk1"/>
              </a:buClr>
              <a:buSzPts val="1400"/>
              <a:buChar char="–"/>
              <a:defRPr/>
            </a:lvl8pPr>
            <a:lvl9pPr marL="5486181" lvl="8" indent="-423316" algn="l" rtl="0">
              <a:lnSpc>
                <a:spcPct val="100000"/>
              </a:lnSpc>
              <a:spcBef>
                <a:spcPts val="667"/>
              </a:spcBef>
              <a:spcAft>
                <a:spcPts val="667"/>
              </a:spcAft>
              <a:buClr>
                <a:schemeClr val="dk1"/>
              </a:buClr>
              <a:buSzPts val="1400"/>
              <a:buChar char="•"/>
              <a:defRPr/>
            </a:lvl9pPr>
          </a:lstStyle>
          <a:p>
            <a:endParaRPr/>
          </a:p>
        </p:txBody>
      </p:sp>
      <p:sp>
        <p:nvSpPr>
          <p:cNvPr id="142" name="Google Shape;142;p32"/>
          <p:cNvSpPr txBox="1">
            <a:spLocks noGrp="1"/>
          </p:cNvSpPr>
          <p:nvPr>
            <p:ph type="title"/>
          </p:nvPr>
        </p:nvSpPr>
        <p:spPr>
          <a:xfrm>
            <a:off x="442913" y="432000"/>
            <a:ext cx="11306000" cy="1387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3" name="Google Shape;143;p32"/>
          <p:cNvSpPr txBox="1">
            <a:spLocks noGrp="1"/>
          </p:cNvSpPr>
          <p:nvPr>
            <p:ph type="sldNum" idx="12"/>
          </p:nvPr>
        </p:nvSpPr>
        <p:spPr>
          <a:xfrm>
            <a:off x="11327129" y="6400800"/>
            <a:ext cx="422000" cy="1372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0701855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Grey">
  <p:cSld name="Section Header Grey">
    <p:spTree>
      <p:nvGrpSpPr>
        <p:cNvPr id="1" name="Shape 98"/>
        <p:cNvGrpSpPr/>
        <p:nvPr/>
      </p:nvGrpSpPr>
      <p:grpSpPr>
        <a:xfrm>
          <a:off x="0" y="0"/>
          <a:ext cx="0" cy="0"/>
          <a:chOff x="0" y="0"/>
          <a:chExt cx="0" cy="0"/>
        </a:xfrm>
      </p:grpSpPr>
      <p:sp>
        <p:nvSpPr>
          <p:cNvPr id="99" name="Google Shape;99;p22"/>
          <p:cNvSpPr txBox="1">
            <a:spLocks noGrp="1"/>
          </p:cNvSpPr>
          <p:nvPr>
            <p:ph type="title"/>
          </p:nvPr>
        </p:nvSpPr>
        <p:spPr>
          <a:xfrm>
            <a:off x="4951413" y="2103438"/>
            <a:ext cx="4936800" cy="25644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lt1"/>
              </a:buClr>
              <a:buSzPts val="3000"/>
              <a:buFont typeface="Arial"/>
              <a:buNone/>
              <a:defRPr sz="4000" b="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0" name="Google Shape;100;p22"/>
          <p:cNvSpPr txBox="1">
            <a:spLocks noGrp="1"/>
          </p:cNvSpPr>
          <p:nvPr>
            <p:ph type="subTitle" idx="1"/>
          </p:nvPr>
        </p:nvSpPr>
        <p:spPr>
          <a:xfrm>
            <a:off x="442912" y="0"/>
            <a:ext cx="4344800" cy="68580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lt1"/>
              </a:buClr>
              <a:buSzPts val="48800"/>
              <a:buNone/>
              <a:defRPr sz="65064" b="0">
                <a:solidFill>
                  <a:schemeClr val="lt1"/>
                </a:solidFill>
              </a:defRPr>
            </a:lvl1pPr>
            <a:lvl2pPr lvl="1" algn="l" rtl="0">
              <a:lnSpc>
                <a:spcPct val="95000"/>
              </a:lnSpc>
              <a:spcBef>
                <a:spcPts val="0"/>
              </a:spcBef>
              <a:spcAft>
                <a:spcPts val="0"/>
              </a:spcAft>
              <a:buClr>
                <a:schemeClr val="lt1"/>
              </a:buClr>
              <a:buSzPts val="48800"/>
              <a:buNone/>
              <a:defRPr sz="65064">
                <a:solidFill>
                  <a:schemeClr val="lt1"/>
                </a:solidFill>
              </a:defRPr>
            </a:lvl2pPr>
            <a:lvl3pPr lvl="2" algn="l" rtl="0">
              <a:lnSpc>
                <a:spcPct val="95000"/>
              </a:lnSpc>
              <a:spcBef>
                <a:spcPts val="0"/>
              </a:spcBef>
              <a:spcAft>
                <a:spcPts val="0"/>
              </a:spcAft>
              <a:buClr>
                <a:schemeClr val="lt1"/>
              </a:buClr>
              <a:buSzPts val="48800"/>
              <a:buNone/>
              <a:defRPr sz="65064">
                <a:solidFill>
                  <a:schemeClr val="lt1"/>
                </a:solidFill>
              </a:defRPr>
            </a:lvl3pPr>
            <a:lvl4pPr lvl="3" algn="l" rtl="0">
              <a:lnSpc>
                <a:spcPct val="95000"/>
              </a:lnSpc>
              <a:spcBef>
                <a:spcPts val="0"/>
              </a:spcBef>
              <a:spcAft>
                <a:spcPts val="0"/>
              </a:spcAft>
              <a:buClr>
                <a:schemeClr val="lt1"/>
              </a:buClr>
              <a:buSzPts val="48800"/>
              <a:buNone/>
              <a:defRPr sz="65064">
                <a:solidFill>
                  <a:schemeClr val="lt1"/>
                </a:solidFill>
              </a:defRPr>
            </a:lvl4pPr>
            <a:lvl5pPr lvl="4" algn="l" rtl="0">
              <a:lnSpc>
                <a:spcPct val="95000"/>
              </a:lnSpc>
              <a:spcBef>
                <a:spcPts val="0"/>
              </a:spcBef>
              <a:spcAft>
                <a:spcPts val="0"/>
              </a:spcAft>
              <a:buClr>
                <a:schemeClr val="lt1"/>
              </a:buClr>
              <a:buSzPts val="48800"/>
              <a:buNone/>
              <a:defRPr sz="65064">
                <a:solidFill>
                  <a:schemeClr val="lt1"/>
                </a:solidFill>
              </a:defRPr>
            </a:lvl5pPr>
            <a:lvl6pPr lvl="5" algn="l" rtl="0">
              <a:lnSpc>
                <a:spcPct val="95000"/>
              </a:lnSpc>
              <a:spcBef>
                <a:spcPts val="0"/>
              </a:spcBef>
              <a:spcAft>
                <a:spcPts val="0"/>
              </a:spcAft>
              <a:buClr>
                <a:schemeClr val="lt1"/>
              </a:buClr>
              <a:buSzPts val="48800"/>
              <a:buNone/>
              <a:defRPr sz="65064">
                <a:solidFill>
                  <a:schemeClr val="lt1"/>
                </a:solidFill>
              </a:defRPr>
            </a:lvl6pPr>
            <a:lvl7pPr lvl="6" algn="l" rtl="0">
              <a:lnSpc>
                <a:spcPct val="95000"/>
              </a:lnSpc>
              <a:spcBef>
                <a:spcPts val="0"/>
              </a:spcBef>
              <a:spcAft>
                <a:spcPts val="0"/>
              </a:spcAft>
              <a:buClr>
                <a:schemeClr val="lt1"/>
              </a:buClr>
              <a:buSzPts val="48800"/>
              <a:buNone/>
              <a:defRPr sz="65064">
                <a:solidFill>
                  <a:schemeClr val="lt1"/>
                </a:solidFill>
              </a:defRPr>
            </a:lvl7pPr>
            <a:lvl8pPr lvl="7" algn="l" rtl="0">
              <a:lnSpc>
                <a:spcPct val="95000"/>
              </a:lnSpc>
              <a:spcBef>
                <a:spcPts val="0"/>
              </a:spcBef>
              <a:spcAft>
                <a:spcPts val="0"/>
              </a:spcAft>
              <a:buClr>
                <a:schemeClr val="lt1"/>
              </a:buClr>
              <a:buSzPts val="48800"/>
              <a:buNone/>
              <a:defRPr sz="65064">
                <a:solidFill>
                  <a:schemeClr val="lt1"/>
                </a:solidFill>
              </a:defRPr>
            </a:lvl8pPr>
            <a:lvl9pPr lvl="8" algn="l" rtl="0">
              <a:lnSpc>
                <a:spcPct val="95000"/>
              </a:lnSpc>
              <a:spcBef>
                <a:spcPts val="0"/>
              </a:spcBef>
              <a:spcAft>
                <a:spcPts val="0"/>
              </a:spcAft>
              <a:buClr>
                <a:schemeClr val="lt1"/>
              </a:buClr>
              <a:buSzPts val="48800"/>
              <a:buNone/>
              <a:defRPr sz="65064">
                <a:solidFill>
                  <a:schemeClr val="lt1"/>
                </a:solidFill>
              </a:defRPr>
            </a:lvl9pPr>
          </a:lstStyle>
          <a:p>
            <a:endParaRPr/>
          </a:p>
        </p:txBody>
      </p:sp>
    </p:spTree>
    <p:extLst>
      <p:ext uri="{BB962C8B-B14F-4D97-AF65-F5344CB8AC3E}">
        <p14:creationId xmlns:p14="http://schemas.microsoft.com/office/powerpoint/2010/main" val="53143133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1"/>
        <p:cNvGrpSpPr/>
        <p:nvPr/>
      </p:nvGrpSpPr>
      <p:grpSpPr>
        <a:xfrm>
          <a:off x="0" y="0"/>
          <a:ext cx="0" cy="0"/>
          <a:chOff x="0" y="0"/>
          <a:chExt cx="0" cy="0"/>
        </a:xfrm>
      </p:grpSpPr>
      <p:sp>
        <p:nvSpPr>
          <p:cNvPr id="132" name="Google Shape;132;p30"/>
          <p:cNvSpPr txBox="1">
            <a:spLocks noGrp="1"/>
          </p:cNvSpPr>
          <p:nvPr>
            <p:ph type="title"/>
          </p:nvPr>
        </p:nvSpPr>
        <p:spPr>
          <a:xfrm>
            <a:off x="442913" y="432000"/>
            <a:ext cx="11306000" cy="1387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3" name="Google Shape;133;p30"/>
          <p:cNvSpPr txBox="1">
            <a:spLocks noGrp="1"/>
          </p:cNvSpPr>
          <p:nvPr>
            <p:ph type="body" idx="1"/>
          </p:nvPr>
        </p:nvSpPr>
        <p:spPr>
          <a:xfrm>
            <a:off x="442913" y="2103120"/>
            <a:ext cx="7418400" cy="4073600"/>
          </a:xfrm>
          <a:prstGeom prst="rect">
            <a:avLst/>
          </a:prstGeom>
          <a:noFill/>
          <a:ln>
            <a:noFill/>
          </a:ln>
        </p:spPr>
        <p:txBody>
          <a:bodyPr spcFirstLastPara="1" wrap="square" lIns="0" tIns="0" rIns="0" bIns="0" anchor="t" anchorCtr="0">
            <a:noAutofit/>
          </a:bodyPr>
          <a:lstStyle>
            <a:lvl1pPr marL="609576" lvl="0" indent="-304788" algn="l" rtl="0">
              <a:lnSpc>
                <a:spcPct val="100000"/>
              </a:lnSpc>
              <a:spcBef>
                <a:spcPts val="0"/>
              </a:spcBef>
              <a:spcAft>
                <a:spcPts val="0"/>
              </a:spcAft>
              <a:buClr>
                <a:schemeClr val="accent1"/>
              </a:buClr>
              <a:buSzPts val="1400"/>
              <a:buNone/>
              <a:defRPr/>
            </a:lvl1pPr>
            <a:lvl2pPr marL="1219151" lvl="1" indent="-304788" algn="l" rtl="0">
              <a:lnSpc>
                <a:spcPct val="100000"/>
              </a:lnSpc>
              <a:spcBef>
                <a:spcPts val="1200"/>
              </a:spcBef>
              <a:spcAft>
                <a:spcPts val="0"/>
              </a:spcAft>
              <a:buClr>
                <a:schemeClr val="dk1"/>
              </a:buClr>
              <a:buSzPts val="1400"/>
              <a:buNone/>
              <a:defRPr/>
            </a:lvl2pPr>
            <a:lvl3pPr marL="1828727" lvl="2" indent="-423316" algn="l" rtl="0">
              <a:lnSpc>
                <a:spcPct val="100000"/>
              </a:lnSpc>
              <a:spcBef>
                <a:spcPts val="667"/>
              </a:spcBef>
              <a:spcAft>
                <a:spcPts val="0"/>
              </a:spcAft>
              <a:buClr>
                <a:schemeClr val="dk1"/>
              </a:buClr>
              <a:buSzPts val="1400"/>
              <a:buChar char="•"/>
              <a:defRPr/>
            </a:lvl3pPr>
            <a:lvl4pPr marL="2438302" lvl="3" indent="-423316" algn="l" rtl="0">
              <a:lnSpc>
                <a:spcPct val="100000"/>
              </a:lnSpc>
              <a:spcBef>
                <a:spcPts val="667"/>
              </a:spcBef>
              <a:spcAft>
                <a:spcPts val="0"/>
              </a:spcAft>
              <a:buClr>
                <a:schemeClr val="dk1"/>
              </a:buClr>
              <a:buSzPts val="1400"/>
              <a:buChar char="–"/>
              <a:defRPr/>
            </a:lvl4pPr>
            <a:lvl5pPr marL="3047878" lvl="4" indent="-423316" algn="l" rtl="0">
              <a:lnSpc>
                <a:spcPct val="100000"/>
              </a:lnSpc>
              <a:spcBef>
                <a:spcPts val="667"/>
              </a:spcBef>
              <a:spcAft>
                <a:spcPts val="0"/>
              </a:spcAft>
              <a:buClr>
                <a:schemeClr val="dk1"/>
              </a:buClr>
              <a:buSzPts val="1400"/>
              <a:buChar char="•"/>
              <a:defRPr/>
            </a:lvl5pPr>
            <a:lvl6pPr marL="3657454" lvl="5" indent="-423316" algn="l" rtl="0">
              <a:lnSpc>
                <a:spcPct val="100000"/>
              </a:lnSpc>
              <a:spcBef>
                <a:spcPts val="667"/>
              </a:spcBef>
              <a:spcAft>
                <a:spcPts val="0"/>
              </a:spcAft>
              <a:buClr>
                <a:schemeClr val="dk1"/>
              </a:buClr>
              <a:buSzPts val="1400"/>
              <a:buChar char="–"/>
              <a:defRPr/>
            </a:lvl6pPr>
            <a:lvl7pPr marL="4267029" lvl="6" indent="-423316" algn="l" rtl="0">
              <a:lnSpc>
                <a:spcPct val="100000"/>
              </a:lnSpc>
              <a:spcBef>
                <a:spcPts val="667"/>
              </a:spcBef>
              <a:spcAft>
                <a:spcPts val="0"/>
              </a:spcAft>
              <a:buClr>
                <a:schemeClr val="dk1"/>
              </a:buClr>
              <a:buSzPts val="1400"/>
              <a:buChar char="•"/>
              <a:defRPr/>
            </a:lvl7pPr>
            <a:lvl8pPr marL="4876605" lvl="7" indent="-423316" algn="l" rtl="0">
              <a:lnSpc>
                <a:spcPct val="100000"/>
              </a:lnSpc>
              <a:spcBef>
                <a:spcPts val="667"/>
              </a:spcBef>
              <a:spcAft>
                <a:spcPts val="0"/>
              </a:spcAft>
              <a:buClr>
                <a:schemeClr val="dk1"/>
              </a:buClr>
              <a:buSzPts val="1400"/>
              <a:buChar char="–"/>
              <a:defRPr/>
            </a:lvl8pPr>
            <a:lvl9pPr marL="5486181" lvl="8" indent="-423316" algn="l" rtl="0">
              <a:lnSpc>
                <a:spcPct val="100000"/>
              </a:lnSpc>
              <a:spcBef>
                <a:spcPts val="667"/>
              </a:spcBef>
              <a:spcAft>
                <a:spcPts val="667"/>
              </a:spcAft>
              <a:buClr>
                <a:schemeClr val="dk1"/>
              </a:buClr>
              <a:buSzPts val="1400"/>
              <a:buChar char="•"/>
              <a:defRPr/>
            </a:lvl9pPr>
          </a:lstStyle>
          <a:p>
            <a:endParaRPr/>
          </a:p>
        </p:txBody>
      </p:sp>
      <p:sp>
        <p:nvSpPr>
          <p:cNvPr id="134" name="Google Shape;134;p30"/>
          <p:cNvSpPr txBox="1">
            <a:spLocks noGrp="1"/>
          </p:cNvSpPr>
          <p:nvPr>
            <p:ph type="sldNum" idx="12"/>
          </p:nvPr>
        </p:nvSpPr>
        <p:spPr>
          <a:xfrm>
            <a:off x="11327129" y="6400800"/>
            <a:ext cx="422000" cy="1372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4855253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Full Content">
  <p:cSld name="Title and Full Content">
    <p:spTree>
      <p:nvGrpSpPr>
        <p:cNvPr id="1" name="Shape 170"/>
        <p:cNvGrpSpPr/>
        <p:nvPr/>
      </p:nvGrpSpPr>
      <p:grpSpPr>
        <a:xfrm>
          <a:off x="0" y="0"/>
          <a:ext cx="0" cy="0"/>
          <a:chOff x="0" y="0"/>
          <a:chExt cx="0" cy="0"/>
        </a:xfrm>
      </p:grpSpPr>
      <p:sp>
        <p:nvSpPr>
          <p:cNvPr id="171" name="Google Shape;171;p37"/>
          <p:cNvSpPr txBox="1">
            <a:spLocks noGrp="1"/>
          </p:cNvSpPr>
          <p:nvPr>
            <p:ph type="title"/>
          </p:nvPr>
        </p:nvSpPr>
        <p:spPr>
          <a:xfrm>
            <a:off x="442913" y="432000"/>
            <a:ext cx="11306000" cy="1387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2" name="Google Shape;172;p37"/>
          <p:cNvSpPr txBox="1">
            <a:spLocks noGrp="1"/>
          </p:cNvSpPr>
          <p:nvPr>
            <p:ph type="body" idx="1"/>
          </p:nvPr>
        </p:nvSpPr>
        <p:spPr>
          <a:xfrm>
            <a:off x="442913" y="2103120"/>
            <a:ext cx="11306000" cy="4073600"/>
          </a:xfrm>
          <a:prstGeom prst="rect">
            <a:avLst/>
          </a:prstGeom>
          <a:noFill/>
          <a:ln>
            <a:noFill/>
          </a:ln>
        </p:spPr>
        <p:txBody>
          <a:bodyPr spcFirstLastPara="1" wrap="square" lIns="0" tIns="0" rIns="0" bIns="0" anchor="t" anchorCtr="0">
            <a:noAutofit/>
          </a:bodyPr>
          <a:lstStyle>
            <a:lvl1pPr marL="609576" lvl="0" indent="-304788" algn="l" rtl="0">
              <a:lnSpc>
                <a:spcPct val="100000"/>
              </a:lnSpc>
              <a:spcBef>
                <a:spcPts val="0"/>
              </a:spcBef>
              <a:spcAft>
                <a:spcPts val="0"/>
              </a:spcAft>
              <a:buClr>
                <a:schemeClr val="accent1"/>
              </a:buClr>
              <a:buSzPts val="1400"/>
              <a:buNone/>
              <a:defRPr/>
            </a:lvl1pPr>
            <a:lvl2pPr marL="1219151" lvl="1" indent="-304788" algn="l" rtl="0">
              <a:lnSpc>
                <a:spcPct val="100000"/>
              </a:lnSpc>
              <a:spcBef>
                <a:spcPts val="1200"/>
              </a:spcBef>
              <a:spcAft>
                <a:spcPts val="0"/>
              </a:spcAft>
              <a:buClr>
                <a:schemeClr val="dk1"/>
              </a:buClr>
              <a:buSzPts val="1400"/>
              <a:buNone/>
              <a:defRPr/>
            </a:lvl2pPr>
            <a:lvl3pPr marL="1828727" lvl="2" indent="-423316" algn="l" rtl="0">
              <a:lnSpc>
                <a:spcPct val="100000"/>
              </a:lnSpc>
              <a:spcBef>
                <a:spcPts val="667"/>
              </a:spcBef>
              <a:spcAft>
                <a:spcPts val="0"/>
              </a:spcAft>
              <a:buClr>
                <a:schemeClr val="dk1"/>
              </a:buClr>
              <a:buSzPts val="1400"/>
              <a:buChar char="•"/>
              <a:defRPr/>
            </a:lvl3pPr>
            <a:lvl4pPr marL="2438302" lvl="3" indent="-423316" algn="l" rtl="0">
              <a:lnSpc>
                <a:spcPct val="100000"/>
              </a:lnSpc>
              <a:spcBef>
                <a:spcPts val="667"/>
              </a:spcBef>
              <a:spcAft>
                <a:spcPts val="0"/>
              </a:spcAft>
              <a:buClr>
                <a:schemeClr val="dk1"/>
              </a:buClr>
              <a:buSzPts val="1400"/>
              <a:buChar char="–"/>
              <a:defRPr/>
            </a:lvl4pPr>
            <a:lvl5pPr marL="3047878" lvl="4" indent="-423316" algn="l" rtl="0">
              <a:lnSpc>
                <a:spcPct val="100000"/>
              </a:lnSpc>
              <a:spcBef>
                <a:spcPts val="667"/>
              </a:spcBef>
              <a:spcAft>
                <a:spcPts val="0"/>
              </a:spcAft>
              <a:buClr>
                <a:schemeClr val="dk1"/>
              </a:buClr>
              <a:buSzPts val="1400"/>
              <a:buChar char="•"/>
              <a:defRPr/>
            </a:lvl5pPr>
            <a:lvl6pPr marL="3657454" lvl="5" indent="-423316" algn="l" rtl="0">
              <a:lnSpc>
                <a:spcPct val="100000"/>
              </a:lnSpc>
              <a:spcBef>
                <a:spcPts val="667"/>
              </a:spcBef>
              <a:spcAft>
                <a:spcPts val="0"/>
              </a:spcAft>
              <a:buClr>
                <a:schemeClr val="dk1"/>
              </a:buClr>
              <a:buSzPts val="1400"/>
              <a:buChar char="–"/>
              <a:defRPr/>
            </a:lvl6pPr>
            <a:lvl7pPr marL="4267029" lvl="6" indent="-423316" algn="l" rtl="0">
              <a:lnSpc>
                <a:spcPct val="100000"/>
              </a:lnSpc>
              <a:spcBef>
                <a:spcPts val="667"/>
              </a:spcBef>
              <a:spcAft>
                <a:spcPts val="0"/>
              </a:spcAft>
              <a:buClr>
                <a:schemeClr val="dk1"/>
              </a:buClr>
              <a:buSzPts val="1400"/>
              <a:buChar char="•"/>
              <a:defRPr/>
            </a:lvl7pPr>
            <a:lvl8pPr marL="4876605" lvl="7" indent="-423316" algn="l" rtl="0">
              <a:lnSpc>
                <a:spcPct val="100000"/>
              </a:lnSpc>
              <a:spcBef>
                <a:spcPts val="667"/>
              </a:spcBef>
              <a:spcAft>
                <a:spcPts val="0"/>
              </a:spcAft>
              <a:buClr>
                <a:schemeClr val="dk1"/>
              </a:buClr>
              <a:buSzPts val="1400"/>
              <a:buChar char="–"/>
              <a:defRPr/>
            </a:lvl8pPr>
            <a:lvl9pPr marL="5486181" lvl="8" indent="-423316" algn="l" rtl="0">
              <a:lnSpc>
                <a:spcPct val="100000"/>
              </a:lnSpc>
              <a:spcBef>
                <a:spcPts val="667"/>
              </a:spcBef>
              <a:spcAft>
                <a:spcPts val="667"/>
              </a:spcAft>
              <a:buClr>
                <a:schemeClr val="dk1"/>
              </a:buClr>
              <a:buSzPts val="1400"/>
              <a:buChar char="•"/>
              <a:defRPr/>
            </a:lvl9pPr>
          </a:lstStyle>
          <a:p>
            <a:endParaRPr/>
          </a:p>
        </p:txBody>
      </p:sp>
      <p:sp>
        <p:nvSpPr>
          <p:cNvPr id="173" name="Google Shape;173;p37"/>
          <p:cNvSpPr txBox="1">
            <a:spLocks noGrp="1"/>
          </p:cNvSpPr>
          <p:nvPr>
            <p:ph type="sldNum" idx="12"/>
          </p:nvPr>
        </p:nvSpPr>
        <p:spPr>
          <a:xfrm>
            <a:off x="11327129" y="6400800"/>
            <a:ext cx="422000" cy="1372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742265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442913" y="432000"/>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41657145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Section Header 1 1">
  <p:cSld name="Section Header 1 1">
    <p:bg>
      <p:bgPr>
        <a:solidFill>
          <a:schemeClr val="dk1"/>
        </a:solidFill>
        <a:effectLst/>
      </p:bgPr>
    </p:bg>
    <p:spTree>
      <p:nvGrpSpPr>
        <p:cNvPr id="1" name="Shape 1349"/>
        <p:cNvGrpSpPr/>
        <p:nvPr/>
      </p:nvGrpSpPr>
      <p:grpSpPr>
        <a:xfrm>
          <a:off x="0" y="0"/>
          <a:ext cx="0" cy="0"/>
          <a:chOff x="0" y="0"/>
          <a:chExt cx="0" cy="0"/>
        </a:xfrm>
      </p:grpSpPr>
      <p:sp>
        <p:nvSpPr>
          <p:cNvPr id="1352" name="Google Shape;1352;p208"/>
          <p:cNvSpPr txBox="1">
            <a:spLocks noGrp="1"/>
          </p:cNvSpPr>
          <p:nvPr>
            <p:ph type="dt" idx="10"/>
          </p:nvPr>
        </p:nvSpPr>
        <p:spPr>
          <a:xfrm>
            <a:off x="565427" y="7034692"/>
            <a:ext cx="2844800" cy="36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Arial"/>
              <a:buNone/>
              <a:defRPr sz="1600" b="0" i="0" u="none" strike="noStrike" cap="none">
                <a:solidFill>
                  <a:srgbClr val="888888"/>
                </a:solidFill>
                <a:latin typeface="Arial"/>
                <a:ea typeface="Arial"/>
                <a:cs typeface="Arial"/>
                <a:sym typeface="Arial"/>
              </a:defRPr>
            </a:lvl1pPr>
            <a:lvl2pPr marL="609560" marR="0" lvl="1" indent="-16917"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1219122" marR="0" lvl="2" indent="-16903"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828680" marR="0" lvl="3" indent="-16886"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2438241" marR="0" lvl="4" indent="-16871"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3047801" marR="0" lvl="5" indent="-16855"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3657362" marR="0" lvl="6" indent="-16841"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4266923" marR="0" lvl="7" indent="-16824"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4876482" marR="0" lvl="8" indent="-1681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353" name="Google Shape;1353;p208"/>
          <p:cNvSpPr txBox="1">
            <a:spLocks noGrp="1"/>
          </p:cNvSpPr>
          <p:nvPr>
            <p:ph type="sldNum" idx="12"/>
          </p:nvPr>
        </p:nvSpPr>
        <p:spPr>
          <a:xfrm>
            <a:off x="8934451" y="6360009"/>
            <a:ext cx="2844800" cy="164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chemeClr val="lt1"/>
                </a:solidFill>
                <a:latin typeface="Arial"/>
                <a:ea typeface="Arial"/>
                <a:cs typeface="Arial"/>
                <a:sym typeface="Arial"/>
              </a:defRPr>
            </a:lvl1pPr>
            <a:lvl2pPr marL="0" marR="0" lvl="1" indent="0" algn="r" rtl="0">
              <a:spcBef>
                <a:spcPts val="0"/>
              </a:spcBef>
              <a:buNone/>
              <a:defRPr sz="1067">
                <a:solidFill>
                  <a:schemeClr val="lt1"/>
                </a:solidFill>
                <a:latin typeface="Arial"/>
                <a:ea typeface="Arial"/>
                <a:cs typeface="Arial"/>
                <a:sym typeface="Arial"/>
              </a:defRPr>
            </a:lvl2pPr>
            <a:lvl3pPr marL="0" marR="0" lvl="2" indent="0" algn="r" rtl="0">
              <a:spcBef>
                <a:spcPts val="0"/>
              </a:spcBef>
              <a:buNone/>
              <a:defRPr sz="1067">
                <a:solidFill>
                  <a:schemeClr val="lt1"/>
                </a:solidFill>
                <a:latin typeface="Arial"/>
                <a:ea typeface="Arial"/>
                <a:cs typeface="Arial"/>
                <a:sym typeface="Arial"/>
              </a:defRPr>
            </a:lvl3pPr>
            <a:lvl4pPr marL="0" marR="0" lvl="3" indent="0" algn="r" rtl="0">
              <a:spcBef>
                <a:spcPts val="0"/>
              </a:spcBef>
              <a:buNone/>
              <a:defRPr sz="1067">
                <a:solidFill>
                  <a:schemeClr val="lt1"/>
                </a:solidFill>
                <a:latin typeface="Arial"/>
                <a:ea typeface="Arial"/>
                <a:cs typeface="Arial"/>
                <a:sym typeface="Arial"/>
              </a:defRPr>
            </a:lvl4pPr>
            <a:lvl5pPr marL="0" marR="0" lvl="4" indent="0" algn="r" rtl="0">
              <a:spcBef>
                <a:spcPts val="0"/>
              </a:spcBef>
              <a:buNone/>
              <a:defRPr sz="1067">
                <a:solidFill>
                  <a:schemeClr val="lt1"/>
                </a:solidFill>
                <a:latin typeface="Arial"/>
                <a:ea typeface="Arial"/>
                <a:cs typeface="Arial"/>
                <a:sym typeface="Arial"/>
              </a:defRPr>
            </a:lvl5pPr>
            <a:lvl6pPr marL="0" marR="0" lvl="5" indent="0" algn="r" rtl="0">
              <a:spcBef>
                <a:spcPts val="0"/>
              </a:spcBef>
              <a:buNone/>
              <a:defRPr sz="1067">
                <a:solidFill>
                  <a:schemeClr val="lt1"/>
                </a:solidFill>
                <a:latin typeface="Arial"/>
                <a:ea typeface="Arial"/>
                <a:cs typeface="Arial"/>
                <a:sym typeface="Arial"/>
              </a:defRPr>
            </a:lvl6pPr>
            <a:lvl7pPr marL="0" marR="0" lvl="6" indent="0" algn="r" rtl="0">
              <a:spcBef>
                <a:spcPts val="0"/>
              </a:spcBef>
              <a:buNone/>
              <a:defRPr sz="1067">
                <a:solidFill>
                  <a:schemeClr val="lt1"/>
                </a:solidFill>
                <a:latin typeface="Arial"/>
                <a:ea typeface="Arial"/>
                <a:cs typeface="Arial"/>
                <a:sym typeface="Arial"/>
              </a:defRPr>
            </a:lvl7pPr>
            <a:lvl8pPr marL="0" marR="0" lvl="7" indent="0" algn="r" rtl="0">
              <a:spcBef>
                <a:spcPts val="0"/>
              </a:spcBef>
              <a:buNone/>
              <a:defRPr sz="1067">
                <a:solidFill>
                  <a:schemeClr val="lt1"/>
                </a:solidFill>
                <a:latin typeface="Arial"/>
                <a:ea typeface="Arial"/>
                <a:cs typeface="Arial"/>
                <a:sym typeface="Arial"/>
              </a:defRPr>
            </a:lvl8pPr>
            <a:lvl9pPr marL="0" marR="0" lvl="8" indent="0" algn="r" rtl="0">
              <a:spcBef>
                <a:spcPts val="0"/>
              </a:spcBef>
              <a:buNone/>
              <a:defRPr sz="1067">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65548736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wo Content - Subtitle">
  <p:cSld name="Two Content - Subtitle">
    <p:spTree>
      <p:nvGrpSpPr>
        <p:cNvPr id="1" name="Shape 2349"/>
        <p:cNvGrpSpPr/>
        <p:nvPr/>
      </p:nvGrpSpPr>
      <p:grpSpPr>
        <a:xfrm>
          <a:off x="0" y="0"/>
          <a:ext cx="0" cy="0"/>
          <a:chOff x="0" y="0"/>
          <a:chExt cx="0" cy="0"/>
        </a:xfrm>
      </p:grpSpPr>
      <p:sp>
        <p:nvSpPr>
          <p:cNvPr id="2350" name="Google Shape;2350;p203"/>
          <p:cNvSpPr txBox="1">
            <a:spLocks noGrp="1"/>
          </p:cNvSpPr>
          <p:nvPr>
            <p:ph type="body" idx="1"/>
          </p:nvPr>
        </p:nvSpPr>
        <p:spPr>
          <a:xfrm>
            <a:off x="442913" y="2103439"/>
            <a:ext cx="5474000" cy="4068800"/>
          </a:xfrm>
          <a:prstGeom prst="rect">
            <a:avLst/>
          </a:prstGeom>
          <a:noFill/>
          <a:ln>
            <a:noFill/>
          </a:ln>
        </p:spPr>
        <p:txBody>
          <a:bodyPr spcFirstLastPara="1" wrap="square" lIns="0" tIns="0" rIns="0" bIns="0" anchor="t" anchorCtr="0">
            <a:noAutofit/>
          </a:bodyPr>
          <a:lstStyle>
            <a:lvl1pPr marL="609585" lvl="0" indent="-304792" algn="l" rtl="0">
              <a:lnSpc>
                <a:spcPct val="100000"/>
              </a:lnSpc>
              <a:spcBef>
                <a:spcPts val="0"/>
              </a:spcBef>
              <a:spcAft>
                <a:spcPts val="0"/>
              </a:spcAft>
              <a:buClr>
                <a:schemeClr val="dk1"/>
              </a:buClr>
              <a:buSzPts val="1200"/>
              <a:buFont typeface="Georgia"/>
              <a:buNone/>
              <a:defRPr sz="1600" b="0">
                <a:solidFill>
                  <a:schemeClr val="dk1"/>
                </a:solidFill>
                <a:latin typeface="Georgia"/>
                <a:ea typeface="Georgia"/>
                <a:cs typeface="Georgia"/>
                <a:sym typeface="Georgia"/>
              </a:defRPr>
            </a:lvl1pPr>
            <a:lvl2pPr marL="1219170" lvl="1" indent="-304792" algn="l" rtl="0">
              <a:lnSpc>
                <a:spcPct val="100000"/>
              </a:lnSpc>
              <a:spcBef>
                <a:spcPts val="1200"/>
              </a:spcBef>
              <a:spcAft>
                <a:spcPts val="0"/>
              </a:spcAft>
              <a:buClr>
                <a:schemeClr val="dk1"/>
              </a:buClr>
              <a:buSzPts val="1100"/>
              <a:buNone/>
              <a:defRPr sz="1467"/>
            </a:lvl2pPr>
            <a:lvl3pPr marL="1828754" lvl="2" indent="-397923" algn="l" rtl="0">
              <a:lnSpc>
                <a:spcPct val="100000"/>
              </a:lnSpc>
              <a:spcBef>
                <a:spcPts val="667"/>
              </a:spcBef>
              <a:spcAft>
                <a:spcPts val="0"/>
              </a:spcAft>
              <a:buClr>
                <a:schemeClr val="dk1"/>
              </a:buClr>
              <a:buSzPts val="1100"/>
              <a:buChar char="•"/>
              <a:defRPr sz="1467"/>
            </a:lvl3pPr>
            <a:lvl4pPr marL="2438339" lvl="3" indent="-397923" algn="l" rtl="0">
              <a:lnSpc>
                <a:spcPct val="100000"/>
              </a:lnSpc>
              <a:spcBef>
                <a:spcPts val="667"/>
              </a:spcBef>
              <a:spcAft>
                <a:spcPts val="0"/>
              </a:spcAft>
              <a:buClr>
                <a:schemeClr val="dk1"/>
              </a:buClr>
              <a:buSzPts val="1100"/>
              <a:buChar char="–"/>
              <a:defRPr sz="1467"/>
            </a:lvl4pPr>
            <a:lvl5pPr marL="3047924" lvl="4" indent="-397923" algn="l" rtl="0">
              <a:lnSpc>
                <a:spcPct val="100000"/>
              </a:lnSpc>
              <a:spcBef>
                <a:spcPts val="667"/>
              </a:spcBef>
              <a:spcAft>
                <a:spcPts val="0"/>
              </a:spcAft>
              <a:buClr>
                <a:schemeClr val="dk1"/>
              </a:buClr>
              <a:buSzPts val="1100"/>
              <a:buChar char="•"/>
              <a:defRPr sz="1467"/>
            </a:lvl5pPr>
            <a:lvl6pPr marL="3657509" lvl="5" indent="-397923" algn="l" rtl="0">
              <a:lnSpc>
                <a:spcPct val="100000"/>
              </a:lnSpc>
              <a:spcBef>
                <a:spcPts val="667"/>
              </a:spcBef>
              <a:spcAft>
                <a:spcPts val="0"/>
              </a:spcAft>
              <a:buClr>
                <a:schemeClr val="dk1"/>
              </a:buClr>
              <a:buSzPts val="1100"/>
              <a:buChar char="–"/>
              <a:defRPr sz="1467"/>
            </a:lvl6pPr>
            <a:lvl7pPr marL="4267093" lvl="6" indent="-397923" algn="l" rtl="0">
              <a:lnSpc>
                <a:spcPct val="100000"/>
              </a:lnSpc>
              <a:spcBef>
                <a:spcPts val="667"/>
              </a:spcBef>
              <a:spcAft>
                <a:spcPts val="0"/>
              </a:spcAft>
              <a:buClr>
                <a:schemeClr val="dk1"/>
              </a:buClr>
              <a:buSzPts val="1100"/>
              <a:buChar char="•"/>
              <a:defRPr sz="1467"/>
            </a:lvl7pPr>
            <a:lvl8pPr marL="4876678" lvl="7" indent="-397923" algn="l" rtl="0">
              <a:lnSpc>
                <a:spcPct val="100000"/>
              </a:lnSpc>
              <a:spcBef>
                <a:spcPts val="667"/>
              </a:spcBef>
              <a:spcAft>
                <a:spcPts val="0"/>
              </a:spcAft>
              <a:buClr>
                <a:schemeClr val="dk1"/>
              </a:buClr>
              <a:buSzPts val="1100"/>
              <a:buChar char="–"/>
              <a:defRPr sz="1467"/>
            </a:lvl8pPr>
            <a:lvl9pPr marL="5486263" lvl="8" indent="-397923" algn="l" rtl="0">
              <a:lnSpc>
                <a:spcPct val="100000"/>
              </a:lnSpc>
              <a:spcBef>
                <a:spcPts val="667"/>
              </a:spcBef>
              <a:spcAft>
                <a:spcPts val="667"/>
              </a:spcAft>
              <a:buClr>
                <a:schemeClr val="dk1"/>
              </a:buClr>
              <a:buSzPts val="1100"/>
              <a:buChar char="•"/>
              <a:defRPr sz="1467"/>
            </a:lvl9pPr>
          </a:lstStyle>
          <a:p>
            <a:endParaRPr/>
          </a:p>
        </p:txBody>
      </p:sp>
      <p:sp>
        <p:nvSpPr>
          <p:cNvPr id="2351" name="Google Shape;2351;p203"/>
          <p:cNvSpPr txBox="1">
            <a:spLocks noGrp="1"/>
          </p:cNvSpPr>
          <p:nvPr>
            <p:ph type="body" idx="2"/>
          </p:nvPr>
        </p:nvSpPr>
        <p:spPr>
          <a:xfrm>
            <a:off x="6275388" y="2103437"/>
            <a:ext cx="5474000" cy="4068800"/>
          </a:xfrm>
          <a:prstGeom prst="rect">
            <a:avLst/>
          </a:prstGeom>
          <a:noFill/>
          <a:ln>
            <a:noFill/>
          </a:ln>
        </p:spPr>
        <p:txBody>
          <a:bodyPr spcFirstLastPara="1" wrap="square" lIns="0" tIns="0" rIns="0" bIns="0" anchor="t" anchorCtr="0">
            <a:noAutofit/>
          </a:bodyPr>
          <a:lstStyle>
            <a:lvl1pPr marL="609585" lvl="0" indent="-304792" algn="l" rtl="0">
              <a:lnSpc>
                <a:spcPct val="100000"/>
              </a:lnSpc>
              <a:spcBef>
                <a:spcPts val="0"/>
              </a:spcBef>
              <a:spcAft>
                <a:spcPts val="0"/>
              </a:spcAft>
              <a:buClr>
                <a:schemeClr val="dk1"/>
              </a:buClr>
              <a:buSzPts val="1200"/>
              <a:buFont typeface="Georgia"/>
              <a:buNone/>
              <a:defRPr sz="1600" b="0">
                <a:solidFill>
                  <a:schemeClr val="dk1"/>
                </a:solidFill>
                <a:latin typeface="Georgia"/>
                <a:ea typeface="Georgia"/>
                <a:cs typeface="Georgia"/>
                <a:sym typeface="Georgia"/>
              </a:defRPr>
            </a:lvl1pPr>
            <a:lvl2pPr marL="1219170" lvl="1" indent="-304792" algn="l" rtl="0">
              <a:lnSpc>
                <a:spcPct val="100000"/>
              </a:lnSpc>
              <a:spcBef>
                <a:spcPts val="1200"/>
              </a:spcBef>
              <a:spcAft>
                <a:spcPts val="0"/>
              </a:spcAft>
              <a:buClr>
                <a:schemeClr val="dk1"/>
              </a:buClr>
              <a:buSzPts val="1100"/>
              <a:buNone/>
              <a:defRPr sz="1467"/>
            </a:lvl2pPr>
            <a:lvl3pPr marL="1828754" lvl="2" indent="-397923" algn="l" rtl="0">
              <a:lnSpc>
                <a:spcPct val="100000"/>
              </a:lnSpc>
              <a:spcBef>
                <a:spcPts val="667"/>
              </a:spcBef>
              <a:spcAft>
                <a:spcPts val="0"/>
              </a:spcAft>
              <a:buClr>
                <a:schemeClr val="dk1"/>
              </a:buClr>
              <a:buSzPts val="1100"/>
              <a:buChar char="•"/>
              <a:defRPr sz="1467"/>
            </a:lvl3pPr>
            <a:lvl4pPr marL="2438339" lvl="3" indent="-397923" algn="l" rtl="0">
              <a:lnSpc>
                <a:spcPct val="100000"/>
              </a:lnSpc>
              <a:spcBef>
                <a:spcPts val="667"/>
              </a:spcBef>
              <a:spcAft>
                <a:spcPts val="0"/>
              </a:spcAft>
              <a:buClr>
                <a:schemeClr val="dk1"/>
              </a:buClr>
              <a:buSzPts val="1100"/>
              <a:buChar char="–"/>
              <a:defRPr sz="1467"/>
            </a:lvl4pPr>
            <a:lvl5pPr marL="3047924" lvl="4" indent="-397923" algn="l" rtl="0">
              <a:lnSpc>
                <a:spcPct val="100000"/>
              </a:lnSpc>
              <a:spcBef>
                <a:spcPts val="667"/>
              </a:spcBef>
              <a:spcAft>
                <a:spcPts val="0"/>
              </a:spcAft>
              <a:buClr>
                <a:schemeClr val="dk1"/>
              </a:buClr>
              <a:buSzPts val="1100"/>
              <a:buChar char="•"/>
              <a:defRPr sz="1467"/>
            </a:lvl5pPr>
            <a:lvl6pPr marL="3657509" lvl="5" indent="-397923" algn="l" rtl="0">
              <a:lnSpc>
                <a:spcPct val="100000"/>
              </a:lnSpc>
              <a:spcBef>
                <a:spcPts val="667"/>
              </a:spcBef>
              <a:spcAft>
                <a:spcPts val="0"/>
              </a:spcAft>
              <a:buClr>
                <a:schemeClr val="dk1"/>
              </a:buClr>
              <a:buSzPts val="1100"/>
              <a:buChar char="–"/>
              <a:defRPr sz="1467"/>
            </a:lvl6pPr>
            <a:lvl7pPr marL="4267093" lvl="6" indent="-397923" algn="l" rtl="0">
              <a:lnSpc>
                <a:spcPct val="100000"/>
              </a:lnSpc>
              <a:spcBef>
                <a:spcPts val="667"/>
              </a:spcBef>
              <a:spcAft>
                <a:spcPts val="0"/>
              </a:spcAft>
              <a:buClr>
                <a:schemeClr val="dk1"/>
              </a:buClr>
              <a:buSzPts val="1100"/>
              <a:buChar char="•"/>
              <a:defRPr sz="1467"/>
            </a:lvl7pPr>
            <a:lvl8pPr marL="4876678" lvl="7" indent="-397923" algn="l" rtl="0">
              <a:lnSpc>
                <a:spcPct val="100000"/>
              </a:lnSpc>
              <a:spcBef>
                <a:spcPts val="667"/>
              </a:spcBef>
              <a:spcAft>
                <a:spcPts val="0"/>
              </a:spcAft>
              <a:buClr>
                <a:schemeClr val="dk1"/>
              </a:buClr>
              <a:buSzPts val="1100"/>
              <a:buChar char="–"/>
              <a:defRPr sz="1467"/>
            </a:lvl8pPr>
            <a:lvl9pPr marL="5486263" lvl="8" indent="-397923" algn="l" rtl="0">
              <a:lnSpc>
                <a:spcPct val="100000"/>
              </a:lnSpc>
              <a:spcBef>
                <a:spcPts val="667"/>
              </a:spcBef>
              <a:spcAft>
                <a:spcPts val="667"/>
              </a:spcAft>
              <a:buClr>
                <a:schemeClr val="dk1"/>
              </a:buClr>
              <a:buSzPts val="1100"/>
              <a:buChar char="•"/>
              <a:defRPr sz="1467"/>
            </a:lvl9pPr>
          </a:lstStyle>
          <a:p>
            <a:endParaRPr/>
          </a:p>
        </p:txBody>
      </p:sp>
      <p:sp>
        <p:nvSpPr>
          <p:cNvPr id="2352" name="Google Shape;2352;p203"/>
          <p:cNvSpPr txBox="1">
            <a:spLocks noGrp="1"/>
          </p:cNvSpPr>
          <p:nvPr>
            <p:ph type="title"/>
          </p:nvPr>
        </p:nvSpPr>
        <p:spPr>
          <a:xfrm>
            <a:off x="442913" y="430515"/>
            <a:ext cx="11306000" cy="5028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353" name="Google Shape;2353;p203"/>
          <p:cNvSpPr txBox="1">
            <a:spLocks noGrp="1"/>
          </p:cNvSpPr>
          <p:nvPr>
            <p:ph type="sldNum" idx="12"/>
          </p:nvPr>
        </p:nvSpPr>
        <p:spPr>
          <a:xfrm>
            <a:off x="11327129" y="6400800"/>
            <a:ext cx="422000" cy="1372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354" name="Google Shape;2354;p203"/>
          <p:cNvSpPr txBox="1">
            <a:spLocks noGrp="1"/>
          </p:cNvSpPr>
          <p:nvPr>
            <p:ph type="subTitle" idx="3"/>
          </p:nvPr>
        </p:nvSpPr>
        <p:spPr>
          <a:xfrm>
            <a:off x="442912" y="933433"/>
            <a:ext cx="11306000" cy="8860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1800"/>
              <a:buNone/>
              <a:defRPr sz="2400" b="0">
                <a:solidFill>
                  <a:schemeClr val="dk1"/>
                </a:solidFill>
              </a:defRPr>
            </a:lvl1pPr>
            <a:lvl2pPr lvl="1" algn="l" rtl="0">
              <a:lnSpc>
                <a:spcPct val="85000"/>
              </a:lnSpc>
              <a:spcBef>
                <a:spcPts val="0"/>
              </a:spcBef>
              <a:spcAft>
                <a:spcPts val="0"/>
              </a:spcAft>
              <a:buClr>
                <a:schemeClr val="dk1"/>
              </a:buClr>
              <a:buSzPts val="1800"/>
              <a:buNone/>
              <a:defRPr sz="2400"/>
            </a:lvl2pPr>
            <a:lvl3pPr lvl="2" algn="l" rtl="0">
              <a:lnSpc>
                <a:spcPct val="85000"/>
              </a:lnSpc>
              <a:spcBef>
                <a:spcPts val="0"/>
              </a:spcBef>
              <a:spcAft>
                <a:spcPts val="0"/>
              </a:spcAft>
              <a:buClr>
                <a:schemeClr val="dk1"/>
              </a:buClr>
              <a:buSzPts val="1800"/>
              <a:buNone/>
              <a:defRPr sz="2400"/>
            </a:lvl3pPr>
            <a:lvl4pPr lvl="3" algn="l" rtl="0">
              <a:lnSpc>
                <a:spcPct val="85000"/>
              </a:lnSpc>
              <a:spcBef>
                <a:spcPts val="0"/>
              </a:spcBef>
              <a:spcAft>
                <a:spcPts val="0"/>
              </a:spcAft>
              <a:buClr>
                <a:schemeClr val="dk1"/>
              </a:buClr>
              <a:buSzPts val="1800"/>
              <a:buNone/>
              <a:defRPr sz="2400"/>
            </a:lvl4pPr>
            <a:lvl5pPr lvl="4" algn="l" rtl="0">
              <a:lnSpc>
                <a:spcPct val="85000"/>
              </a:lnSpc>
              <a:spcBef>
                <a:spcPts val="0"/>
              </a:spcBef>
              <a:spcAft>
                <a:spcPts val="0"/>
              </a:spcAft>
              <a:buClr>
                <a:schemeClr val="dk1"/>
              </a:buClr>
              <a:buSzPts val="1800"/>
              <a:buNone/>
              <a:defRPr sz="2400"/>
            </a:lvl5pPr>
            <a:lvl6pPr lvl="5" algn="l" rtl="0">
              <a:lnSpc>
                <a:spcPct val="85000"/>
              </a:lnSpc>
              <a:spcBef>
                <a:spcPts val="0"/>
              </a:spcBef>
              <a:spcAft>
                <a:spcPts val="0"/>
              </a:spcAft>
              <a:buClr>
                <a:schemeClr val="dk1"/>
              </a:buClr>
              <a:buSzPts val="1800"/>
              <a:buNone/>
              <a:defRPr sz="2400"/>
            </a:lvl6pPr>
            <a:lvl7pPr lvl="6" algn="l" rtl="0">
              <a:lnSpc>
                <a:spcPct val="85000"/>
              </a:lnSpc>
              <a:spcBef>
                <a:spcPts val="0"/>
              </a:spcBef>
              <a:spcAft>
                <a:spcPts val="0"/>
              </a:spcAft>
              <a:buClr>
                <a:schemeClr val="dk1"/>
              </a:buClr>
              <a:buSzPts val="1800"/>
              <a:buNone/>
              <a:defRPr sz="2400"/>
            </a:lvl7pPr>
            <a:lvl8pPr lvl="7" algn="l" rtl="0">
              <a:lnSpc>
                <a:spcPct val="85000"/>
              </a:lnSpc>
              <a:spcBef>
                <a:spcPts val="0"/>
              </a:spcBef>
              <a:spcAft>
                <a:spcPts val="0"/>
              </a:spcAft>
              <a:buClr>
                <a:schemeClr val="dk1"/>
              </a:buClr>
              <a:buSzPts val="1800"/>
              <a:buNone/>
              <a:defRPr sz="2400"/>
            </a:lvl8pPr>
            <a:lvl9pPr lvl="8" algn="l" rtl="0">
              <a:lnSpc>
                <a:spcPct val="85000"/>
              </a:lnSpc>
              <a:spcBef>
                <a:spcPts val="0"/>
              </a:spcBef>
              <a:spcAft>
                <a:spcPts val="0"/>
              </a:spcAft>
              <a:buClr>
                <a:schemeClr val="dk1"/>
              </a:buClr>
              <a:buSzPts val="1800"/>
              <a:buNone/>
              <a:defRPr sz="2400"/>
            </a:lvl9pPr>
          </a:lstStyle>
          <a:p>
            <a:endParaRPr/>
          </a:p>
        </p:txBody>
      </p:sp>
    </p:spTree>
    <p:extLst>
      <p:ext uri="{BB962C8B-B14F-4D97-AF65-F5344CB8AC3E}">
        <p14:creationId xmlns:p14="http://schemas.microsoft.com/office/powerpoint/2010/main" val="25394121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Agenda 1">
  <p:cSld name="Agenda_1">
    <p:spTree>
      <p:nvGrpSpPr>
        <p:cNvPr id="1" name="Shape 812"/>
        <p:cNvGrpSpPr/>
        <p:nvPr/>
      </p:nvGrpSpPr>
      <p:grpSpPr>
        <a:xfrm>
          <a:off x="0" y="0"/>
          <a:ext cx="0" cy="0"/>
          <a:chOff x="0" y="0"/>
          <a:chExt cx="0" cy="0"/>
        </a:xfrm>
      </p:grpSpPr>
      <p:sp>
        <p:nvSpPr>
          <p:cNvPr id="813" name="Google Shape;813;p145"/>
          <p:cNvSpPr txBox="1">
            <a:spLocks noGrp="1"/>
          </p:cNvSpPr>
          <p:nvPr>
            <p:ph type="title"/>
          </p:nvPr>
        </p:nvSpPr>
        <p:spPr>
          <a:xfrm>
            <a:off x="738923" y="587853"/>
            <a:ext cx="10714400" cy="12468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14" name="Google Shape;814;p145"/>
          <p:cNvSpPr txBox="1">
            <a:spLocks noGrp="1"/>
          </p:cNvSpPr>
          <p:nvPr>
            <p:ph type="body" idx="1"/>
          </p:nvPr>
        </p:nvSpPr>
        <p:spPr>
          <a:xfrm>
            <a:off x="738923" y="2103439"/>
            <a:ext cx="10714400" cy="4068800"/>
          </a:xfrm>
          <a:prstGeom prst="rect">
            <a:avLst/>
          </a:prstGeom>
          <a:noFill/>
          <a:ln>
            <a:noFill/>
          </a:ln>
        </p:spPr>
        <p:txBody>
          <a:bodyPr spcFirstLastPara="1" wrap="square" lIns="0" tIns="0" rIns="0" bIns="0" anchor="t" anchorCtr="0">
            <a:noAutofit/>
          </a:bodyPr>
          <a:lstStyle>
            <a:lvl1pPr marL="609585" lvl="0" indent="-389457" algn="l" rtl="0">
              <a:lnSpc>
                <a:spcPct val="90000"/>
              </a:lnSpc>
              <a:spcBef>
                <a:spcPts val="0"/>
              </a:spcBef>
              <a:spcAft>
                <a:spcPts val="0"/>
              </a:spcAft>
              <a:buClr>
                <a:schemeClr val="accent1"/>
              </a:buClr>
              <a:buSzPts val="1000"/>
              <a:buFont typeface="Georgia"/>
              <a:buAutoNum type="arabicPeriod"/>
              <a:defRPr sz="1333" b="0">
                <a:solidFill>
                  <a:schemeClr val="dk1"/>
                </a:solidFill>
              </a:defRPr>
            </a:lvl1pPr>
            <a:lvl2pPr marL="1219170" lvl="1" indent="-304792" algn="l" rtl="0">
              <a:lnSpc>
                <a:spcPct val="100000"/>
              </a:lnSpc>
              <a:spcBef>
                <a:spcPts val="533"/>
              </a:spcBef>
              <a:spcAft>
                <a:spcPts val="0"/>
              </a:spcAft>
              <a:buClr>
                <a:schemeClr val="accent4"/>
              </a:buClr>
              <a:buSzPts val="1000"/>
              <a:buFont typeface="Georgia"/>
              <a:buNone/>
              <a:defRPr sz="1333"/>
            </a:lvl2pPr>
            <a:lvl3pPr marL="1828754" lvl="2" indent="-389457" algn="l" rtl="0">
              <a:lnSpc>
                <a:spcPct val="100000"/>
              </a:lnSpc>
              <a:spcBef>
                <a:spcPts val="667"/>
              </a:spcBef>
              <a:spcAft>
                <a:spcPts val="0"/>
              </a:spcAft>
              <a:buClr>
                <a:schemeClr val="dk1"/>
              </a:buClr>
              <a:buSzPts val="1000"/>
              <a:buChar char="•"/>
              <a:defRPr sz="1333"/>
            </a:lvl3pPr>
            <a:lvl4pPr marL="2438339" lvl="3" indent="-389457" algn="l" rtl="0">
              <a:lnSpc>
                <a:spcPct val="100000"/>
              </a:lnSpc>
              <a:spcBef>
                <a:spcPts val="667"/>
              </a:spcBef>
              <a:spcAft>
                <a:spcPts val="0"/>
              </a:spcAft>
              <a:buClr>
                <a:schemeClr val="dk1"/>
              </a:buClr>
              <a:buSzPts val="1000"/>
              <a:buChar char="–"/>
              <a:defRPr sz="1333"/>
            </a:lvl4pPr>
            <a:lvl5pPr marL="3047924" lvl="4" indent="-389457" algn="l" rtl="0">
              <a:lnSpc>
                <a:spcPct val="100000"/>
              </a:lnSpc>
              <a:spcBef>
                <a:spcPts val="667"/>
              </a:spcBef>
              <a:spcAft>
                <a:spcPts val="0"/>
              </a:spcAft>
              <a:buClr>
                <a:schemeClr val="dk1"/>
              </a:buClr>
              <a:buSzPts val="1000"/>
              <a:buChar char="•"/>
              <a:defRPr sz="1333"/>
            </a:lvl5pPr>
            <a:lvl6pPr marL="3657509" lvl="5" indent="-389457" algn="l" rtl="0">
              <a:lnSpc>
                <a:spcPct val="100000"/>
              </a:lnSpc>
              <a:spcBef>
                <a:spcPts val="667"/>
              </a:spcBef>
              <a:spcAft>
                <a:spcPts val="0"/>
              </a:spcAft>
              <a:buClr>
                <a:schemeClr val="dk1"/>
              </a:buClr>
              <a:buSzPts val="1000"/>
              <a:buChar char="–"/>
              <a:defRPr sz="1333"/>
            </a:lvl6pPr>
            <a:lvl7pPr marL="4267093" lvl="6" indent="-389457" algn="l" rtl="0">
              <a:lnSpc>
                <a:spcPct val="100000"/>
              </a:lnSpc>
              <a:spcBef>
                <a:spcPts val="667"/>
              </a:spcBef>
              <a:spcAft>
                <a:spcPts val="0"/>
              </a:spcAft>
              <a:buClr>
                <a:schemeClr val="dk1"/>
              </a:buClr>
              <a:buSzPts val="1000"/>
              <a:buChar char="•"/>
              <a:defRPr sz="1333"/>
            </a:lvl7pPr>
            <a:lvl8pPr marL="4876678" lvl="7" indent="-389457" algn="l" rtl="0">
              <a:lnSpc>
                <a:spcPct val="100000"/>
              </a:lnSpc>
              <a:spcBef>
                <a:spcPts val="667"/>
              </a:spcBef>
              <a:spcAft>
                <a:spcPts val="0"/>
              </a:spcAft>
              <a:buClr>
                <a:schemeClr val="dk1"/>
              </a:buClr>
              <a:buSzPts val="1000"/>
              <a:buChar char="–"/>
              <a:defRPr sz="1333"/>
            </a:lvl8pPr>
            <a:lvl9pPr marL="5486263" lvl="8" indent="-389457" algn="l" rtl="0">
              <a:lnSpc>
                <a:spcPct val="100000"/>
              </a:lnSpc>
              <a:spcBef>
                <a:spcPts val="667"/>
              </a:spcBef>
              <a:spcAft>
                <a:spcPts val="1333"/>
              </a:spcAft>
              <a:buClr>
                <a:schemeClr val="accent3"/>
              </a:buClr>
              <a:buSzPts val="1000"/>
              <a:buChar char="•"/>
              <a:defRPr sz="1333"/>
            </a:lvl9pPr>
          </a:lstStyle>
          <a:p>
            <a:endParaRPr/>
          </a:p>
        </p:txBody>
      </p:sp>
      <p:sp>
        <p:nvSpPr>
          <p:cNvPr id="815" name="Google Shape;815;p145"/>
          <p:cNvSpPr txBox="1">
            <a:spLocks noGrp="1"/>
          </p:cNvSpPr>
          <p:nvPr>
            <p:ph type="dt" idx="10"/>
          </p:nvPr>
        </p:nvSpPr>
        <p:spPr>
          <a:xfrm>
            <a:off x="9726639" y="6281424"/>
            <a:ext cx="1706800" cy="1372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extLst>
      <p:ext uri="{BB962C8B-B14F-4D97-AF65-F5344CB8AC3E}">
        <p14:creationId xmlns:p14="http://schemas.microsoft.com/office/powerpoint/2010/main" val="317504248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and Content - Subtitle">
  <p:cSld name="Title and Content - Subtitle">
    <p:spTree>
      <p:nvGrpSpPr>
        <p:cNvPr id="1" name="Shape 1575"/>
        <p:cNvGrpSpPr/>
        <p:nvPr/>
      </p:nvGrpSpPr>
      <p:grpSpPr>
        <a:xfrm>
          <a:off x="0" y="0"/>
          <a:ext cx="0" cy="0"/>
          <a:chOff x="0" y="0"/>
          <a:chExt cx="0" cy="0"/>
        </a:xfrm>
      </p:grpSpPr>
      <p:sp>
        <p:nvSpPr>
          <p:cNvPr id="1576" name="Google Shape;1576;p304"/>
          <p:cNvSpPr txBox="1">
            <a:spLocks noGrp="1"/>
          </p:cNvSpPr>
          <p:nvPr>
            <p:ph type="title"/>
          </p:nvPr>
        </p:nvSpPr>
        <p:spPr>
          <a:xfrm>
            <a:off x="442913" y="430515"/>
            <a:ext cx="11306000" cy="502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400"/>
              <a:buFont typeface="Georgia"/>
              <a:buNone/>
              <a:defRPr sz="3200" b="0" i="0" u="none" strike="noStrike" cap="none">
                <a:solidFill>
                  <a:schemeClr val="dk1"/>
                </a:solidFill>
                <a:latin typeface="Georgia"/>
                <a:ea typeface="Georgia"/>
                <a:cs typeface="Georgia"/>
                <a:sym typeface="Georgia"/>
              </a:defRPr>
            </a:lvl1pPr>
            <a:lvl2pPr lvl="1" algn="l" rtl="0">
              <a:lnSpc>
                <a:spcPct val="100000"/>
              </a:lnSpc>
              <a:spcBef>
                <a:spcPts val="0"/>
              </a:spcBef>
              <a:spcAft>
                <a:spcPts val="0"/>
              </a:spcAft>
              <a:buSzPts val="1100"/>
              <a:buNone/>
              <a:defRPr sz="1867"/>
            </a:lvl2pPr>
            <a:lvl3pPr lvl="2" algn="l" rtl="0">
              <a:lnSpc>
                <a:spcPct val="100000"/>
              </a:lnSpc>
              <a:spcBef>
                <a:spcPts val="0"/>
              </a:spcBef>
              <a:spcAft>
                <a:spcPts val="0"/>
              </a:spcAft>
              <a:buSzPts val="1100"/>
              <a:buNone/>
              <a:defRPr sz="1867"/>
            </a:lvl3pPr>
            <a:lvl4pPr lvl="3" algn="l" rtl="0">
              <a:lnSpc>
                <a:spcPct val="100000"/>
              </a:lnSpc>
              <a:spcBef>
                <a:spcPts val="0"/>
              </a:spcBef>
              <a:spcAft>
                <a:spcPts val="0"/>
              </a:spcAft>
              <a:buSzPts val="1100"/>
              <a:buNone/>
              <a:defRPr sz="1867"/>
            </a:lvl4pPr>
            <a:lvl5pPr lvl="4" algn="l" rtl="0">
              <a:lnSpc>
                <a:spcPct val="100000"/>
              </a:lnSpc>
              <a:spcBef>
                <a:spcPts val="0"/>
              </a:spcBef>
              <a:spcAft>
                <a:spcPts val="0"/>
              </a:spcAft>
              <a:buSzPts val="1100"/>
              <a:buNone/>
              <a:defRPr sz="1867"/>
            </a:lvl5pPr>
            <a:lvl6pPr lvl="5" algn="l" rtl="0">
              <a:lnSpc>
                <a:spcPct val="100000"/>
              </a:lnSpc>
              <a:spcBef>
                <a:spcPts val="0"/>
              </a:spcBef>
              <a:spcAft>
                <a:spcPts val="0"/>
              </a:spcAft>
              <a:buSzPts val="1100"/>
              <a:buNone/>
              <a:defRPr sz="1867"/>
            </a:lvl6pPr>
            <a:lvl7pPr lvl="6" algn="l" rtl="0">
              <a:lnSpc>
                <a:spcPct val="100000"/>
              </a:lnSpc>
              <a:spcBef>
                <a:spcPts val="0"/>
              </a:spcBef>
              <a:spcAft>
                <a:spcPts val="0"/>
              </a:spcAft>
              <a:buSzPts val="1100"/>
              <a:buNone/>
              <a:defRPr sz="1867"/>
            </a:lvl7pPr>
            <a:lvl8pPr lvl="7" algn="l" rtl="0">
              <a:lnSpc>
                <a:spcPct val="100000"/>
              </a:lnSpc>
              <a:spcBef>
                <a:spcPts val="0"/>
              </a:spcBef>
              <a:spcAft>
                <a:spcPts val="0"/>
              </a:spcAft>
              <a:buSzPts val="1100"/>
              <a:buNone/>
              <a:defRPr sz="1867"/>
            </a:lvl8pPr>
            <a:lvl9pPr lvl="8" algn="l" rtl="0">
              <a:lnSpc>
                <a:spcPct val="100000"/>
              </a:lnSpc>
              <a:spcBef>
                <a:spcPts val="0"/>
              </a:spcBef>
              <a:spcAft>
                <a:spcPts val="0"/>
              </a:spcAft>
              <a:buSzPts val="1100"/>
              <a:buNone/>
              <a:defRPr sz="1867"/>
            </a:lvl9pPr>
          </a:lstStyle>
          <a:p>
            <a:endParaRPr/>
          </a:p>
        </p:txBody>
      </p:sp>
      <p:sp>
        <p:nvSpPr>
          <p:cNvPr id="1577" name="Google Shape;1577;p304"/>
          <p:cNvSpPr txBox="1">
            <a:spLocks noGrp="1"/>
          </p:cNvSpPr>
          <p:nvPr>
            <p:ph type="body" idx="1"/>
          </p:nvPr>
        </p:nvSpPr>
        <p:spPr>
          <a:xfrm>
            <a:off x="442913" y="1511300"/>
            <a:ext cx="11306000" cy="4724400"/>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dk1"/>
              </a:buClr>
              <a:buSzPts val="1200"/>
              <a:buFont typeface="Arial"/>
              <a:buNone/>
              <a:defRPr sz="1867" b="0" i="0" u="none" strike="noStrike" cap="none">
                <a:solidFill>
                  <a:schemeClr val="dk1"/>
                </a:solidFill>
                <a:latin typeface="Arial"/>
                <a:ea typeface="Arial"/>
                <a:cs typeface="Arial"/>
                <a:sym typeface="Arial"/>
              </a:defRPr>
            </a:lvl1pPr>
            <a:lvl2pPr marL="1219170" marR="0" lvl="1" indent="-406390" algn="l" rtl="0">
              <a:lnSpc>
                <a:spcPct val="100000"/>
              </a:lnSpc>
              <a:spcBef>
                <a:spcPts val="800"/>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2pPr>
            <a:lvl3pPr marL="1828754" marR="0" lvl="2" indent="-406390" algn="l" rtl="0">
              <a:lnSpc>
                <a:spcPct val="100000"/>
              </a:lnSpc>
              <a:spcBef>
                <a:spcPts val="667"/>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3pPr>
            <a:lvl4pPr marL="2438339" marR="0" lvl="3" indent="-406390" algn="l" rtl="0">
              <a:lnSpc>
                <a:spcPct val="100000"/>
              </a:lnSpc>
              <a:spcBef>
                <a:spcPts val="667"/>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06390" algn="l" rtl="0">
              <a:lnSpc>
                <a:spcPct val="100000"/>
              </a:lnSpc>
              <a:spcBef>
                <a:spcPts val="667"/>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5pPr>
            <a:lvl6pPr marL="3657509" marR="0" lvl="5" indent="-406390" algn="l" rtl="0">
              <a:lnSpc>
                <a:spcPct val="100000"/>
              </a:lnSpc>
              <a:spcBef>
                <a:spcPts val="667"/>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6pPr>
            <a:lvl7pPr marL="4267093" marR="0" lvl="6" indent="-406390" algn="l" rtl="0">
              <a:lnSpc>
                <a:spcPct val="100000"/>
              </a:lnSpc>
              <a:spcBef>
                <a:spcPts val="667"/>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7pPr>
            <a:lvl8pPr marL="4876678" marR="0" lvl="7" indent="-406390" algn="l" rtl="0">
              <a:lnSpc>
                <a:spcPct val="100000"/>
              </a:lnSpc>
              <a:spcBef>
                <a:spcPts val="667"/>
              </a:spcBef>
              <a:spcAft>
                <a:spcPts val="0"/>
              </a:spcAft>
              <a:buClr>
                <a:schemeClr val="dk1"/>
              </a:buClr>
              <a:buSzPts val="1200"/>
              <a:buFont typeface="Arial"/>
              <a:buChar char="–"/>
              <a:defRPr sz="1600" b="0" i="0" u="none" strike="noStrike" cap="none">
                <a:solidFill>
                  <a:schemeClr val="dk1"/>
                </a:solidFill>
                <a:latin typeface="Arial"/>
                <a:ea typeface="Arial"/>
                <a:cs typeface="Arial"/>
                <a:sym typeface="Arial"/>
              </a:defRPr>
            </a:lvl8pPr>
            <a:lvl9pPr marL="5486263" marR="0" lvl="8" indent="-406390" algn="l" rtl="0">
              <a:lnSpc>
                <a:spcPct val="100000"/>
              </a:lnSpc>
              <a:spcBef>
                <a:spcPts val="667"/>
              </a:spcBef>
              <a:spcAft>
                <a:spcPts val="667"/>
              </a:spcAft>
              <a:buClr>
                <a:schemeClr val="dk1"/>
              </a:buClr>
              <a:buSzPts val="12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578" name="Google Shape;1578;p304"/>
          <p:cNvSpPr txBox="1">
            <a:spLocks noGrp="1"/>
          </p:cNvSpPr>
          <p:nvPr>
            <p:ph type="sldNum" idx="12"/>
          </p:nvPr>
        </p:nvSpPr>
        <p:spPr>
          <a:xfrm>
            <a:off x="8218489" y="6492240"/>
            <a:ext cx="3530400" cy="1372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11378954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Title Slide All White">
  <p:cSld name="Title Slide All White">
    <p:bg>
      <p:bgPr>
        <a:solidFill>
          <a:schemeClr val="lt1"/>
        </a:solidFill>
        <a:effectLst/>
      </p:bgPr>
    </p:bg>
    <p:spTree>
      <p:nvGrpSpPr>
        <p:cNvPr id="1" name="Shape 918"/>
        <p:cNvGrpSpPr/>
        <p:nvPr/>
      </p:nvGrpSpPr>
      <p:grpSpPr>
        <a:xfrm>
          <a:off x="0" y="0"/>
          <a:ext cx="0" cy="0"/>
          <a:chOff x="0" y="0"/>
          <a:chExt cx="0" cy="0"/>
        </a:xfrm>
      </p:grpSpPr>
      <p:pic>
        <p:nvPicPr>
          <p:cNvPr id="10" name="Picture 9" descr="A black background with squares and lines&#10;&#10;Description automatically generated">
            <a:extLst>
              <a:ext uri="{FF2B5EF4-FFF2-40B4-BE49-F238E27FC236}">
                <a16:creationId xmlns:a16="http://schemas.microsoft.com/office/drawing/2014/main" id="{17B54901-2481-41D3-B842-127296B8C0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7" t="1289" r="596" b="2841"/>
          <a:stretch/>
        </p:blipFill>
        <p:spPr>
          <a:xfrm>
            <a:off x="0" y="2"/>
            <a:ext cx="12192003" cy="6857999"/>
          </a:xfrm>
          <a:prstGeom prst="rect">
            <a:avLst/>
          </a:prstGeom>
        </p:spPr>
      </p:pic>
      <p:sp>
        <p:nvSpPr>
          <p:cNvPr id="920" name="Google Shape;920;p162"/>
          <p:cNvSpPr txBox="1">
            <a:spLocks noGrp="1"/>
          </p:cNvSpPr>
          <p:nvPr>
            <p:ph type="ctrTitle" hasCustomPrompt="1"/>
          </p:nvPr>
        </p:nvSpPr>
        <p:spPr>
          <a:xfrm>
            <a:off x="442900" y="1262271"/>
            <a:ext cx="4148979" cy="1918252"/>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SzPts val="4800"/>
              <a:buFont typeface="Georgia"/>
              <a:buNone/>
              <a:defRPr sz="3200">
                <a:solidFill>
                  <a:schemeClr val="bg1"/>
                </a:solidFill>
              </a:defRPr>
            </a:lvl1pPr>
            <a:lvl2pPr lvl="1" algn="l" rtl="0">
              <a:lnSpc>
                <a:spcPct val="100000"/>
              </a:lnSpc>
              <a:spcBef>
                <a:spcPts val="0"/>
              </a:spcBef>
              <a:spcAft>
                <a:spcPts val="0"/>
              </a:spcAft>
              <a:buClr>
                <a:schemeClr val="dk1"/>
              </a:buClr>
              <a:buSzPts val="1400"/>
              <a:buNone/>
              <a:defRPr>
                <a:solidFill>
                  <a:schemeClr val="dk1"/>
                </a:solidFill>
              </a:defRPr>
            </a:lvl2pPr>
            <a:lvl3pPr lvl="2" algn="l" rtl="0">
              <a:lnSpc>
                <a:spcPct val="100000"/>
              </a:lnSpc>
              <a:spcBef>
                <a:spcPts val="0"/>
              </a:spcBef>
              <a:spcAft>
                <a:spcPts val="0"/>
              </a:spcAft>
              <a:buClr>
                <a:schemeClr val="dk1"/>
              </a:buClr>
              <a:buSzPts val="1400"/>
              <a:buNone/>
              <a:defRPr>
                <a:solidFill>
                  <a:schemeClr val="dk1"/>
                </a:solidFill>
              </a:defRPr>
            </a:lvl3pPr>
            <a:lvl4pPr lvl="3" algn="l" rtl="0">
              <a:lnSpc>
                <a:spcPct val="100000"/>
              </a:lnSpc>
              <a:spcBef>
                <a:spcPts val="0"/>
              </a:spcBef>
              <a:spcAft>
                <a:spcPts val="0"/>
              </a:spcAft>
              <a:buClr>
                <a:schemeClr val="dk1"/>
              </a:buClr>
              <a:buSzPts val="1400"/>
              <a:buNone/>
              <a:defRPr>
                <a:solidFill>
                  <a:schemeClr val="dk1"/>
                </a:solidFill>
              </a:defRPr>
            </a:lvl4pPr>
            <a:lvl5pPr lvl="4" algn="l" rtl="0">
              <a:lnSpc>
                <a:spcPct val="100000"/>
              </a:lnSpc>
              <a:spcBef>
                <a:spcPts val="0"/>
              </a:spcBef>
              <a:spcAft>
                <a:spcPts val="0"/>
              </a:spcAft>
              <a:buClr>
                <a:schemeClr val="dk1"/>
              </a:buClr>
              <a:buSzPts val="1400"/>
              <a:buNone/>
              <a:defRPr>
                <a:solidFill>
                  <a:schemeClr val="dk1"/>
                </a:solidFill>
              </a:defRPr>
            </a:lvl5pPr>
            <a:lvl6pPr lvl="5" algn="l" rtl="0">
              <a:lnSpc>
                <a:spcPct val="100000"/>
              </a:lnSpc>
              <a:spcBef>
                <a:spcPts val="0"/>
              </a:spcBef>
              <a:spcAft>
                <a:spcPts val="0"/>
              </a:spcAft>
              <a:buClr>
                <a:schemeClr val="dk1"/>
              </a:buClr>
              <a:buSzPts val="1400"/>
              <a:buNone/>
              <a:defRPr>
                <a:solidFill>
                  <a:schemeClr val="dk1"/>
                </a:solidFill>
              </a:defRPr>
            </a:lvl6pPr>
            <a:lvl7pPr lvl="6" algn="l" rtl="0">
              <a:lnSpc>
                <a:spcPct val="100000"/>
              </a:lnSpc>
              <a:spcBef>
                <a:spcPts val="0"/>
              </a:spcBef>
              <a:spcAft>
                <a:spcPts val="0"/>
              </a:spcAft>
              <a:buClr>
                <a:schemeClr val="dk1"/>
              </a:buClr>
              <a:buSzPts val="1400"/>
              <a:buNone/>
              <a:defRPr>
                <a:solidFill>
                  <a:schemeClr val="dk1"/>
                </a:solidFill>
              </a:defRPr>
            </a:lvl7pPr>
            <a:lvl8pPr lvl="7" algn="l" rtl="0">
              <a:lnSpc>
                <a:spcPct val="100000"/>
              </a:lnSpc>
              <a:spcBef>
                <a:spcPts val="0"/>
              </a:spcBef>
              <a:spcAft>
                <a:spcPts val="0"/>
              </a:spcAft>
              <a:buClr>
                <a:schemeClr val="dk1"/>
              </a:buClr>
              <a:buSzPts val="1400"/>
              <a:buNone/>
              <a:defRPr>
                <a:solidFill>
                  <a:schemeClr val="dk1"/>
                </a:solidFill>
              </a:defRPr>
            </a:lvl8pPr>
            <a:lvl9pPr lvl="8" algn="l" rtl="0">
              <a:lnSpc>
                <a:spcPct val="100000"/>
              </a:lnSpc>
              <a:spcBef>
                <a:spcPts val="0"/>
              </a:spcBef>
              <a:spcAft>
                <a:spcPts val="0"/>
              </a:spcAft>
              <a:buClr>
                <a:schemeClr val="dk1"/>
              </a:buClr>
              <a:buSzPts val="1400"/>
              <a:buNone/>
              <a:defRPr>
                <a:solidFill>
                  <a:schemeClr val="dk1"/>
                </a:solidFill>
              </a:defRPr>
            </a:lvl9pPr>
          </a:lstStyle>
          <a:p>
            <a:r>
              <a:rPr lang="en-US" sz="3200"/>
              <a:t>Title goes here</a:t>
            </a:r>
            <a:endParaRPr/>
          </a:p>
        </p:txBody>
      </p:sp>
      <p:sp>
        <p:nvSpPr>
          <p:cNvPr id="921" name="Google Shape;921;p162"/>
          <p:cNvSpPr txBox="1">
            <a:spLocks noGrp="1"/>
          </p:cNvSpPr>
          <p:nvPr>
            <p:ph type="subTitle" idx="1" hasCustomPrompt="1"/>
          </p:nvPr>
        </p:nvSpPr>
        <p:spPr>
          <a:xfrm>
            <a:off x="442913" y="577175"/>
            <a:ext cx="4139027" cy="594300"/>
          </a:xfrm>
          <a:prstGeom prst="rect">
            <a:avLst/>
          </a:prstGeom>
          <a:noFill/>
          <a:ln>
            <a:noFill/>
          </a:ln>
        </p:spPr>
        <p:txBody>
          <a:bodyPr spcFirstLastPara="1" wrap="square" lIns="0" tIns="45700" rIns="91425" bIns="45700" anchor="t" anchorCtr="0">
            <a:noAutofit/>
          </a:bodyPr>
          <a:lstStyle>
            <a:lvl1pPr marR="0" lvl="0" algn="l" rtl="0">
              <a:lnSpc>
                <a:spcPct val="100000"/>
              </a:lnSpc>
              <a:spcBef>
                <a:spcPts val="0"/>
              </a:spcBef>
              <a:spcAft>
                <a:spcPts val="0"/>
              </a:spcAft>
              <a:buClr>
                <a:schemeClr val="accent1"/>
              </a:buClr>
              <a:buSzPts val="1600"/>
              <a:buFont typeface="Arial"/>
              <a:buNone/>
              <a:defRPr sz="2000" b="0"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9pPr>
          </a:lstStyle>
          <a:p>
            <a:r>
              <a:rPr lang="en-US"/>
              <a:t>Innovation Hub</a:t>
            </a:r>
            <a:endParaRPr/>
          </a:p>
        </p:txBody>
      </p:sp>
      <p:pic>
        <p:nvPicPr>
          <p:cNvPr id="9" name="Graphic 8">
            <a:extLst>
              <a:ext uri="{FF2B5EF4-FFF2-40B4-BE49-F238E27FC236}">
                <a16:creationId xmlns:a16="http://schemas.microsoft.com/office/drawing/2014/main" id="{13923B49-BB94-4477-97E9-3E535EF8B7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8660" y="5634155"/>
            <a:ext cx="1122285" cy="852620"/>
          </a:xfrm>
          <a:prstGeom prst="rect">
            <a:avLst/>
          </a:prstGeom>
        </p:spPr>
      </p:pic>
    </p:spTree>
    <p:extLst>
      <p:ext uri="{BB962C8B-B14F-4D97-AF65-F5344CB8AC3E}">
        <p14:creationId xmlns:p14="http://schemas.microsoft.com/office/powerpoint/2010/main" val="356179325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25"/>
        <p:cNvGrpSpPr/>
        <p:nvPr/>
      </p:nvGrpSpPr>
      <p:grpSpPr>
        <a:xfrm>
          <a:off x="0" y="0"/>
          <a:ext cx="0" cy="0"/>
          <a:chOff x="0" y="0"/>
          <a:chExt cx="0" cy="0"/>
        </a:xfrm>
      </p:grpSpPr>
      <p:sp>
        <p:nvSpPr>
          <p:cNvPr id="926" name="Google Shape;926;p163"/>
          <p:cNvSpPr txBox="1">
            <a:spLocks noGrp="1"/>
          </p:cNvSpPr>
          <p:nvPr>
            <p:ph type="title"/>
          </p:nvPr>
        </p:nvSpPr>
        <p:spPr>
          <a:xfrm>
            <a:off x="442913" y="546653"/>
            <a:ext cx="7975531" cy="646044"/>
          </a:xfrm>
          <a:prstGeom prst="rect">
            <a:avLst/>
          </a:prstGeom>
          <a:noFill/>
          <a:ln>
            <a:noFill/>
          </a:ln>
        </p:spPr>
        <p:txBody>
          <a:bodyPr spcFirstLastPara="1" wrap="square" lIns="0" tIns="0" rIns="0" bIns="0" anchor="ctr" anchorCtr="0">
            <a:normAutofit/>
          </a:bodyPr>
          <a:lstStyle>
            <a:lvl1pPr lvl="0" algn="l" rtl="0">
              <a:lnSpc>
                <a:spcPct val="85000"/>
              </a:lnSpc>
              <a:spcBef>
                <a:spcPts val="0"/>
              </a:spcBef>
              <a:spcAft>
                <a:spcPts val="0"/>
              </a:spcAft>
              <a:buClr>
                <a:schemeClr val="dk1"/>
              </a:buClr>
              <a:buSzPts val="3200"/>
              <a:buFont typeface="Georgia"/>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27" name="Google Shape;927;p163"/>
          <p:cNvSpPr txBox="1">
            <a:spLocks noGrp="1"/>
          </p:cNvSpPr>
          <p:nvPr>
            <p:ph type="body" idx="1"/>
          </p:nvPr>
        </p:nvSpPr>
        <p:spPr>
          <a:xfrm>
            <a:off x="442912" y="2103439"/>
            <a:ext cx="9784453" cy="4068900"/>
          </a:xfrm>
          <a:prstGeom prst="rect">
            <a:avLst/>
          </a:prstGeom>
          <a:noFill/>
          <a:ln>
            <a:noFill/>
          </a:ln>
        </p:spPr>
        <p:txBody>
          <a:bodyPr spcFirstLastPara="1" wrap="square" lIns="0" tIns="0" rIns="0" bIns="0" anchor="t" anchorCtr="0">
            <a:noAutofit/>
          </a:bodyPr>
          <a:lstStyle>
            <a:lvl1pPr marL="228594" marR="0" lvl="0" indent="-228594" algn="l" rtl="0">
              <a:lnSpc>
                <a:spcPct val="100000"/>
              </a:lnSpc>
              <a:spcBef>
                <a:spcPts val="0"/>
              </a:spcBef>
              <a:spcAft>
                <a:spcPts val="0"/>
              </a:spcAft>
              <a:buClr>
                <a:schemeClr val="dk1"/>
              </a:buClr>
              <a:buSzPts val="1400"/>
              <a:buFont typeface="Wingdings" panose="05000000000000000000" pitchFamily="2" charset="2"/>
              <a:buChar char="§"/>
              <a:defRPr sz="1600" b="0" i="0" u="none" strike="noStrike" cap="none">
                <a:solidFill>
                  <a:schemeClr val="dk1"/>
                </a:solidFill>
                <a:latin typeface="Arial"/>
                <a:ea typeface="Arial"/>
                <a:cs typeface="Arial"/>
                <a:sym typeface="Arial"/>
              </a:defRPr>
            </a:lvl1pPr>
            <a:lvl2pPr marL="914377" marR="0" lvl="1" indent="-317492"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566" marR="0" lvl="2" indent="-317492"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754" marR="0" lvl="3" indent="-317492"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5943" marR="0" lvl="4" indent="-317492"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131" marR="0" lvl="5" indent="-317492"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320" marR="0" lvl="6" indent="-317492"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509" marR="0" lvl="7" indent="-317492" algn="l" rtl="0">
              <a:lnSpc>
                <a:spcPct val="100000"/>
              </a:lnSpc>
              <a:spcBef>
                <a:spcPts val="500"/>
              </a:spcBef>
              <a:spcAft>
                <a:spcPts val="0"/>
              </a:spcAft>
              <a:buClr>
                <a:schemeClr val="lt1"/>
              </a:buClr>
              <a:buSzPts val="1400"/>
              <a:buFont typeface="Arial"/>
              <a:buChar char="–"/>
              <a:defRPr sz="1400" b="0" i="0" u="none" strike="noStrike" cap="none">
                <a:solidFill>
                  <a:schemeClr val="dk1"/>
                </a:solidFill>
                <a:latin typeface="Arial"/>
                <a:ea typeface="Arial"/>
                <a:cs typeface="Arial"/>
                <a:sym typeface="Arial"/>
              </a:defRPr>
            </a:lvl8pPr>
            <a:lvl9pPr marL="4114697" marR="0" lvl="8" indent="-317492" algn="l" rtl="0">
              <a:lnSpc>
                <a:spcPct val="100000"/>
              </a:lnSpc>
              <a:spcBef>
                <a:spcPts val="500"/>
              </a:spcBef>
              <a:spcAft>
                <a:spcPts val="5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4358599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matchingName="Section Header Grey">
  <p:cSld name="Section Header Grey">
    <p:spTree>
      <p:nvGrpSpPr>
        <p:cNvPr id="1" name="Shape 959"/>
        <p:cNvGrpSpPr/>
        <p:nvPr/>
      </p:nvGrpSpPr>
      <p:grpSpPr>
        <a:xfrm>
          <a:off x="0" y="0"/>
          <a:ext cx="0" cy="0"/>
          <a:chOff x="0" y="0"/>
          <a:chExt cx="0" cy="0"/>
        </a:xfrm>
      </p:grpSpPr>
      <p:pic>
        <p:nvPicPr>
          <p:cNvPr id="5" name="Picture 4" descr="A black background with squares and lines&#10;&#10;Description automatically generated">
            <a:extLst>
              <a:ext uri="{FF2B5EF4-FFF2-40B4-BE49-F238E27FC236}">
                <a16:creationId xmlns:a16="http://schemas.microsoft.com/office/drawing/2014/main" id="{B683A6E5-50C7-4CAE-813A-2D188C1AD70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23" t="1298" b="2258"/>
          <a:stretch/>
        </p:blipFill>
        <p:spPr>
          <a:xfrm>
            <a:off x="0" y="3"/>
            <a:ext cx="12192003" cy="6857997"/>
          </a:xfrm>
          <a:prstGeom prst="rect">
            <a:avLst/>
          </a:prstGeom>
        </p:spPr>
      </p:pic>
      <p:sp>
        <p:nvSpPr>
          <p:cNvPr id="963" name="Google Shape;963;p171"/>
          <p:cNvSpPr txBox="1">
            <a:spLocks noGrp="1"/>
          </p:cNvSpPr>
          <p:nvPr>
            <p:ph type="title"/>
          </p:nvPr>
        </p:nvSpPr>
        <p:spPr>
          <a:xfrm>
            <a:off x="2551145" y="809543"/>
            <a:ext cx="4624907" cy="685944"/>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4000"/>
              <a:buFont typeface="Arial"/>
              <a:buNone/>
              <a:defRPr sz="4000" b="0" i="0" u="none" strike="noStrike" cap="none">
                <a:solidFill>
                  <a:schemeClr val="bg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 name="Rectangle 3">
            <a:extLst>
              <a:ext uri="{FF2B5EF4-FFF2-40B4-BE49-F238E27FC236}">
                <a16:creationId xmlns:a16="http://schemas.microsoft.com/office/drawing/2014/main" id="{786BD142-62E7-4D0B-88A6-AF7682C29BC0}"/>
              </a:ext>
            </a:extLst>
          </p:cNvPr>
          <p:cNvSpPr/>
          <p:nvPr userDrawn="1"/>
        </p:nvSpPr>
        <p:spPr>
          <a:xfrm>
            <a:off x="0" y="0"/>
            <a:ext cx="2286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60" name="Google Shape;960;p171"/>
          <p:cNvSpPr txBox="1">
            <a:spLocks noGrp="1"/>
          </p:cNvSpPr>
          <p:nvPr>
            <p:ph type="subTitle" idx="1" hasCustomPrompt="1"/>
          </p:nvPr>
        </p:nvSpPr>
        <p:spPr>
          <a:xfrm>
            <a:off x="1" y="0"/>
            <a:ext cx="2281383" cy="2290619"/>
          </a:xfrm>
          <a:prstGeom prst="rect">
            <a:avLst/>
          </a:prstGeom>
          <a:solidFill>
            <a:schemeClr val="accent3"/>
          </a:solidFill>
          <a:ln>
            <a:solidFill>
              <a:schemeClr val="accent1"/>
            </a:solidFill>
          </a:ln>
        </p:spPr>
        <p:txBody>
          <a:bodyPr spcFirstLastPara="1" wrap="square" lIns="0" tIns="0" rIns="0" bIns="0" anchor="ctr" anchorCtr="0">
            <a:noAutofit/>
          </a:bodyPr>
          <a:lstStyle>
            <a:lvl1pPr marR="0" lvl="0" algn="ctr" rtl="0">
              <a:lnSpc>
                <a:spcPct val="95000"/>
              </a:lnSpc>
              <a:spcBef>
                <a:spcPts val="0"/>
              </a:spcBef>
              <a:spcAft>
                <a:spcPts val="0"/>
              </a:spcAft>
              <a:buClr>
                <a:schemeClr val="lt1"/>
              </a:buClr>
              <a:buSzPts val="65000"/>
              <a:buFont typeface="Arial"/>
              <a:buNone/>
              <a:defRPr sz="15000" b="0" i="0" u="none" strike="noStrike" cap="none">
                <a:solidFill>
                  <a:schemeClr val="bg1"/>
                </a:solidFill>
                <a:latin typeface="Arial"/>
                <a:ea typeface="Arial"/>
                <a:cs typeface="Arial"/>
                <a:sym typeface="Arial"/>
              </a:defRPr>
            </a:lvl1pPr>
            <a:lvl2pPr marR="0" lvl="1" algn="l" rtl="0">
              <a:lnSpc>
                <a:spcPct val="95000"/>
              </a:lnSpc>
              <a:spcBef>
                <a:spcPts val="0"/>
              </a:spcBef>
              <a:spcAft>
                <a:spcPts val="0"/>
              </a:spcAft>
              <a:buClr>
                <a:schemeClr val="lt1"/>
              </a:buClr>
              <a:buSzPts val="65000"/>
              <a:buFont typeface="Arial"/>
              <a:buNone/>
              <a:defRPr sz="64998"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65000"/>
              <a:buFont typeface="Arial"/>
              <a:buNone/>
              <a:defRPr sz="64998"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65000"/>
              <a:buFont typeface="Arial"/>
              <a:buNone/>
              <a:defRPr sz="64998"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65000"/>
              <a:buFont typeface="Arial"/>
              <a:buNone/>
              <a:defRPr sz="64998"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65000"/>
              <a:buFont typeface="Arial"/>
              <a:buNone/>
              <a:defRPr sz="64998"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65000"/>
              <a:buFont typeface="Arial"/>
              <a:buNone/>
              <a:defRPr sz="64998"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65000"/>
              <a:buFont typeface="Arial"/>
              <a:buNone/>
              <a:defRPr sz="64998"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65000"/>
              <a:buFont typeface="Arial"/>
              <a:buNone/>
              <a:defRPr sz="64998" b="0" i="0" u="none" strike="noStrike" cap="none">
                <a:solidFill>
                  <a:schemeClr val="lt1"/>
                </a:solidFill>
                <a:latin typeface="Arial"/>
                <a:ea typeface="Arial"/>
                <a:cs typeface="Arial"/>
                <a:sym typeface="Arial"/>
              </a:defRPr>
            </a:lvl9pPr>
          </a:lstStyle>
          <a:p>
            <a:r>
              <a:rPr lang="en-US"/>
              <a:t>1</a:t>
            </a:r>
          </a:p>
        </p:txBody>
      </p:sp>
    </p:spTree>
    <p:extLst>
      <p:ext uri="{BB962C8B-B14F-4D97-AF65-F5344CB8AC3E}">
        <p14:creationId xmlns:p14="http://schemas.microsoft.com/office/powerpoint/2010/main" val="172380849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and Chart Dark">
  <p:cSld name="Title and Chart Dark">
    <p:bg>
      <p:bgPr>
        <a:solidFill>
          <a:srgbClr val="464646"/>
        </a:solidFill>
        <a:effectLst/>
      </p:bgPr>
    </p:bg>
    <p:spTree>
      <p:nvGrpSpPr>
        <p:cNvPr id="1" name="Shape 369"/>
        <p:cNvGrpSpPr/>
        <p:nvPr/>
      </p:nvGrpSpPr>
      <p:grpSpPr>
        <a:xfrm>
          <a:off x="0" y="0"/>
          <a:ext cx="0" cy="0"/>
          <a:chOff x="0" y="0"/>
          <a:chExt cx="0" cy="0"/>
        </a:xfrm>
      </p:grpSpPr>
      <p:sp>
        <p:nvSpPr>
          <p:cNvPr id="370" name="Google Shape;370;p72"/>
          <p:cNvSpPr>
            <a:spLocks noGrp="1"/>
          </p:cNvSpPr>
          <p:nvPr>
            <p:ph type="chart" idx="2"/>
          </p:nvPr>
        </p:nvSpPr>
        <p:spPr>
          <a:xfrm>
            <a:off x="442913" y="2103438"/>
            <a:ext cx="11306100" cy="40689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12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R="0" lvl="3" algn="l">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R="0" lvl="4" algn="l">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R="0" lvl="5" algn="l">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6pPr>
            <a:lvl7pPr marR="0" lvl="6" algn="l">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7pPr>
            <a:lvl8pPr marR="0" lvl="7" algn="l">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8pPr>
            <a:lvl9pPr marR="0" lvl="8" algn="l">
              <a:lnSpc>
                <a:spcPct val="100000"/>
              </a:lnSpc>
              <a:spcBef>
                <a:spcPts val="600"/>
              </a:spcBef>
              <a:spcAft>
                <a:spcPts val="600"/>
              </a:spcAft>
              <a:buClr>
                <a:schemeClr val="lt1"/>
              </a:buClr>
              <a:buSzPts val="16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371" name="Google Shape;371;p72"/>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3200"/>
              <a:buFont typeface="Georgi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72"/>
          <p:cNvSpPr txBox="1">
            <a:spLocks noGrp="1"/>
          </p:cNvSpPr>
          <p:nvPr>
            <p:ph type="dt" idx="10"/>
          </p:nvPr>
        </p:nvSpPr>
        <p:spPr>
          <a:xfrm>
            <a:off x="9984296" y="6355080"/>
            <a:ext cx="1764900" cy="1371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3" name="Google Shape;373;p72"/>
          <p:cNvSpPr txBox="1">
            <a:spLocks noGrp="1"/>
          </p:cNvSpPr>
          <p:nvPr>
            <p:ph type="ftr" idx="11"/>
          </p:nvPr>
        </p:nvSpPr>
        <p:spPr>
          <a:xfrm>
            <a:off x="442912" y="6355080"/>
            <a:ext cx="5473800" cy="137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4" name="Google Shape;374;p72"/>
          <p:cNvSpPr txBox="1">
            <a:spLocks noGrp="1"/>
          </p:cNvSpPr>
          <p:nvPr>
            <p:ph type="sldNum" idx="12"/>
          </p:nvPr>
        </p:nvSpPr>
        <p:spPr>
          <a:xfrm>
            <a:off x="9984296" y="6492240"/>
            <a:ext cx="1764900" cy="1371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9028512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61"/>
        <p:cNvGrpSpPr/>
        <p:nvPr/>
      </p:nvGrpSpPr>
      <p:grpSpPr>
        <a:xfrm>
          <a:off x="0" y="0"/>
          <a:ext cx="0" cy="0"/>
          <a:chOff x="0" y="0"/>
          <a:chExt cx="0" cy="0"/>
        </a:xfrm>
      </p:grpSpPr>
    </p:spTree>
    <p:extLst>
      <p:ext uri="{BB962C8B-B14F-4D97-AF65-F5344CB8AC3E}">
        <p14:creationId xmlns:p14="http://schemas.microsoft.com/office/powerpoint/2010/main" val="37856531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Title Slide All White 2">
  <p:cSld name="Title Slide All White 2">
    <p:bg>
      <p:bgPr>
        <a:solidFill>
          <a:schemeClr val="lt1"/>
        </a:solid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sldNum" idx="12"/>
          </p:nvPr>
        </p:nvSpPr>
        <p:spPr>
          <a:xfrm>
            <a:off x="9875121" y="6656295"/>
            <a:ext cx="1901091" cy="95029"/>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795"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900"/>
              <a:buFont typeface="Arial"/>
              <a:buNone/>
              <a:defRPr sz="795"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900"/>
              <a:buFont typeface="Arial"/>
              <a:buNone/>
              <a:defRPr sz="795"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900"/>
              <a:buFont typeface="Arial"/>
              <a:buNone/>
              <a:defRPr sz="795"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900"/>
              <a:buFont typeface="Arial"/>
              <a:buNone/>
              <a:defRPr sz="795"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900"/>
              <a:buFont typeface="Arial"/>
              <a:buNone/>
              <a:defRPr sz="795"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900"/>
              <a:buFont typeface="Arial"/>
              <a:buNone/>
              <a:defRPr sz="795"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900"/>
              <a:buFont typeface="Arial"/>
              <a:buNone/>
              <a:defRPr sz="795"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900"/>
              <a:buFont typeface="Arial"/>
              <a:buNone/>
              <a:defRPr sz="795"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08922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4951413" y="2103438"/>
            <a:ext cx="4936800" cy="2564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4000"/>
              <a:buFont typeface="Arial"/>
              <a:buNone/>
              <a:defRPr sz="4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5" name="Google Shape;115;p18"/>
          <p:cNvSpPr txBox="1">
            <a:spLocks noGrp="1"/>
          </p:cNvSpPr>
          <p:nvPr>
            <p:ph type="subTitle" idx="1"/>
          </p:nvPr>
        </p:nvSpPr>
        <p:spPr>
          <a:xfrm>
            <a:off x="442912" y="0"/>
            <a:ext cx="4344900" cy="68580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977101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5"/>
        <p:cNvGrpSpPr/>
        <p:nvPr/>
      </p:nvGrpSpPr>
      <p:grpSpPr>
        <a:xfrm>
          <a:off x="0" y="0"/>
          <a:ext cx="0" cy="0"/>
          <a:chOff x="0" y="0"/>
          <a:chExt cx="0" cy="0"/>
        </a:xfrm>
      </p:grpSpPr>
      <p:sp>
        <p:nvSpPr>
          <p:cNvPr id="426" name="Google Shape;426;p79"/>
          <p:cNvSpPr txBox="1">
            <a:spLocks noGrp="1"/>
          </p:cNvSpPr>
          <p:nvPr>
            <p:ph type="sldNum" idx="12"/>
          </p:nvPr>
        </p:nvSpPr>
        <p:spPr>
          <a:xfrm>
            <a:off x="8218489" y="6492240"/>
            <a:ext cx="3530400" cy="1372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41918147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One Column Content Dark 1">
  <p:cSld name="One Column Content Dark 1">
    <p:bg>
      <p:bgPr>
        <a:solidFill>
          <a:srgbClr val="2D2D2D"/>
        </a:solidFill>
        <a:effectLst/>
      </p:bgPr>
    </p:bg>
    <p:spTree>
      <p:nvGrpSpPr>
        <p:cNvPr id="1" name="Shape 1138"/>
        <p:cNvGrpSpPr/>
        <p:nvPr/>
      </p:nvGrpSpPr>
      <p:grpSpPr>
        <a:xfrm>
          <a:off x="0" y="0"/>
          <a:ext cx="0" cy="0"/>
          <a:chOff x="0" y="0"/>
          <a:chExt cx="0" cy="0"/>
        </a:xfrm>
      </p:grpSpPr>
      <p:sp>
        <p:nvSpPr>
          <p:cNvPr id="1139" name="Google Shape;1139;p172"/>
          <p:cNvSpPr txBox="1">
            <a:spLocks noGrp="1"/>
          </p:cNvSpPr>
          <p:nvPr>
            <p:ph type="title"/>
          </p:nvPr>
        </p:nvSpPr>
        <p:spPr>
          <a:xfrm>
            <a:off x="442913" y="432001"/>
            <a:ext cx="11306000" cy="1387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lt1"/>
              </a:buClr>
              <a:buSzPts val="2400"/>
              <a:buFont typeface="Georgia"/>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95228635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matchingName="One Column Chart Dark">
  <p:cSld name="One Column Chart Dark">
    <p:bg>
      <p:bgPr>
        <a:solidFill>
          <a:srgbClr val="464646"/>
        </a:solidFill>
        <a:effectLst/>
      </p:bgPr>
    </p:bg>
    <p:spTree>
      <p:nvGrpSpPr>
        <p:cNvPr id="1" name="Shape 476"/>
        <p:cNvGrpSpPr/>
        <p:nvPr/>
      </p:nvGrpSpPr>
      <p:grpSpPr>
        <a:xfrm>
          <a:off x="0" y="0"/>
          <a:ext cx="0" cy="0"/>
          <a:chOff x="0" y="0"/>
          <a:chExt cx="0" cy="0"/>
        </a:xfrm>
      </p:grpSpPr>
      <p:sp>
        <p:nvSpPr>
          <p:cNvPr id="477" name="Google Shape;477;p53"/>
          <p:cNvSpPr txBox="1">
            <a:spLocks noGrp="1"/>
          </p:cNvSpPr>
          <p:nvPr>
            <p:ph type="body" idx="1"/>
          </p:nvPr>
        </p:nvSpPr>
        <p:spPr>
          <a:xfrm>
            <a:off x="442915" y="2103437"/>
            <a:ext cx="3529200" cy="4068800"/>
          </a:xfrm>
          <a:prstGeom prst="rect">
            <a:avLst/>
          </a:prstGeom>
          <a:noFill/>
          <a:ln>
            <a:noFill/>
          </a:ln>
        </p:spPr>
        <p:txBody>
          <a:bodyPr spcFirstLastPara="1" wrap="square" lIns="0" tIns="0" rIns="0" bIns="0" anchor="t" anchorCtr="0">
            <a:noAutofit/>
          </a:bodyPr>
          <a:lstStyle>
            <a:lvl1pPr marL="609585" marR="0" lvl="0" indent="-440256" algn="l" rtl="0">
              <a:lnSpc>
                <a:spcPct val="100000"/>
              </a:lnSpc>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1219170" marR="0" lvl="1" indent="-44025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828754" marR="0" lvl="2" indent="-44025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2438339" marR="0" lvl="3" indent="-44025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3047924" marR="0" lvl="4" indent="-44025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3657509" marR="0" lvl="5" indent="-44025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6pPr>
            <a:lvl7pPr marL="4267093" marR="0" lvl="6" indent="-44025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7pPr>
            <a:lvl8pPr marL="4876678" marR="0" lvl="7" indent="-440256"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8pPr>
            <a:lvl9pPr marL="5486263" marR="0" lvl="8" indent="-440256" algn="l" rtl="0">
              <a:lnSpc>
                <a:spcPct val="100000"/>
              </a:lnSpc>
              <a:spcBef>
                <a:spcPts val="600"/>
              </a:spcBef>
              <a:spcAft>
                <a:spcPts val="600"/>
              </a:spcAft>
              <a:buClr>
                <a:schemeClr val="lt1"/>
              </a:buClr>
              <a:buSzPts val="16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478" name="Google Shape;478;p53"/>
          <p:cNvSpPr txBox="1">
            <a:spLocks noGrp="1"/>
          </p:cNvSpPr>
          <p:nvPr>
            <p:ph type="title"/>
          </p:nvPr>
        </p:nvSpPr>
        <p:spPr>
          <a:xfrm>
            <a:off x="442913" y="432001"/>
            <a:ext cx="113060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200"/>
              <a:buFont typeface="Georgia"/>
              <a:buNone/>
              <a:defRPr sz="3200" b="0" i="0" u="none" strike="noStrike" cap="none">
                <a:solidFill>
                  <a:schemeClr val="lt1"/>
                </a:solidFill>
                <a:latin typeface="Georgia"/>
                <a:ea typeface="Georgia"/>
                <a:cs typeface="Georgia"/>
                <a:sym typeface="Georg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79" name="Google Shape;479;p53"/>
          <p:cNvSpPr txBox="1">
            <a:spLocks noGrp="1"/>
          </p:cNvSpPr>
          <p:nvPr>
            <p:ph type="sldNum" idx="12"/>
          </p:nvPr>
        </p:nvSpPr>
        <p:spPr>
          <a:xfrm>
            <a:off x="8218489" y="6492240"/>
            <a:ext cx="3530800" cy="1372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2946037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Quote 1 Image Orange">
  <p:cSld name="Quote 1 Image Orange">
    <p:bg>
      <p:bgPr>
        <a:solidFill>
          <a:schemeClr val="accent6"/>
        </a:solidFill>
        <a:effectLst/>
      </p:bgPr>
    </p:bg>
    <p:spTree>
      <p:nvGrpSpPr>
        <p:cNvPr id="1" name="Shape 1136"/>
        <p:cNvGrpSpPr/>
        <p:nvPr/>
      </p:nvGrpSpPr>
      <p:grpSpPr>
        <a:xfrm>
          <a:off x="0" y="0"/>
          <a:ext cx="0" cy="0"/>
          <a:chOff x="0" y="0"/>
          <a:chExt cx="0" cy="0"/>
        </a:xfrm>
      </p:grpSpPr>
      <p:sp>
        <p:nvSpPr>
          <p:cNvPr id="1137" name="Google Shape;1137;p207"/>
          <p:cNvSpPr>
            <a:spLocks noGrp="1"/>
          </p:cNvSpPr>
          <p:nvPr>
            <p:ph type="pic" idx="2"/>
          </p:nvPr>
        </p:nvSpPr>
        <p:spPr>
          <a:xfrm>
            <a:off x="6096000" y="0"/>
            <a:ext cx="6096000" cy="6858000"/>
          </a:xfrm>
          <a:prstGeom prst="rect">
            <a:avLst/>
          </a:prstGeom>
          <a:solidFill>
            <a:schemeClr val="lt2"/>
          </a:solidFill>
          <a:ln>
            <a:noFill/>
          </a:ln>
        </p:spPr>
      </p:sp>
      <p:sp>
        <p:nvSpPr>
          <p:cNvPr id="1138" name="Google Shape;1138;p207"/>
          <p:cNvSpPr txBox="1">
            <a:spLocks noGrp="1"/>
          </p:cNvSpPr>
          <p:nvPr>
            <p:ph type="body" idx="1"/>
          </p:nvPr>
        </p:nvSpPr>
        <p:spPr>
          <a:xfrm>
            <a:off x="442914" y="1714501"/>
            <a:ext cx="5299393" cy="4457700"/>
          </a:xfrm>
          <a:prstGeom prst="rect">
            <a:avLst/>
          </a:prstGeom>
          <a:noFill/>
          <a:ln>
            <a:noFill/>
          </a:ln>
        </p:spPr>
        <p:txBody>
          <a:bodyPr spcFirstLastPara="1" wrap="square" lIns="0" tIns="45700" rIns="91425" bIns="45700" anchor="t" anchorCtr="0">
            <a:noAutofit/>
          </a:bodyPr>
          <a:lstStyle>
            <a:lvl1pPr marL="457189" marR="0" lvl="0" indent="-228594" algn="l" rtl="0">
              <a:lnSpc>
                <a:spcPct val="85000"/>
              </a:lnSpc>
              <a:spcBef>
                <a:spcPts val="0"/>
              </a:spcBef>
              <a:spcAft>
                <a:spcPts val="0"/>
              </a:spcAft>
              <a:buClr>
                <a:schemeClr val="lt1"/>
              </a:buClr>
              <a:buSzPts val="3800"/>
              <a:buFont typeface="Arial"/>
              <a:buNone/>
              <a:defRPr sz="3800" b="0" i="0" u="none" strike="noStrike" cap="none">
                <a:solidFill>
                  <a:schemeClr val="lt1"/>
                </a:solidFill>
                <a:latin typeface="Georgia"/>
                <a:ea typeface="Georgia"/>
                <a:cs typeface="Georgia"/>
                <a:sym typeface="Georgia"/>
              </a:defRPr>
            </a:lvl1pPr>
            <a:lvl2pPr marL="914377" marR="0" lvl="1" indent="-228594" algn="l" rtl="0">
              <a:lnSpc>
                <a:spcPct val="100000"/>
              </a:lnSpc>
              <a:spcBef>
                <a:spcPts val="30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566" marR="0" lvl="2" indent="-22859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754" marR="0" lvl="3" indent="-22859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5943" marR="0" lvl="4" indent="-22859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131" marR="0" lvl="5" indent="-22859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320" marR="0" lvl="6" indent="-22859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509" marR="0" lvl="7" indent="-22859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697" marR="0" lvl="8" indent="-22859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37828578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matchingName="Upskilling Title 2">
  <p:cSld name="Upskilling Title 2">
    <p:bg>
      <p:bgPr>
        <a:solidFill>
          <a:schemeClr val="lt1"/>
        </a:solidFill>
        <a:effectLst/>
      </p:bgPr>
    </p:bg>
    <p:spTree>
      <p:nvGrpSpPr>
        <p:cNvPr id="1" name="Shape 222"/>
        <p:cNvGrpSpPr/>
        <p:nvPr/>
      </p:nvGrpSpPr>
      <p:grpSpPr>
        <a:xfrm>
          <a:off x="0" y="0"/>
          <a:ext cx="0" cy="0"/>
          <a:chOff x="0" y="0"/>
          <a:chExt cx="0" cy="0"/>
        </a:xfrm>
      </p:grpSpPr>
      <p:pic>
        <p:nvPicPr>
          <p:cNvPr id="223" name="Google Shape;223;p36"/>
          <p:cNvPicPr preferRelativeResize="0"/>
          <p:nvPr/>
        </p:nvPicPr>
        <p:blipFill rotWithShape="1">
          <a:blip r:embed="rId2">
            <a:alphaModFix/>
          </a:blip>
          <a:srcRect/>
          <a:stretch/>
        </p:blipFill>
        <p:spPr>
          <a:xfrm>
            <a:off x="2118" y="2118"/>
            <a:ext cx="2117" cy="2117"/>
          </a:xfrm>
          <a:prstGeom prst="rect">
            <a:avLst/>
          </a:prstGeom>
          <a:noFill/>
          <a:ln>
            <a:noFill/>
          </a:ln>
        </p:spPr>
      </p:pic>
      <p:sp>
        <p:nvSpPr>
          <p:cNvPr id="224" name="Google Shape;224;p36"/>
          <p:cNvSpPr/>
          <p:nvPr/>
        </p:nvSpPr>
        <p:spPr>
          <a:xfrm>
            <a:off x="6096000" y="0"/>
            <a:ext cx="6096000" cy="6858000"/>
          </a:xfrm>
          <a:prstGeom prst="rect">
            <a:avLst/>
          </a:prstGeom>
          <a:solidFill>
            <a:schemeClr val="accent1"/>
          </a:solid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24456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Header Red">
  <p:cSld name="Section Header Red">
    <p:bg>
      <p:bgPr>
        <a:solidFill>
          <a:srgbClr val="E0301E"/>
        </a:solidFill>
        <a:effectLst/>
      </p:bgPr>
    </p:bg>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4951413" y="2103438"/>
            <a:ext cx="4936800" cy="2564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4000"/>
              <a:buFont typeface="Arial"/>
              <a:buNone/>
              <a:defRPr sz="4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8" name="Google Shape;118;p19"/>
          <p:cNvSpPr txBox="1">
            <a:spLocks noGrp="1"/>
          </p:cNvSpPr>
          <p:nvPr>
            <p:ph type="subTitle" idx="1"/>
          </p:nvPr>
        </p:nvSpPr>
        <p:spPr>
          <a:xfrm>
            <a:off x="442912" y="0"/>
            <a:ext cx="4344900" cy="68580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466993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Header Grey">
  <p:cSld name="Section Header Grey">
    <p:bg>
      <p:bgPr>
        <a:solidFill>
          <a:srgbClr val="464646"/>
        </a:solid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4951413" y="2103438"/>
            <a:ext cx="4936800" cy="2564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4000"/>
              <a:buFont typeface="Arial"/>
              <a:buNone/>
              <a:defRPr sz="4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1" name="Google Shape;121;p20"/>
          <p:cNvSpPr txBox="1">
            <a:spLocks noGrp="1"/>
          </p:cNvSpPr>
          <p:nvPr>
            <p:ph type="subTitle" idx="1"/>
          </p:nvPr>
        </p:nvSpPr>
        <p:spPr>
          <a:xfrm>
            <a:off x="442912" y="0"/>
            <a:ext cx="4344900" cy="68580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850056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1 Grey">
  <p:cSld name="Title Slide 1 Grey">
    <p:spTree>
      <p:nvGrpSpPr>
        <p:cNvPr id="1" name="Shape 21"/>
        <p:cNvGrpSpPr/>
        <p:nvPr/>
      </p:nvGrpSpPr>
      <p:grpSpPr>
        <a:xfrm>
          <a:off x="0" y="0"/>
          <a:ext cx="0" cy="0"/>
          <a:chOff x="0" y="0"/>
          <a:chExt cx="0" cy="0"/>
        </a:xfrm>
      </p:grpSpPr>
      <p:sp>
        <p:nvSpPr>
          <p:cNvPr id="22" name="Google Shape;22;p3"/>
          <p:cNvSpPr/>
          <p:nvPr/>
        </p:nvSpPr>
        <p:spPr>
          <a:xfrm>
            <a:off x="0" y="0"/>
            <a:ext cx="8096400" cy="3429000"/>
          </a:xfrm>
          <a:prstGeom prst="rect">
            <a:avLst/>
          </a:prstGeom>
          <a:solidFill>
            <a:srgbClr val="7D7D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 name="Google Shape;23;p3"/>
          <p:cNvSpPr/>
          <p:nvPr/>
        </p:nvSpPr>
        <p:spPr>
          <a:xfrm>
            <a:off x="0" y="3429000"/>
            <a:ext cx="8096400" cy="11430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3"/>
          <p:cNvSpPr/>
          <p:nvPr/>
        </p:nvSpPr>
        <p:spPr>
          <a:xfrm>
            <a:off x="8096250" y="0"/>
            <a:ext cx="4095600" cy="3429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 name="Google Shape;25;p3"/>
          <p:cNvSpPr txBox="1">
            <a:spLocks noGrp="1"/>
          </p:cNvSpPr>
          <p:nvPr>
            <p:ph type="ctrTitle"/>
          </p:nvPr>
        </p:nvSpPr>
        <p:spPr>
          <a:xfrm>
            <a:off x="442912" y="428625"/>
            <a:ext cx="7418400" cy="26517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6000"/>
              <a:buFont typeface="Georgia"/>
              <a:buNone/>
              <a:defRPr sz="6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6" name="Google Shape;26;p3"/>
          <p:cNvSpPr txBox="1">
            <a:spLocks noGrp="1"/>
          </p:cNvSpPr>
          <p:nvPr>
            <p:ph type="subTitle" idx="1"/>
          </p:nvPr>
        </p:nvSpPr>
        <p:spPr>
          <a:xfrm>
            <a:off x="442914" y="3749040"/>
            <a:ext cx="54774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pic>
        <p:nvPicPr>
          <p:cNvPr id="27" name="Google Shape;27;p3"/>
          <p:cNvPicPr preferRelativeResize="0"/>
          <p:nvPr/>
        </p:nvPicPr>
        <p:blipFill rotWithShape="1">
          <a:blip r:embed="rId2">
            <a:alphaModFix/>
          </a:blip>
          <a:srcRect/>
          <a:stretch/>
        </p:blipFill>
        <p:spPr>
          <a:xfrm>
            <a:off x="185139" y="5330952"/>
            <a:ext cx="1636775" cy="1351186"/>
          </a:xfrm>
          <a:prstGeom prst="rect">
            <a:avLst/>
          </a:prstGeom>
          <a:noFill/>
          <a:ln>
            <a:noFill/>
          </a:ln>
        </p:spPr>
      </p:pic>
    </p:spTree>
    <p:extLst>
      <p:ext uri="{BB962C8B-B14F-4D97-AF65-F5344CB8AC3E}">
        <p14:creationId xmlns:p14="http://schemas.microsoft.com/office/powerpoint/2010/main" val="553119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442913" y="428625"/>
            <a:ext cx="1374600" cy="19659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1"/>
              </a:buClr>
              <a:buSzPts val="14400"/>
              <a:buFont typeface="Arial"/>
              <a:buNone/>
              <a:defRPr sz="144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1460755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Header Red Manual">
  <p:cSld name="Section Header Red Manual">
    <p:bg>
      <p:bgPr>
        <a:solidFill>
          <a:srgbClr val="E0301E"/>
        </a:solidFill>
        <a:effectLst/>
      </p:bgPr>
    </p:bg>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442913" y="428625"/>
            <a:ext cx="1374600" cy="19659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1"/>
              </a:buClr>
              <a:buSzPts val="14400"/>
              <a:buFont typeface="Arial"/>
              <a:buNone/>
              <a:defRPr sz="144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3568443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Grey Manual">
  <p:cSld name="Section Header Grey Manual">
    <p:bg>
      <p:bgPr>
        <a:solidFill>
          <a:srgbClr val="464646"/>
        </a:solidFill>
        <a:effectLst/>
      </p:bgPr>
    </p:bg>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442913" y="428625"/>
            <a:ext cx="1374600" cy="19659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1"/>
              </a:buClr>
              <a:buSzPts val="14400"/>
              <a:buFont typeface="Arial"/>
              <a:buNone/>
              <a:defRPr sz="144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633615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1 Image Full">
  <p:cSld name="Quote 1 Image Full">
    <p:bg>
      <p:bgPr>
        <a:solidFill>
          <a:srgbClr val="DEDEDE"/>
        </a:solidFill>
        <a:effectLst/>
      </p:bgPr>
    </p:bg>
    <p:spTree>
      <p:nvGrpSpPr>
        <p:cNvPr id="1" name="Shape 128"/>
        <p:cNvGrpSpPr/>
        <p:nvPr/>
      </p:nvGrpSpPr>
      <p:grpSpPr>
        <a:xfrm>
          <a:off x="0" y="0"/>
          <a:ext cx="0" cy="0"/>
          <a:chOff x="0" y="0"/>
          <a:chExt cx="0" cy="0"/>
        </a:xfrm>
      </p:grpSpPr>
      <p:sp>
        <p:nvSpPr>
          <p:cNvPr id="129" name="Google Shape;129;p24"/>
          <p:cNvSpPr txBox="1">
            <a:spLocks noGrp="1"/>
          </p:cNvSpPr>
          <p:nvPr>
            <p:ph type="body" idx="1"/>
          </p:nvPr>
        </p:nvSpPr>
        <p:spPr>
          <a:xfrm>
            <a:off x="0" y="1143000"/>
            <a:ext cx="4572000" cy="4572000"/>
          </a:xfrm>
          <a:prstGeom prst="rect">
            <a:avLst/>
          </a:prstGeom>
          <a:solidFill>
            <a:srgbClr val="E0301E"/>
          </a:solidFill>
          <a:ln>
            <a:noFill/>
          </a:ln>
        </p:spPr>
        <p:txBody>
          <a:bodyPr spcFirstLastPara="1" wrap="square" lIns="438900" tIns="1440000" rIns="252000" bIns="180000" anchor="t" anchorCtr="0">
            <a:noAutofit/>
          </a:bodyPr>
          <a:lstStyle>
            <a:lvl1pPr marL="457200" marR="0" lvl="0" indent="-228600" algn="l" rtl="0">
              <a:lnSpc>
                <a:spcPct val="90000"/>
              </a:lnSpc>
              <a:spcBef>
                <a:spcPts val="0"/>
              </a:spcBef>
              <a:spcAft>
                <a:spcPts val="0"/>
              </a:spcAft>
              <a:buClr>
                <a:schemeClr val="lt1"/>
              </a:buClr>
              <a:buSzPts val="2600"/>
              <a:buFont typeface="Arial"/>
              <a:buNone/>
              <a:defRPr sz="26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
        <p:nvSpPr>
          <p:cNvPr id="130" name="Google Shape;130;p24"/>
          <p:cNvSpPr/>
          <p:nvPr/>
        </p:nvSpPr>
        <p:spPr>
          <a:xfrm>
            <a:off x="442913" y="1623703"/>
            <a:ext cx="871539" cy="679451"/>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24"/>
          <p:cNvSpPr txBox="1">
            <a:spLocks noGrp="1"/>
          </p:cNvSpPr>
          <p:nvPr>
            <p:ph type="sldNum" idx="12"/>
          </p:nvPr>
        </p:nvSpPr>
        <p:spPr>
          <a:xfrm>
            <a:off x="442914" y="6629340"/>
            <a:ext cx="3530700" cy="1371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lt1"/>
                </a:solidFill>
                <a:latin typeface="Arial"/>
                <a:ea typeface="Arial"/>
                <a:cs typeface="Arial"/>
                <a:sym typeface="Arial"/>
              </a:defRPr>
            </a:lvl1pPr>
            <a:lvl2pPr marL="0" marR="0" lvl="1" indent="0" algn="r" rtl="0">
              <a:spcBef>
                <a:spcPts val="0"/>
              </a:spcBef>
              <a:buNone/>
              <a:defRPr sz="750">
                <a:solidFill>
                  <a:schemeClr val="lt1"/>
                </a:solidFill>
                <a:latin typeface="Arial"/>
                <a:ea typeface="Arial"/>
                <a:cs typeface="Arial"/>
                <a:sym typeface="Arial"/>
              </a:defRPr>
            </a:lvl2pPr>
            <a:lvl3pPr marL="0" marR="0" lvl="2" indent="0" algn="r" rtl="0">
              <a:spcBef>
                <a:spcPts val="0"/>
              </a:spcBef>
              <a:buNone/>
              <a:defRPr sz="750">
                <a:solidFill>
                  <a:schemeClr val="lt1"/>
                </a:solidFill>
                <a:latin typeface="Arial"/>
                <a:ea typeface="Arial"/>
                <a:cs typeface="Arial"/>
                <a:sym typeface="Arial"/>
              </a:defRPr>
            </a:lvl3pPr>
            <a:lvl4pPr marL="0" marR="0" lvl="3" indent="0" algn="r" rtl="0">
              <a:spcBef>
                <a:spcPts val="0"/>
              </a:spcBef>
              <a:buNone/>
              <a:defRPr sz="750">
                <a:solidFill>
                  <a:schemeClr val="lt1"/>
                </a:solidFill>
                <a:latin typeface="Arial"/>
                <a:ea typeface="Arial"/>
                <a:cs typeface="Arial"/>
                <a:sym typeface="Arial"/>
              </a:defRPr>
            </a:lvl4pPr>
            <a:lvl5pPr marL="0" marR="0" lvl="4" indent="0" algn="r" rtl="0">
              <a:spcBef>
                <a:spcPts val="0"/>
              </a:spcBef>
              <a:buNone/>
              <a:defRPr sz="750">
                <a:solidFill>
                  <a:schemeClr val="lt1"/>
                </a:solidFill>
                <a:latin typeface="Arial"/>
                <a:ea typeface="Arial"/>
                <a:cs typeface="Arial"/>
                <a:sym typeface="Arial"/>
              </a:defRPr>
            </a:lvl5pPr>
            <a:lvl6pPr marL="0" marR="0" lvl="5" indent="0" algn="r" rtl="0">
              <a:spcBef>
                <a:spcPts val="0"/>
              </a:spcBef>
              <a:buNone/>
              <a:defRPr sz="750">
                <a:solidFill>
                  <a:schemeClr val="lt1"/>
                </a:solidFill>
                <a:latin typeface="Arial"/>
                <a:ea typeface="Arial"/>
                <a:cs typeface="Arial"/>
                <a:sym typeface="Arial"/>
              </a:defRPr>
            </a:lvl6pPr>
            <a:lvl7pPr marL="0" marR="0" lvl="6" indent="0" algn="r" rtl="0">
              <a:spcBef>
                <a:spcPts val="0"/>
              </a:spcBef>
              <a:buNone/>
              <a:defRPr sz="750">
                <a:solidFill>
                  <a:schemeClr val="lt1"/>
                </a:solidFill>
                <a:latin typeface="Arial"/>
                <a:ea typeface="Arial"/>
                <a:cs typeface="Arial"/>
                <a:sym typeface="Arial"/>
              </a:defRPr>
            </a:lvl7pPr>
            <a:lvl8pPr marL="0" marR="0" lvl="7" indent="0" algn="r" rtl="0">
              <a:spcBef>
                <a:spcPts val="0"/>
              </a:spcBef>
              <a:buNone/>
              <a:defRPr sz="750">
                <a:solidFill>
                  <a:schemeClr val="lt1"/>
                </a:solidFill>
                <a:latin typeface="Arial"/>
                <a:ea typeface="Arial"/>
                <a:cs typeface="Arial"/>
                <a:sym typeface="Arial"/>
              </a:defRPr>
            </a:lvl8pPr>
            <a:lvl9pPr marL="0" marR="0" lvl="8" indent="0" algn="r" rtl="0">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63413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Quote 1 Image Orange">
  <p:cSld name="Quote 1 Image Orange">
    <p:bg>
      <p:bgPr>
        <a:solidFill>
          <a:srgbClr val="D04A02"/>
        </a:solidFill>
        <a:effectLst/>
      </p:bgPr>
    </p:bg>
    <p:spTree>
      <p:nvGrpSpPr>
        <p:cNvPr id="1" name="Shape 132"/>
        <p:cNvGrpSpPr/>
        <p:nvPr/>
      </p:nvGrpSpPr>
      <p:grpSpPr>
        <a:xfrm>
          <a:off x="0" y="0"/>
          <a:ext cx="0" cy="0"/>
          <a:chOff x="0" y="0"/>
          <a:chExt cx="0" cy="0"/>
        </a:xfrm>
      </p:grpSpPr>
      <p:sp>
        <p:nvSpPr>
          <p:cNvPr id="133" name="Google Shape;133;p25"/>
          <p:cNvSpPr/>
          <p:nvPr/>
        </p:nvSpPr>
        <p:spPr>
          <a:xfrm>
            <a:off x="6096000" y="0"/>
            <a:ext cx="6096000" cy="6858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134" name="Google Shape;134;p25"/>
          <p:cNvSpPr txBox="1">
            <a:spLocks noGrp="1"/>
          </p:cNvSpPr>
          <p:nvPr>
            <p:ph type="body" idx="1"/>
          </p:nvPr>
        </p:nvSpPr>
        <p:spPr>
          <a:xfrm>
            <a:off x="442913" y="1714500"/>
            <a:ext cx="5299500" cy="44577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3800"/>
              <a:buFont typeface="Arial"/>
              <a:buNone/>
              <a:defRPr sz="38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
        <p:nvSpPr>
          <p:cNvPr id="135" name="Google Shape;135;p25"/>
          <p:cNvSpPr/>
          <p:nvPr/>
        </p:nvSpPr>
        <p:spPr>
          <a:xfrm>
            <a:off x="442913" y="687001"/>
            <a:ext cx="871539" cy="679451"/>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5"/>
          <p:cNvSpPr txBox="1">
            <a:spLocks noGrp="1"/>
          </p:cNvSpPr>
          <p:nvPr>
            <p:ph type="sldNum" idx="12"/>
          </p:nvPr>
        </p:nvSpPr>
        <p:spPr>
          <a:xfrm>
            <a:off x="442914" y="6629340"/>
            <a:ext cx="3530700" cy="1371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lt1"/>
                </a:solidFill>
                <a:latin typeface="Arial"/>
                <a:ea typeface="Arial"/>
                <a:cs typeface="Arial"/>
                <a:sym typeface="Arial"/>
              </a:defRPr>
            </a:lvl1pPr>
            <a:lvl2pPr marL="0" marR="0" lvl="1" indent="0" algn="r" rtl="0">
              <a:spcBef>
                <a:spcPts val="0"/>
              </a:spcBef>
              <a:buNone/>
              <a:defRPr sz="750">
                <a:solidFill>
                  <a:schemeClr val="lt1"/>
                </a:solidFill>
                <a:latin typeface="Arial"/>
                <a:ea typeface="Arial"/>
                <a:cs typeface="Arial"/>
                <a:sym typeface="Arial"/>
              </a:defRPr>
            </a:lvl2pPr>
            <a:lvl3pPr marL="0" marR="0" lvl="2" indent="0" algn="r" rtl="0">
              <a:spcBef>
                <a:spcPts val="0"/>
              </a:spcBef>
              <a:buNone/>
              <a:defRPr sz="750">
                <a:solidFill>
                  <a:schemeClr val="lt1"/>
                </a:solidFill>
                <a:latin typeface="Arial"/>
                <a:ea typeface="Arial"/>
                <a:cs typeface="Arial"/>
                <a:sym typeface="Arial"/>
              </a:defRPr>
            </a:lvl3pPr>
            <a:lvl4pPr marL="0" marR="0" lvl="3" indent="0" algn="r" rtl="0">
              <a:spcBef>
                <a:spcPts val="0"/>
              </a:spcBef>
              <a:buNone/>
              <a:defRPr sz="750">
                <a:solidFill>
                  <a:schemeClr val="lt1"/>
                </a:solidFill>
                <a:latin typeface="Arial"/>
                <a:ea typeface="Arial"/>
                <a:cs typeface="Arial"/>
                <a:sym typeface="Arial"/>
              </a:defRPr>
            </a:lvl4pPr>
            <a:lvl5pPr marL="0" marR="0" lvl="4" indent="0" algn="r" rtl="0">
              <a:spcBef>
                <a:spcPts val="0"/>
              </a:spcBef>
              <a:buNone/>
              <a:defRPr sz="750">
                <a:solidFill>
                  <a:schemeClr val="lt1"/>
                </a:solidFill>
                <a:latin typeface="Arial"/>
                <a:ea typeface="Arial"/>
                <a:cs typeface="Arial"/>
                <a:sym typeface="Arial"/>
              </a:defRPr>
            </a:lvl5pPr>
            <a:lvl6pPr marL="0" marR="0" lvl="5" indent="0" algn="r" rtl="0">
              <a:spcBef>
                <a:spcPts val="0"/>
              </a:spcBef>
              <a:buNone/>
              <a:defRPr sz="750">
                <a:solidFill>
                  <a:schemeClr val="lt1"/>
                </a:solidFill>
                <a:latin typeface="Arial"/>
                <a:ea typeface="Arial"/>
                <a:cs typeface="Arial"/>
                <a:sym typeface="Arial"/>
              </a:defRPr>
            </a:lvl6pPr>
            <a:lvl7pPr marL="0" marR="0" lvl="6" indent="0" algn="r" rtl="0">
              <a:spcBef>
                <a:spcPts val="0"/>
              </a:spcBef>
              <a:buNone/>
              <a:defRPr sz="750">
                <a:solidFill>
                  <a:schemeClr val="lt1"/>
                </a:solidFill>
                <a:latin typeface="Arial"/>
                <a:ea typeface="Arial"/>
                <a:cs typeface="Arial"/>
                <a:sym typeface="Arial"/>
              </a:defRPr>
            </a:lvl7pPr>
            <a:lvl8pPr marL="0" marR="0" lvl="7" indent="0" algn="r" rtl="0">
              <a:spcBef>
                <a:spcPts val="0"/>
              </a:spcBef>
              <a:buNone/>
              <a:defRPr sz="750">
                <a:solidFill>
                  <a:schemeClr val="lt1"/>
                </a:solidFill>
                <a:latin typeface="Arial"/>
                <a:ea typeface="Arial"/>
                <a:cs typeface="Arial"/>
                <a:sym typeface="Arial"/>
              </a:defRPr>
            </a:lvl8pPr>
            <a:lvl9pPr marL="0" marR="0" lvl="8" indent="0" algn="r" rtl="0">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7" name="Google Shape;137;p25"/>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a:solidFill>
                  <a:schemeClr val="lt1"/>
                </a:solidFill>
                <a:latin typeface="Arial"/>
                <a:ea typeface="Arial"/>
                <a:cs typeface="Arial"/>
                <a:sym typeface="Arial"/>
              </a:rPr>
              <a:t>PwC</a:t>
            </a:r>
            <a:endParaRPr/>
          </a:p>
        </p:txBody>
      </p:sp>
    </p:spTree>
    <p:extLst>
      <p:ext uri="{BB962C8B-B14F-4D97-AF65-F5344CB8AC3E}">
        <p14:creationId xmlns:p14="http://schemas.microsoft.com/office/powerpoint/2010/main" val="3825288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1 Image">
  <p:cSld name="Quote 1 Image">
    <p:spTree>
      <p:nvGrpSpPr>
        <p:cNvPr id="1" name="Shape 138"/>
        <p:cNvGrpSpPr/>
        <p:nvPr/>
      </p:nvGrpSpPr>
      <p:grpSpPr>
        <a:xfrm>
          <a:off x="0" y="0"/>
          <a:ext cx="0" cy="0"/>
          <a:chOff x="0" y="0"/>
          <a:chExt cx="0" cy="0"/>
        </a:xfrm>
      </p:grpSpPr>
      <p:sp>
        <p:nvSpPr>
          <p:cNvPr id="139" name="Google Shape;139;p26"/>
          <p:cNvSpPr/>
          <p:nvPr/>
        </p:nvSpPr>
        <p:spPr>
          <a:xfrm>
            <a:off x="6096000" y="0"/>
            <a:ext cx="6096000" cy="6858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140" name="Google Shape;140;p26"/>
          <p:cNvSpPr txBox="1">
            <a:spLocks noGrp="1"/>
          </p:cNvSpPr>
          <p:nvPr>
            <p:ph type="body" idx="1"/>
          </p:nvPr>
        </p:nvSpPr>
        <p:spPr>
          <a:xfrm>
            <a:off x="442913" y="1714500"/>
            <a:ext cx="5299500" cy="44577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dk1"/>
              </a:buClr>
              <a:buSzPts val="3800"/>
              <a:buFont typeface="Arial"/>
              <a:buNone/>
              <a:defRPr sz="3800" b="0" i="0" u="none" strike="noStrike" cap="none">
                <a:solidFill>
                  <a:schemeClr val="dk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41" name="Google Shape;141;p26"/>
          <p:cNvSpPr/>
          <p:nvPr/>
        </p:nvSpPr>
        <p:spPr>
          <a:xfrm>
            <a:off x="442913" y="687001"/>
            <a:ext cx="871539" cy="679451"/>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26"/>
          <p:cNvSpPr txBox="1">
            <a:spLocks noGrp="1"/>
          </p:cNvSpPr>
          <p:nvPr>
            <p:ph type="sldNum" idx="12"/>
          </p:nvPr>
        </p:nvSpPr>
        <p:spPr>
          <a:xfrm>
            <a:off x="442914" y="6629340"/>
            <a:ext cx="3530700" cy="1371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lt1"/>
                </a:solidFill>
                <a:latin typeface="Arial"/>
                <a:ea typeface="Arial"/>
                <a:cs typeface="Arial"/>
                <a:sym typeface="Arial"/>
              </a:defRPr>
            </a:lvl1pPr>
            <a:lvl2pPr marL="0" marR="0" lvl="1" indent="0" algn="r" rtl="0">
              <a:spcBef>
                <a:spcPts val="0"/>
              </a:spcBef>
              <a:buNone/>
              <a:defRPr sz="750">
                <a:solidFill>
                  <a:schemeClr val="lt1"/>
                </a:solidFill>
                <a:latin typeface="Arial"/>
                <a:ea typeface="Arial"/>
                <a:cs typeface="Arial"/>
                <a:sym typeface="Arial"/>
              </a:defRPr>
            </a:lvl2pPr>
            <a:lvl3pPr marL="0" marR="0" lvl="2" indent="0" algn="r" rtl="0">
              <a:spcBef>
                <a:spcPts val="0"/>
              </a:spcBef>
              <a:buNone/>
              <a:defRPr sz="750">
                <a:solidFill>
                  <a:schemeClr val="lt1"/>
                </a:solidFill>
                <a:latin typeface="Arial"/>
                <a:ea typeface="Arial"/>
                <a:cs typeface="Arial"/>
                <a:sym typeface="Arial"/>
              </a:defRPr>
            </a:lvl3pPr>
            <a:lvl4pPr marL="0" marR="0" lvl="3" indent="0" algn="r" rtl="0">
              <a:spcBef>
                <a:spcPts val="0"/>
              </a:spcBef>
              <a:buNone/>
              <a:defRPr sz="750">
                <a:solidFill>
                  <a:schemeClr val="lt1"/>
                </a:solidFill>
                <a:latin typeface="Arial"/>
                <a:ea typeface="Arial"/>
                <a:cs typeface="Arial"/>
                <a:sym typeface="Arial"/>
              </a:defRPr>
            </a:lvl4pPr>
            <a:lvl5pPr marL="0" marR="0" lvl="4" indent="0" algn="r" rtl="0">
              <a:spcBef>
                <a:spcPts val="0"/>
              </a:spcBef>
              <a:buNone/>
              <a:defRPr sz="750">
                <a:solidFill>
                  <a:schemeClr val="lt1"/>
                </a:solidFill>
                <a:latin typeface="Arial"/>
                <a:ea typeface="Arial"/>
                <a:cs typeface="Arial"/>
                <a:sym typeface="Arial"/>
              </a:defRPr>
            </a:lvl5pPr>
            <a:lvl6pPr marL="0" marR="0" lvl="5" indent="0" algn="r" rtl="0">
              <a:spcBef>
                <a:spcPts val="0"/>
              </a:spcBef>
              <a:buNone/>
              <a:defRPr sz="750">
                <a:solidFill>
                  <a:schemeClr val="lt1"/>
                </a:solidFill>
                <a:latin typeface="Arial"/>
                <a:ea typeface="Arial"/>
                <a:cs typeface="Arial"/>
                <a:sym typeface="Arial"/>
              </a:defRPr>
            </a:lvl6pPr>
            <a:lvl7pPr marL="0" marR="0" lvl="6" indent="0" algn="r" rtl="0">
              <a:spcBef>
                <a:spcPts val="0"/>
              </a:spcBef>
              <a:buNone/>
              <a:defRPr sz="750">
                <a:solidFill>
                  <a:schemeClr val="lt1"/>
                </a:solidFill>
                <a:latin typeface="Arial"/>
                <a:ea typeface="Arial"/>
                <a:cs typeface="Arial"/>
                <a:sym typeface="Arial"/>
              </a:defRPr>
            </a:lvl7pPr>
            <a:lvl8pPr marL="0" marR="0" lvl="7" indent="0" algn="r" rtl="0">
              <a:spcBef>
                <a:spcPts val="0"/>
              </a:spcBef>
              <a:buNone/>
              <a:defRPr sz="750">
                <a:solidFill>
                  <a:schemeClr val="lt1"/>
                </a:solidFill>
                <a:latin typeface="Arial"/>
                <a:ea typeface="Arial"/>
                <a:cs typeface="Arial"/>
                <a:sym typeface="Arial"/>
              </a:defRPr>
            </a:lvl8pPr>
            <a:lvl9pPr marL="0" marR="0" lvl="8" indent="0" algn="r" rtl="0">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64111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43"/>
        <p:cNvGrpSpPr/>
        <p:nvPr/>
      </p:nvGrpSpPr>
      <p:grpSpPr>
        <a:xfrm>
          <a:off x="0" y="0"/>
          <a:ext cx="0" cy="0"/>
          <a:chOff x="0" y="0"/>
          <a:chExt cx="0" cy="0"/>
        </a:xfrm>
      </p:grpSpPr>
      <p:sp>
        <p:nvSpPr>
          <p:cNvPr id="144" name="Google Shape;144;p27"/>
          <p:cNvSpPr txBox="1">
            <a:spLocks noGrp="1"/>
          </p:cNvSpPr>
          <p:nvPr>
            <p:ph type="body" idx="1"/>
          </p:nvPr>
        </p:nvSpPr>
        <p:spPr>
          <a:xfrm>
            <a:off x="442914" y="2274570"/>
            <a:ext cx="9540300" cy="38976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3800"/>
              <a:buFont typeface="Arial"/>
              <a:buNone/>
              <a:defRPr sz="38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
        <p:nvSpPr>
          <p:cNvPr id="145" name="Google Shape;145;p27"/>
          <p:cNvSpPr/>
          <p:nvPr/>
        </p:nvSpPr>
        <p:spPr>
          <a:xfrm>
            <a:off x="442913" y="1362959"/>
            <a:ext cx="871539" cy="679451"/>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27"/>
          <p:cNvSpPr txBox="1">
            <a:spLocks noGrp="1"/>
          </p:cNvSpPr>
          <p:nvPr>
            <p:ph type="sldNum" idx="12"/>
          </p:nvPr>
        </p:nvSpPr>
        <p:spPr>
          <a:xfrm>
            <a:off x="442914" y="6629340"/>
            <a:ext cx="3530700" cy="1371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lt1"/>
                </a:solidFill>
                <a:latin typeface="Arial"/>
                <a:ea typeface="Arial"/>
                <a:cs typeface="Arial"/>
                <a:sym typeface="Arial"/>
              </a:defRPr>
            </a:lvl1pPr>
            <a:lvl2pPr marL="0" marR="0" lvl="1" indent="0" algn="r" rtl="0">
              <a:spcBef>
                <a:spcPts val="0"/>
              </a:spcBef>
              <a:buNone/>
              <a:defRPr sz="750">
                <a:solidFill>
                  <a:schemeClr val="lt1"/>
                </a:solidFill>
                <a:latin typeface="Arial"/>
                <a:ea typeface="Arial"/>
                <a:cs typeface="Arial"/>
                <a:sym typeface="Arial"/>
              </a:defRPr>
            </a:lvl2pPr>
            <a:lvl3pPr marL="0" marR="0" lvl="2" indent="0" algn="r" rtl="0">
              <a:spcBef>
                <a:spcPts val="0"/>
              </a:spcBef>
              <a:buNone/>
              <a:defRPr sz="750">
                <a:solidFill>
                  <a:schemeClr val="lt1"/>
                </a:solidFill>
                <a:latin typeface="Arial"/>
                <a:ea typeface="Arial"/>
                <a:cs typeface="Arial"/>
                <a:sym typeface="Arial"/>
              </a:defRPr>
            </a:lvl3pPr>
            <a:lvl4pPr marL="0" marR="0" lvl="3" indent="0" algn="r" rtl="0">
              <a:spcBef>
                <a:spcPts val="0"/>
              </a:spcBef>
              <a:buNone/>
              <a:defRPr sz="750">
                <a:solidFill>
                  <a:schemeClr val="lt1"/>
                </a:solidFill>
                <a:latin typeface="Arial"/>
                <a:ea typeface="Arial"/>
                <a:cs typeface="Arial"/>
                <a:sym typeface="Arial"/>
              </a:defRPr>
            </a:lvl4pPr>
            <a:lvl5pPr marL="0" marR="0" lvl="4" indent="0" algn="r" rtl="0">
              <a:spcBef>
                <a:spcPts val="0"/>
              </a:spcBef>
              <a:buNone/>
              <a:defRPr sz="750">
                <a:solidFill>
                  <a:schemeClr val="lt1"/>
                </a:solidFill>
                <a:latin typeface="Arial"/>
                <a:ea typeface="Arial"/>
                <a:cs typeface="Arial"/>
                <a:sym typeface="Arial"/>
              </a:defRPr>
            </a:lvl5pPr>
            <a:lvl6pPr marL="0" marR="0" lvl="5" indent="0" algn="r" rtl="0">
              <a:spcBef>
                <a:spcPts val="0"/>
              </a:spcBef>
              <a:buNone/>
              <a:defRPr sz="750">
                <a:solidFill>
                  <a:schemeClr val="lt1"/>
                </a:solidFill>
                <a:latin typeface="Arial"/>
                <a:ea typeface="Arial"/>
                <a:cs typeface="Arial"/>
                <a:sym typeface="Arial"/>
              </a:defRPr>
            </a:lvl6pPr>
            <a:lvl7pPr marL="0" marR="0" lvl="6" indent="0" algn="r" rtl="0">
              <a:spcBef>
                <a:spcPts val="0"/>
              </a:spcBef>
              <a:buNone/>
              <a:defRPr sz="750">
                <a:solidFill>
                  <a:schemeClr val="lt1"/>
                </a:solidFill>
                <a:latin typeface="Arial"/>
                <a:ea typeface="Arial"/>
                <a:cs typeface="Arial"/>
                <a:sym typeface="Arial"/>
              </a:defRPr>
            </a:lvl7pPr>
            <a:lvl8pPr marL="0" marR="0" lvl="7" indent="0" algn="r" rtl="0">
              <a:spcBef>
                <a:spcPts val="0"/>
              </a:spcBef>
              <a:buNone/>
              <a:defRPr sz="750">
                <a:solidFill>
                  <a:schemeClr val="lt1"/>
                </a:solidFill>
                <a:latin typeface="Arial"/>
                <a:ea typeface="Arial"/>
                <a:cs typeface="Arial"/>
                <a:sym typeface="Arial"/>
              </a:defRPr>
            </a:lvl8pPr>
            <a:lvl9pPr marL="0" marR="0" lvl="8" indent="0" algn="r" rtl="0">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47" name="Google Shape;147;p27"/>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a:solidFill>
                  <a:schemeClr val="lt1"/>
                </a:solidFill>
                <a:latin typeface="Arial"/>
                <a:ea typeface="Arial"/>
                <a:cs typeface="Arial"/>
                <a:sym typeface="Arial"/>
              </a:rPr>
              <a:t>PwC</a:t>
            </a:r>
            <a:endParaRPr/>
          </a:p>
        </p:txBody>
      </p:sp>
    </p:spTree>
    <p:extLst>
      <p:ext uri="{BB962C8B-B14F-4D97-AF65-F5344CB8AC3E}">
        <p14:creationId xmlns:p14="http://schemas.microsoft.com/office/powerpoint/2010/main" val="744674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Quote 2 Red">
  <p:cSld name="Quote 2 Red">
    <p:bg>
      <p:bgPr>
        <a:solidFill>
          <a:srgbClr val="E0301E"/>
        </a:solidFill>
        <a:effectLst/>
      </p:bgPr>
    </p:bg>
    <p:spTree>
      <p:nvGrpSpPr>
        <p:cNvPr id="1" name="Shape 148"/>
        <p:cNvGrpSpPr/>
        <p:nvPr/>
      </p:nvGrpSpPr>
      <p:grpSpPr>
        <a:xfrm>
          <a:off x="0" y="0"/>
          <a:ext cx="0" cy="0"/>
          <a:chOff x="0" y="0"/>
          <a:chExt cx="0" cy="0"/>
        </a:xfrm>
      </p:grpSpPr>
      <p:sp>
        <p:nvSpPr>
          <p:cNvPr id="149" name="Google Shape;149;p28"/>
          <p:cNvSpPr txBox="1">
            <a:spLocks noGrp="1"/>
          </p:cNvSpPr>
          <p:nvPr>
            <p:ph type="body" idx="1"/>
          </p:nvPr>
        </p:nvSpPr>
        <p:spPr>
          <a:xfrm>
            <a:off x="442914" y="2274570"/>
            <a:ext cx="9540300" cy="38976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3800"/>
              <a:buFont typeface="Arial"/>
              <a:buNone/>
              <a:defRPr sz="38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
        <p:nvSpPr>
          <p:cNvPr id="150" name="Google Shape;150;p28"/>
          <p:cNvSpPr/>
          <p:nvPr/>
        </p:nvSpPr>
        <p:spPr>
          <a:xfrm>
            <a:off x="442913" y="1362959"/>
            <a:ext cx="871539" cy="679451"/>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28"/>
          <p:cNvSpPr txBox="1">
            <a:spLocks noGrp="1"/>
          </p:cNvSpPr>
          <p:nvPr>
            <p:ph type="sldNum" idx="12"/>
          </p:nvPr>
        </p:nvSpPr>
        <p:spPr>
          <a:xfrm>
            <a:off x="442914" y="6629340"/>
            <a:ext cx="3530700" cy="1371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lt1"/>
                </a:solidFill>
                <a:latin typeface="Arial"/>
                <a:ea typeface="Arial"/>
                <a:cs typeface="Arial"/>
                <a:sym typeface="Arial"/>
              </a:defRPr>
            </a:lvl1pPr>
            <a:lvl2pPr marL="0" marR="0" lvl="1" indent="0" algn="r" rtl="0">
              <a:spcBef>
                <a:spcPts val="0"/>
              </a:spcBef>
              <a:buNone/>
              <a:defRPr sz="750">
                <a:solidFill>
                  <a:schemeClr val="lt1"/>
                </a:solidFill>
                <a:latin typeface="Arial"/>
                <a:ea typeface="Arial"/>
                <a:cs typeface="Arial"/>
                <a:sym typeface="Arial"/>
              </a:defRPr>
            </a:lvl2pPr>
            <a:lvl3pPr marL="0" marR="0" lvl="2" indent="0" algn="r" rtl="0">
              <a:spcBef>
                <a:spcPts val="0"/>
              </a:spcBef>
              <a:buNone/>
              <a:defRPr sz="750">
                <a:solidFill>
                  <a:schemeClr val="lt1"/>
                </a:solidFill>
                <a:latin typeface="Arial"/>
                <a:ea typeface="Arial"/>
                <a:cs typeface="Arial"/>
                <a:sym typeface="Arial"/>
              </a:defRPr>
            </a:lvl3pPr>
            <a:lvl4pPr marL="0" marR="0" lvl="3" indent="0" algn="r" rtl="0">
              <a:spcBef>
                <a:spcPts val="0"/>
              </a:spcBef>
              <a:buNone/>
              <a:defRPr sz="750">
                <a:solidFill>
                  <a:schemeClr val="lt1"/>
                </a:solidFill>
                <a:latin typeface="Arial"/>
                <a:ea typeface="Arial"/>
                <a:cs typeface="Arial"/>
                <a:sym typeface="Arial"/>
              </a:defRPr>
            </a:lvl4pPr>
            <a:lvl5pPr marL="0" marR="0" lvl="4" indent="0" algn="r" rtl="0">
              <a:spcBef>
                <a:spcPts val="0"/>
              </a:spcBef>
              <a:buNone/>
              <a:defRPr sz="750">
                <a:solidFill>
                  <a:schemeClr val="lt1"/>
                </a:solidFill>
                <a:latin typeface="Arial"/>
                <a:ea typeface="Arial"/>
                <a:cs typeface="Arial"/>
                <a:sym typeface="Arial"/>
              </a:defRPr>
            </a:lvl5pPr>
            <a:lvl6pPr marL="0" marR="0" lvl="5" indent="0" algn="r" rtl="0">
              <a:spcBef>
                <a:spcPts val="0"/>
              </a:spcBef>
              <a:buNone/>
              <a:defRPr sz="750">
                <a:solidFill>
                  <a:schemeClr val="lt1"/>
                </a:solidFill>
                <a:latin typeface="Arial"/>
                <a:ea typeface="Arial"/>
                <a:cs typeface="Arial"/>
                <a:sym typeface="Arial"/>
              </a:defRPr>
            </a:lvl6pPr>
            <a:lvl7pPr marL="0" marR="0" lvl="6" indent="0" algn="r" rtl="0">
              <a:spcBef>
                <a:spcPts val="0"/>
              </a:spcBef>
              <a:buNone/>
              <a:defRPr sz="750">
                <a:solidFill>
                  <a:schemeClr val="lt1"/>
                </a:solidFill>
                <a:latin typeface="Arial"/>
                <a:ea typeface="Arial"/>
                <a:cs typeface="Arial"/>
                <a:sym typeface="Arial"/>
              </a:defRPr>
            </a:lvl7pPr>
            <a:lvl8pPr marL="0" marR="0" lvl="7" indent="0" algn="r" rtl="0">
              <a:spcBef>
                <a:spcPts val="0"/>
              </a:spcBef>
              <a:buNone/>
              <a:defRPr sz="750">
                <a:solidFill>
                  <a:schemeClr val="lt1"/>
                </a:solidFill>
                <a:latin typeface="Arial"/>
                <a:ea typeface="Arial"/>
                <a:cs typeface="Arial"/>
                <a:sym typeface="Arial"/>
              </a:defRPr>
            </a:lvl8pPr>
            <a:lvl9pPr marL="0" marR="0" lvl="8" indent="0" algn="r" rtl="0">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28"/>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a:solidFill>
                  <a:schemeClr val="lt1"/>
                </a:solidFill>
                <a:latin typeface="Arial"/>
                <a:ea typeface="Arial"/>
                <a:cs typeface="Arial"/>
                <a:sym typeface="Arial"/>
              </a:rPr>
              <a:t>PwC</a:t>
            </a:r>
            <a:endParaRPr/>
          </a:p>
        </p:txBody>
      </p:sp>
    </p:spTree>
    <p:extLst>
      <p:ext uri="{BB962C8B-B14F-4D97-AF65-F5344CB8AC3E}">
        <p14:creationId xmlns:p14="http://schemas.microsoft.com/office/powerpoint/2010/main" val="38239976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Quote 2 Rose">
  <p:cSld name="Quote 2 Rose">
    <p:bg>
      <p:bgPr>
        <a:solidFill>
          <a:srgbClr val="D93954"/>
        </a:solidFill>
        <a:effectLst/>
      </p:bgPr>
    </p:bg>
    <p:spTree>
      <p:nvGrpSpPr>
        <p:cNvPr id="1" name="Shape 153"/>
        <p:cNvGrpSpPr/>
        <p:nvPr/>
      </p:nvGrpSpPr>
      <p:grpSpPr>
        <a:xfrm>
          <a:off x="0" y="0"/>
          <a:ext cx="0" cy="0"/>
          <a:chOff x="0" y="0"/>
          <a:chExt cx="0" cy="0"/>
        </a:xfrm>
      </p:grpSpPr>
      <p:sp>
        <p:nvSpPr>
          <p:cNvPr id="154" name="Google Shape;154;p29"/>
          <p:cNvSpPr txBox="1">
            <a:spLocks noGrp="1"/>
          </p:cNvSpPr>
          <p:nvPr>
            <p:ph type="body" idx="1"/>
          </p:nvPr>
        </p:nvSpPr>
        <p:spPr>
          <a:xfrm>
            <a:off x="442914" y="2274570"/>
            <a:ext cx="9540300" cy="38976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3800"/>
              <a:buFont typeface="Arial"/>
              <a:buNone/>
              <a:defRPr sz="38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
        <p:nvSpPr>
          <p:cNvPr id="155" name="Google Shape;155;p29"/>
          <p:cNvSpPr/>
          <p:nvPr/>
        </p:nvSpPr>
        <p:spPr>
          <a:xfrm>
            <a:off x="442913" y="1362959"/>
            <a:ext cx="871539" cy="679451"/>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29"/>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a:solidFill>
                  <a:schemeClr val="lt1"/>
                </a:solidFill>
                <a:latin typeface="Arial"/>
                <a:ea typeface="Arial"/>
                <a:cs typeface="Arial"/>
                <a:sym typeface="Arial"/>
              </a:rPr>
              <a:t>PwC</a:t>
            </a:r>
            <a:endParaRPr/>
          </a:p>
        </p:txBody>
      </p:sp>
    </p:spTree>
    <p:extLst>
      <p:ext uri="{BB962C8B-B14F-4D97-AF65-F5344CB8AC3E}">
        <p14:creationId xmlns:p14="http://schemas.microsoft.com/office/powerpoint/2010/main" val="30940947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Quote 2 Grey">
  <p:cSld name="Quote 2 Grey">
    <p:bg>
      <p:bgPr>
        <a:solidFill>
          <a:srgbClr val="464646"/>
        </a:solidFill>
        <a:effectLst/>
      </p:bgPr>
    </p:bg>
    <p:spTree>
      <p:nvGrpSpPr>
        <p:cNvPr id="1" name="Shape 157"/>
        <p:cNvGrpSpPr/>
        <p:nvPr/>
      </p:nvGrpSpPr>
      <p:grpSpPr>
        <a:xfrm>
          <a:off x="0" y="0"/>
          <a:ext cx="0" cy="0"/>
          <a:chOff x="0" y="0"/>
          <a:chExt cx="0" cy="0"/>
        </a:xfrm>
      </p:grpSpPr>
      <p:sp>
        <p:nvSpPr>
          <p:cNvPr id="158" name="Google Shape;158;p30"/>
          <p:cNvSpPr txBox="1">
            <a:spLocks noGrp="1"/>
          </p:cNvSpPr>
          <p:nvPr>
            <p:ph type="body" idx="1"/>
          </p:nvPr>
        </p:nvSpPr>
        <p:spPr>
          <a:xfrm>
            <a:off x="442914" y="2274570"/>
            <a:ext cx="9540300" cy="38976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3800"/>
              <a:buFont typeface="Arial"/>
              <a:buNone/>
              <a:defRPr sz="38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
        <p:nvSpPr>
          <p:cNvPr id="159" name="Google Shape;159;p30"/>
          <p:cNvSpPr/>
          <p:nvPr/>
        </p:nvSpPr>
        <p:spPr>
          <a:xfrm>
            <a:off x="442913" y="1362959"/>
            <a:ext cx="871539" cy="679451"/>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30"/>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a:solidFill>
                  <a:schemeClr val="lt1"/>
                </a:solidFill>
                <a:latin typeface="Arial"/>
                <a:ea typeface="Arial"/>
                <a:cs typeface="Arial"/>
                <a:sym typeface="Arial"/>
              </a:rPr>
              <a:t>PwC</a:t>
            </a:r>
            <a:endParaRPr/>
          </a:p>
        </p:txBody>
      </p:sp>
    </p:spTree>
    <p:extLst>
      <p:ext uri="{BB962C8B-B14F-4D97-AF65-F5344CB8AC3E}">
        <p14:creationId xmlns:p14="http://schemas.microsoft.com/office/powerpoint/2010/main" val="123366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1 Co-branding">
  <p:cSld name="Title Slide 1 Co-branding">
    <p:spTree>
      <p:nvGrpSpPr>
        <p:cNvPr id="1" name="Shape 28"/>
        <p:cNvGrpSpPr/>
        <p:nvPr/>
      </p:nvGrpSpPr>
      <p:grpSpPr>
        <a:xfrm>
          <a:off x="0" y="0"/>
          <a:ext cx="0" cy="0"/>
          <a:chOff x="0" y="0"/>
          <a:chExt cx="0" cy="0"/>
        </a:xfrm>
      </p:grpSpPr>
      <p:sp>
        <p:nvSpPr>
          <p:cNvPr id="29" name="Google Shape;29;p4"/>
          <p:cNvSpPr/>
          <p:nvPr/>
        </p:nvSpPr>
        <p:spPr>
          <a:xfrm>
            <a:off x="0" y="0"/>
            <a:ext cx="8096400" cy="34290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 name="Google Shape;30;p4"/>
          <p:cNvSpPr/>
          <p:nvPr/>
        </p:nvSpPr>
        <p:spPr>
          <a:xfrm>
            <a:off x="0" y="3429000"/>
            <a:ext cx="8096400" cy="1143000"/>
          </a:xfrm>
          <a:prstGeom prst="rect">
            <a:avLst/>
          </a:prstGeom>
          <a:solidFill>
            <a:srgbClr val="7D7D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31" name="Google Shape;31;p4"/>
          <p:cNvSpPr/>
          <p:nvPr/>
        </p:nvSpPr>
        <p:spPr>
          <a:xfrm>
            <a:off x="8096250" y="0"/>
            <a:ext cx="4095600" cy="3429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 name="Google Shape;32;p4"/>
          <p:cNvSpPr txBox="1">
            <a:spLocks noGrp="1"/>
          </p:cNvSpPr>
          <p:nvPr>
            <p:ph type="ctrTitle"/>
          </p:nvPr>
        </p:nvSpPr>
        <p:spPr>
          <a:xfrm>
            <a:off x="442912" y="428625"/>
            <a:ext cx="7418400" cy="26517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6000"/>
              <a:buFont typeface="Georgia"/>
              <a:buNone/>
              <a:defRPr sz="6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3" name="Google Shape;33;p4"/>
          <p:cNvSpPr txBox="1">
            <a:spLocks noGrp="1"/>
          </p:cNvSpPr>
          <p:nvPr>
            <p:ph type="subTitle" idx="1"/>
          </p:nvPr>
        </p:nvSpPr>
        <p:spPr>
          <a:xfrm>
            <a:off x="442914" y="3749040"/>
            <a:ext cx="54738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pic>
        <p:nvPicPr>
          <p:cNvPr id="34" name="Google Shape;34;p4"/>
          <p:cNvPicPr preferRelativeResize="0"/>
          <p:nvPr/>
        </p:nvPicPr>
        <p:blipFill rotWithShape="1">
          <a:blip r:embed="rId2">
            <a:alphaModFix/>
          </a:blip>
          <a:srcRect/>
          <a:stretch/>
        </p:blipFill>
        <p:spPr>
          <a:xfrm>
            <a:off x="185139" y="5330952"/>
            <a:ext cx="1636775" cy="1351186"/>
          </a:xfrm>
          <a:prstGeom prst="rect">
            <a:avLst/>
          </a:prstGeom>
          <a:noFill/>
          <a:ln>
            <a:noFill/>
          </a:ln>
        </p:spPr>
      </p:pic>
      <p:sp>
        <p:nvSpPr>
          <p:cNvPr id="35" name="Google Shape;35;p4"/>
          <p:cNvSpPr txBox="1"/>
          <p:nvPr/>
        </p:nvSpPr>
        <p:spPr>
          <a:xfrm>
            <a:off x="10012838" y="5737800"/>
            <a:ext cx="1800000" cy="720000"/>
          </a:xfrm>
          <a:prstGeom prst="rect">
            <a:avLst/>
          </a:prstGeom>
          <a:solidFill>
            <a:srgbClr val="0060D7"/>
          </a:solidFill>
          <a:ln>
            <a:noFill/>
          </a:ln>
        </p:spPr>
        <p:txBody>
          <a:bodyPr spcFirstLastPara="1" wrap="square" lIns="91425" tIns="0" rIns="0" bIns="0" anchor="ctr" anchorCtr="0">
            <a:noAutofit/>
          </a:bodyPr>
          <a:lstStyle/>
          <a:p>
            <a:pPr marL="0" marR="0" lvl="0" indent="0" algn="l" rtl="0">
              <a:lnSpc>
                <a:spcPct val="85000"/>
              </a:lnSpc>
              <a:spcBef>
                <a:spcPts val="0"/>
              </a:spcBef>
              <a:spcAft>
                <a:spcPts val="0"/>
              </a:spcAft>
              <a:buNone/>
            </a:pPr>
            <a:r>
              <a:rPr lang="en-GB" sz="1200">
                <a:solidFill>
                  <a:srgbClr val="FFFFFF"/>
                </a:solidFill>
                <a:latin typeface="Arial"/>
                <a:ea typeface="Arial"/>
                <a:cs typeface="Arial"/>
                <a:sym typeface="Arial"/>
              </a:rPr>
              <a:t>Client logo goes here. </a:t>
            </a:r>
            <a:br>
              <a:rPr lang="en-GB" sz="1200">
                <a:solidFill>
                  <a:srgbClr val="FFFFFF"/>
                </a:solidFill>
                <a:latin typeface="Arial"/>
                <a:ea typeface="Arial"/>
                <a:cs typeface="Arial"/>
                <a:sym typeface="Arial"/>
              </a:rPr>
            </a:br>
            <a:r>
              <a:rPr lang="en-GB" sz="1200">
                <a:solidFill>
                  <a:srgbClr val="FFFFFF"/>
                </a:solidFill>
                <a:latin typeface="Arial"/>
                <a:ea typeface="Arial"/>
                <a:cs typeface="Arial"/>
                <a:sym typeface="Arial"/>
              </a:rPr>
              <a:t>Max 0.8"/20mm tall. </a:t>
            </a:r>
            <a:br>
              <a:rPr lang="en-GB" sz="1200">
                <a:solidFill>
                  <a:srgbClr val="FFFFFF"/>
                </a:solidFill>
                <a:latin typeface="Arial"/>
                <a:ea typeface="Arial"/>
                <a:cs typeface="Arial"/>
                <a:sym typeface="Arial"/>
              </a:rPr>
            </a:br>
            <a:r>
              <a:rPr lang="en-GB" sz="1200">
                <a:solidFill>
                  <a:srgbClr val="FFFFFF"/>
                </a:solidFill>
                <a:latin typeface="Arial"/>
                <a:ea typeface="Arial"/>
                <a:cs typeface="Arial"/>
                <a:sym typeface="Arial"/>
              </a:rPr>
              <a:t>Max 2"/50mm wide. </a:t>
            </a:r>
            <a:br>
              <a:rPr lang="en-GB" sz="1200">
                <a:solidFill>
                  <a:srgbClr val="FFFFFF"/>
                </a:solidFill>
                <a:latin typeface="Arial"/>
                <a:ea typeface="Arial"/>
                <a:cs typeface="Arial"/>
                <a:sym typeface="Arial"/>
              </a:rPr>
            </a:br>
            <a:r>
              <a:rPr lang="en-GB" sz="1200">
                <a:solidFill>
                  <a:srgbClr val="FFFFFF"/>
                </a:solidFill>
                <a:latin typeface="Arial"/>
                <a:ea typeface="Arial"/>
                <a:cs typeface="Arial"/>
                <a:sym typeface="Arial"/>
              </a:rPr>
              <a:t>Align bottom </a:t>
            </a:r>
            <a:r>
              <a:rPr lang="en-GB" sz="1200">
                <a:solidFill>
                  <a:srgbClr val="FFFFFF"/>
                </a:solidFill>
              </a:rPr>
              <a:t>right</a:t>
            </a:r>
            <a:r>
              <a:rPr lang="en-GB" sz="1200">
                <a:solidFill>
                  <a:srgbClr val="FFFFFF"/>
                </a:solidFill>
                <a:latin typeface="Arial"/>
                <a:ea typeface="Arial"/>
                <a:cs typeface="Arial"/>
                <a:sym typeface="Arial"/>
              </a:rPr>
              <a:t>.</a:t>
            </a:r>
            <a:endParaRPr>
              <a:solidFill>
                <a:srgbClr val="FFFFFF"/>
              </a:solidFill>
            </a:endParaRPr>
          </a:p>
        </p:txBody>
      </p:sp>
    </p:spTree>
    <p:extLst>
      <p:ext uri="{BB962C8B-B14F-4D97-AF65-F5344CB8AC3E}">
        <p14:creationId xmlns:p14="http://schemas.microsoft.com/office/powerpoint/2010/main" val="1632741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161"/>
        <p:cNvGrpSpPr/>
        <p:nvPr/>
      </p:nvGrpSpPr>
      <p:grpSpPr>
        <a:xfrm>
          <a:off x="0" y="0"/>
          <a:ext cx="0" cy="0"/>
          <a:chOff x="0" y="0"/>
          <a:chExt cx="0" cy="0"/>
        </a:xfrm>
      </p:grpSpPr>
      <p:sp>
        <p:nvSpPr>
          <p:cNvPr id="162" name="Google Shape;162;p31"/>
          <p:cNvSpPr txBox="1">
            <a:spLocks noGrp="1"/>
          </p:cNvSpPr>
          <p:nvPr>
            <p:ph type="body" idx="1"/>
          </p:nvPr>
        </p:nvSpPr>
        <p:spPr>
          <a:xfrm>
            <a:off x="442914" y="2274570"/>
            <a:ext cx="9540300" cy="38976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dk1"/>
              </a:buClr>
              <a:buSzPts val="3800"/>
              <a:buFont typeface="Arial"/>
              <a:buNone/>
              <a:defRPr sz="3800" b="0" i="0" u="none" strike="noStrike" cap="none">
                <a:solidFill>
                  <a:schemeClr val="dk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63" name="Google Shape;163;p31"/>
          <p:cNvSpPr/>
          <p:nvPr/>
        </p:nvSpPr>
        <p:spPr>
          <a:xfrm>
            <a:off x="442913" y="1362959"/>
            <a:ext cx="871539" cy="679451"/>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637363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 Subtitle">
  <p:cSld name="Title and Content - Subtitle">
    <p:spTree>
      <p:nvGrpSpPr>
        <p:cNvPr id="1" name="Shape 167"/>
        <p:cNvGrpSpPr/>
        <p:nvPr/>
      </p:nvGrpSpPr>
      <p:grpSpPr>
        <a:xfrm>
          <a:off x="0" y="0"/>
          <a:ext cx="0" cy="0"/>
          <a:chOff x="0" y="0"/>
          <a:chExt cx="0" cy="0"/>
        </a:xfrm>
      </p:grpSpPr>
      <p:sp>
        <p:nvSpPr>
          <p:cNvPr id="168" name="Google Shape;168;p33"/>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9" name="Google Shape;169;p33"/>
          <p:cNvSpPr txBox="1">
            <a:spLocks noGrp="1"/>
          </p:cNvSpPr>
          <p:nvPr>
            <p:ph type="body" idx="1"/>
          </p:nvPr>
        </p:nvSpPr>
        <p:spPr>
          <a:xfrm>
            <a:off x="442913" y="2103438"/>
            <a:ext cx="74184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70" name="Google Shape;170;p33"/>
          <p:cNvSpPr txBox="1">
            <a:spLocks noGrp="1"/>
          </p:cNvSpPr>
          <p:nvPr>
            <p:ph type="subTitle" idx="2"/>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583911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Content">
  <p:cSld name="One Column Content">
    <p:spTree>
      <p:nvGrpSpPr>
        <p:cNvPr id="1" name="Shape 171"/>
        <p:cNvGrpSpPr/>
        <p:nvPr/>
      </p:nvGrpSpPr>
      <p:grpSpPr>
        <a:xfrm>
          <a:off x="0" y="0"/>
          <a:ext cx="0" cy="0"/>
          <a:chOff x="0" y="0"/>
          <a:chExt cx="0" cy="0"/>
        </a:xfrm>
      </p:grpSpPr>
      <p:sp>
        <p:nvSpPr>
          <p:cNvPr id="172" name="Google Shape;172;p34"/>
          <p:cNvSpPr txBox="1">
            <a:spLocks noGrp="1"/>
          </p:cNvSpPr>
          <p:nvPr>
            <p:ph type="body" idx="1"/>
          </p:nvPr>
        </p:nvSpPr>
        <p:spPr>
          <a:xfrm>
            <a:off x="442914" y="2103438"/>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73" name="Google Shape;173;p34"/>
          <p:cNvSpPr txBox="1">
            <a:spLocks noGrp="1"/>
          </p:cNvSpPr>
          <p:nvPr>
            <p:ph type="title"/>
          </p:nvPr>
        </p:nvSpPr>
        <p:spPr>
          <a:xfrm>
            <a:off x="442913" y="432000"/>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16924740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74"/>
        <p:cNvGrpSpPr/>
        <p:nvPr/>
      </p:nvGrpSpPr>
      <p:grpSpPr>
        <a:xfrm>
          <a:off x="0" y="0"/>
          <a:ext cx="0" cy="0"/>
          <a:chOff x="0" y="0"/>
          <a:chExt cx="0" cy="0"/>
        </a:xfrm>
      </p:grpSpPr>
      <p:sp>
        <p:nvSpPr>
          <p:cNvPr id="175" name="Google Shape;175;p35"/>
          <p:cNvSpPr txBox="1">
            <a:spLocks noGrp="1"/>
          </p:cNvSpPr>
          <p:nvPr>
            <p:ph type="body" idx="1"/>
          </p:nvPr>
        </p:nvSpPr>
        <p:spPr>
          <a:xfrm>
            <a:off x="442913" y="2103438"/>
            <a:ext cx="54738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76" name="Google Shape;176;p35"/>
          <p:cNvSpPr txBox="1">
            <a:spLocks noGrp="1"/>
          </p:cNvSpPr>
          <p:nvPr>
            <p:ph type="body" idx="2"/>
          </p:nvPr>
        </p:nvSpPr>
        <p:spPr>
          <a:xfrm>
            <a:off x="6275388" y="2103438"/>
            <a:ext cx="54738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77" name="Google Shape;177;p35"/>
          <p:cNvSpPr txBox="1">
            <a:spLocks noGrp="1"/>
          </p:cNvSpPr>
          <p:nvPr>
            <p:ph type="title"/>
          </p:nvPr>
        </p:nvSpPr>
        <p:spPr>
          <a:xfrm>
            <a:off x="442913" y="432000"/>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2623981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78"/>
        <p:cNvGrpSpPr/>
        <p:nvPr/>
      </p:nvGrpSpPr>
      <p:grpSpPr>
        <a:xfrm>
          <a:off x="0" y="0"/>
          <a:ext cx="0" cy="0"/>
          <a:chOff x="0" y="0"/>
          <a:chExt cx="0" cy="0"/>
        </a:xfrm>
      </p:grpSpPr>
      <p:sp>
        <p:nvSpPr>
          <p:cNvPr id="179" name="Google Shape;179;p36"/>
          <p:cNvSpPr txBox="1">
            <a:spLocks noGrp="1"/>
          </p:cNvSpPr>
          <p:nvPr>
            <p:ph type="body" idx="1"/>
          </p:nvPr>
        </p:nvSpPr>
        <p:spPr>
          <a:xfrm>
            <a:off x="442913" y="2103438"/>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80" name="Google Shape;180;p36"/>
          <p:cNvSpPr txBox="1">
            <a:spLocks noGrp="1"/>
          </p:cNvSpPr>
          <p:nvPr>
            <p:ph type="body" idx="2"/>
          </p:nvPr>
        </p:nvSpPr>
        <p:spPr>
          <a:xfrm>
            <a:off x="4332288" y="2103438"/>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81" name="Google Shape;181;p36"/>
          <p:cNvSpPr txBox="1">
            <a:spLocks noGrp="1"/>
          </p:cNvSpPr>
          <p:nvPr>
            <p:ph type="body" idx="3"/>
          </p:nvPr>
        </p:nvSpPr>
        <p:spPr>
          <a:xfrm>
            <a:off x="8220076" y="2103438"/>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82" name="Google Shape;182;p36"/>
          <p:cNvSpPr txBox="1">
            <a:spLocks noGrp="1"/>
          </p:cNvSpPr>
          <p:nvPr>
            <p:ph type="title"/>
          </p:nvPr>
        </p:nvSpPr>
        <p:spPr>
          <a:xfrm>
            <a:off x="442913" y="432000"/>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34041625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183"/>
        <p:cNvGrpSpPr/>
        <p:nvPr/>
      </p:nvGrpSpPr>
      <p:grpSpPr>
        <a:xfrm>
          <a:off x="0" y="0"/>
          <a:ext cx="0" cy="0"/>
          <a:chOff x="0" y="0"/>
          <a:chExt cx="0" cy="0"/>
        </a:xfrm>
      </p:grpSpPr>
      <p:sp>
        <p:nvSpPr>
          <p:cNvPr id="184" name="Google Shape;184;p37"/>
          <p:cNvSpPr txBox="1">
            <a:spLocks noGrp="1"/>
          </p:cNvSpPr>
          <p:nvPr>
            <p:ph type="body" idx="1"/>
          </p:nvPr>
        </p:nvSpPr>
        <p:spPr>
          <a:xfrm>
            <a:off x="442913" y="2103438"/>
            <a:ext cx="25560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85" name="Google Shape;185;p37"/>
          <p:cNvSpPr txBox="1">
            <a:spLocks noGrp="1"/>
          </p:cNvSpPr>
          <p:nvPr>
            <p:ph type="body" idx="2"/>
          </p:nvPr>
        </p:nvSpPr>
        <p:spPr>
          <a:xfrm>
            <a:off x="3360613" y="2103438"/>
            <a:ext cx="25560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86" name="Google Shape;186;p37"/>
          <p:cNvSpPr txBox="1">
            <a:spLocks noGrp="1"/>
          </p:cNvSpPr>
          <p:nvPr>
            <p:ph type="body" idx="3"/>
          </p:nvPr>
        </p:nvSpPr>
        <p:spPr>
          <a:xfrm>
            <a:off x="6275388" y="2103438"/>
            <a:ext cx="25560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87" name="Google Shape;187;p37"/>
          <p:cNvSpPr txBox="1">
            <a:spLocks noGrp="1"/>
          </p:cNvSpPr>
          <p:nvPr>
            <p:ph type="body" idx="4"/>
          </p:nvPr>
        </p:nvSpPr>
        <p:spPr>
          <a:xfrm>
            <a:off x="9190163" y="2103438"/>
            <a:ext cx="25560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88" name="Google Shape;188;p37"/>
          <p:cNvSpPr txBox="1">
            <a:spLocks noGrp="1"/>
          </p:cNvSpPr>
          <p:nvPr>
            <p:ph type="title"/>
          </p:nvPr>
        </p:nvSpPr>
        <p:spPr>
          <a:xfrm>
            <a:off x="442913" y="432000"/>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37972980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Section Header Rose">
  <p:cSld name="Section Header Rose">
    <p:bg>
      <p:bgPr>
        <a:solidFill>
          <a:srgbClr val="D93954"/>
        </a:solidFill>
        <a:effectLst/>
      </p:bgPr>
    </p:bg>
    <p:spTree>
      <p:nvGrpSpPr>
        <p:cNvPr id="1" name="Shape 199"/>
        <p:cNvGrpSpPr/>
        <p:nvPr/>
      </p:nvGrpSpPr>
      <p:grpSpPr>
        <a:xfrm>
          <a:off x="0" y="0"/>
          <a:ext cx="0" cy="0"/>
          <a:chOff x="0" y="0"/>
          <a:chExt cx="0" cy="0"/>
        </a:xfrm>
      </p:grpSpPr>
      <p:sp>
        <p:nvSpPr>
          <p:cNvPr id="200" name="Google Shape;200;p40"/>
          <p:cNvSpPr txBox="1">
            <a:spLocks noGrp="1"/>
          </p:cNvSpPr>
          <p:nvPr>
            <p:ph type="title"/>
          </p:nvPr>
        </p:nvSpPr>
        <p:spPr>
          <a:xfrm>
            <a:off x="4951413" y="2103438"/>
            <a:ext cx="4936800" cy="2564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4000"/>
              <a:buFont typeface="Arial"/>
              <a:buNone/>
              <a:defRPr sz="4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01" name="Google Shape;201;p40"/>
          <p:cNvSpPr txBox="1">
            <a:spLocks noGrp="1"/>
          </p:cNvSpPr>
          <p:nvPr>
            <p:ph type="subTitle" idx="1"/>
          </p:nvPr>
        </p:nvSpPr>
        <p:spPr>
          <a:xfrm>
            <a:off x="442912" y="0"/>
            <a:ext cx="4344900" cy="68580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65000"/>
              <a:buFont typeface="Arial"/>
              <a:buNone/>
              <a:defRPr sz="650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160246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and Image">
  <p:cSld name="Content and Image">
    <p:spTree>
      <p:nvGrpSpPr>
        <p:cNvPr id="1" name="Shape 202"/>
        <p:cNvGrpSpPr/>
        <p:nvPr/>
      </p:nvGrpSpPr>
      <p:grpSpPr>
        <a:xfrm>
          <a:off x="0" y="0"/>
          <a:ext cx="0" cy="0"/>
          <a:chOff x="0" y="0"/>
          <a:chExt cx="0" cy="0"/>
        </a:xfrm>
      </p:grpSpPr>
      <p:sp>
        <p:nvSpPr>
          <p:cNvPr id="203" name="Google Shape;203;p41"/>
          <p:cNvSpPr/>
          <p:nvPr/>
        </p:nvSpPr>
        <p:spPr>
          <a:xfrm>
            <a:off x="6096000" y="0"/>
            <a:ext cx="6096000" cy="6858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204" name="Google Shape;204;p41"/>
          <p:cNvSpPr txBox="1">
            <a:spLocks noGrp="1"/>
          </p:cNvSpPr>
          <p:nvPr>
            <p:ph type="body" idx="1"/>
          </p:nvPr>
        </p:nvSpPr>
        <p:spPr>
          <a:xfrm>
            <a:off x="442913" y="2103438"/>
            <a:ext cx="53178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05" name="Google Shape;205;p41"/>
          <p:cNvSpPr txBox="1">
            <a:spLocks noGrp="1"/>
          </p:cNvSpPr>
          <p:nvPr>
            <p:ph type="title"/>
          </p:nvPr>
        </p:nvSpPr>
        <p:spPr>
          <a:xfrm>
            <a:off x="442913" y="432000"/>
            <a:ext cx="53178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06" name="Google Shape;206;p41"/>
          <p:cNvSpPr txBox="1">
            <a:spLocks noGrp="1"/>
          </p:cNvSpPr>
          <p:nvPr>
            <p:ph type="sldNum" idx="12"/>
          </p:nvPr>
        </p:nvSpPr>
        <p:spPr>
          <a:xfrm>
            <a:off x="442914" y="6629340"/>
            <a:ext cx="3530700" cy="1371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lt1"/>
                </a:solidFill>
                <a:latin typeface="Arial"/>
                <a:ea typeface="Arial"/>
                <a:cs typeface="Arial"/>
                <a:sym typeface="Arial"/>
              </a:defRPr>
            </a:lvl1pPr>
            <a:lvl2pPr marL="0" marR="0" lvl="1" indent="0" algn="r" rtl="0">
              <a:spcBef>
                <a:spcPts val="0"/>
              </a:spcBef>
              <a:buNone/>
              <a:defRPr sz="750">
                <a:solidFill>
                  <a:schemeClr val="lt1"/>
                </a:solidFill>
                <a:latin typeface="Arial"/>
                <a:ea typeface="Arial"/>
                <a:cs typeface="Arial"/>
                <a:sym typeface="Arial"/>
              </a:defRPr>
            </a:lvl2pPr>
            <a:lvl3pPr marL="0" marR="0" lvl="2" indent="0" algn="r" rtl="0">
              <a:spcBef>
                <a:spcPts val="0"/>
              </a:spcBef>
              <a:buNone/>
              <a:defRPr sz="750">
                <a:solidFill>
                  <a:schemeClr val="lt1"/>
                </a:solidFill>
                <a:latin typeface="Arial"/>
                <a:ea typeface="Arial"/>
                <a:cs typeface="Arial"/>
                <a:sym typeface="Arial"/>
              </a:defRPr>
            </a:lvl3pPr>
            <a:lvl4pPr marL="0" marR="0" lvl="3" indent="0" algn="r" rtl="0">
              <a:spcBef>
                <a:spcPts val="0"/>
              </a:spcBef>
              <a:buNone/>
              <a:defRPr sz="750">
                <a:solidFill>
                  <a:schemeClr val="lt1"/>
                </a:solidFill>
                <a:latin typeface="Arial"/>
                <a:ea typeface="Arial"/>
                <a:cs typeface="Arial"/>
                <a:sym typeface="Arial"/>
              </a:defRPr>
            </a:lvl4pPr>
            <a:lvl5pPr marL="0" marR="0" lvl="4" indent="0" algn="r" rtl="0">
              <a:spcBef>
                <a:spcPts val="0"/>
              </a:spcBef>
              <a:buNone/>
              <a:defRPr sz="750">
                <a:solidFill>
                  <a:schemeClr val="lt1"/>
                </a:solidFill>
                <a:latin typeface="Arial"/>
                <a:ea typeface="Arial"/>
                <a:cs typeface="Arial"/>
                <a:sym typeface="Arial"/>
              </a:defRPr>
            </a:lvl5pPr>
            <a:lvl6pPr marL="0" marR="0" lvl="5" indent="0" algn="r" rtl="0">
              <a:spcBef>
                <a:spcPts val="0"/>
              </a:spcBef>
              <a:buNone/>
              <a:defRPr sz="750">
                <a:solidFill>
                  <a:schemeClr val="lt1"/>
                </a:solidFill>
                <a:latin typeface="Arial"/>
                <a:ea typeface="Arial"/>
                <a:cs typeface="Arial"/>
                <a:sym typeface="Arial"/>
              </a:defRPr>
            </a:lvl6pPr>
            <a:lvl7pPr marL="0" marR="0" lvl="6" indent="0" algn="r" rtl="0">
              <a:spcBef>
                <a:spcPts val="0"/>
              </a:spcBef>
              <a:buNone/>
              <a:defRPr sz="750">
                <a:solidFill>
                  <a:schemeClr val="lt1"/>
                </a:solidFill>
                <a:latin typeface="Arial"/>
                <a:ea typeface="Arial"/>
                <a:cs typeface="Arial"/>
                <a:sym typeface="Arial"/>
              </a:defRPr>
            </a:lvl7pPr>
            <a:lvl8pPr marL="0" marR="0" lvl="7" indent="0" algn="r" rtl="0">
              <a:spcBef>
                <a:spcPts val="0"/>
              </a:spcBef>
              <a:buNone/>
              <a:defRPr sz="750">
                <a:solidFill>
                  <a:schemeClr val="lt1"/>
                </a:solidFill>
                <a:latin typeface="Arial"/>
                <a:ea typeface="Arial"/>
                <a:cs typeface="Arial"/>
                <a:sym typeface="Arial"/>
              </a:defRPr>
            </a:lvl8pPr>
            <a:lvl9pPr marL="0" marR="0" lvl="8" indent="0" algn="r" rtl="0">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862903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Images">
  <p:cSld name="Three Images">
    <p:spTree>
      <p:nvGrpSpPr>
        <p:cNvPr id="1" name="Shape 207"/>
        <p:cNvGrpSpPr/>
        <p:nvPr/>
      </p:nvGrpSpPr>
      <p:grpSpPr>
        <a:xfrm>
          <a:off x="0" y="0"/>
          <a:ext cx="0" cy="0"/>
          <a:chOff x="0" y="0"/>
          <a:chExt cx="0" cy="0"/>
        </a:xfrm>
      </p:grpSpPr>
      <p:sp>
        <p:nvSpPr>
          <p:cNvPr id="208" name="Google Shape;208;p42"/>
          <p:cNvSpPr/>
          <p:nvPr/>
        </p:nvSpPr>
        <p:spPr>
          <a:xfrm>
            <a:off x="442911" y="2100263"/>
            <a:ext cx="3528900" cy="30174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209" name="Google Shape;209;p42"/>
          <p:cNvSpPr/>
          <p:nvPr/>
        </p:nvSpPr>
        <p:spPr>
          <a:xfrm>
            <a:off x="4331493" y="2100263"/>
            <a:ext cx="3528900" cy="30174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210" name="Google Shape;210;p42"/>
          <p:cNvSpPr/>
          <p:nvPr/>
        </p:nvSpPr>
        <p:spPr>
          <a:xfrm>
            <a:off x="8220075" y="2100263"/>
            <a:ext cx="3528900" cy="30174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211" name="Google Shape;211;p42"/>
          <p:cNvSpPr txBox="1">
            <a:spLocks noGrp="1"/>
          </p:cNvSpPr>
          <p:nvPr>
            <p:ph type="body" idx="1"/>
          </p:nvPr>
        </p:nvSpPr>
        <p:spPr>
          <a:xfrm>
            <a:off x="442913" y="5280025"/>
            <a:ext cx="3528900" cy="892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12" name="Google Shape;212;p42"/>
          <p:cNvSpPr txBox="1">
            <a:spLocks noGrp="1"/>
          </p:cNvSpPr>
          <p:nvPr>
            <p:ph type="body" idx="2"/>
          </p:nvPr>
        </p:nvSpPr>
        <p:spPr>
          <a:xfrm>
            <a:off x="4331495" y="5280025"/>
            <a:ext cx="3528900" cy="892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13" name="Google Shape;213;p42"/>
          <p:cNvSpPr txBox="1">
            <a:spLocks noGrp="1"/>
          </p:cNvSpPr>
          <p:nvPr>
            <p:ph type="body" idx="3"/>
          </p:nvPr>
        </p:nvSpPr>
        <p:spPr>
          <a:xfrm>
            <a:off x="8220076" y="5280025"/>
            <a:ext cx="3528900" cy="892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14" name="Google Shape;214;p42"/>
          <p:cNvSpPr txBox="1">
            <a:spLocks noGrp="1"/>
          </p:cNvSpPr>
          <p:nvPr>
            <p:ph type="title"/>
          </p:nvPr>
        </p:nvSpPr>
        <p:spPr>
          <a:xfrm>
            <a:off x="442913" y="432000"/>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29831062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5"/>
        <p:cNvGrpSpPr/>
        <p:nvPr/>
      </p:nvGrpSpPr>
      <p:grpSpPr>
        <a:xfrm>
          <a:off x="0" y="0"/>
          <a:ext cx="0" cy="0"/>
          <a:chOff x="0" y="0"/>
          <a:chExt cx="0" cy="0"/>
        </a:xfrm>
      </p:grpSpPr>
      <p:sp>
        <p:nvSpPr>
          <p:cNvPr id="216" name="Google Shape;216;p43"/>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171551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All Grey">
  <p:cSld name="Title Slide All Grey">
    <p:bg>
      <p:bgPr>
        <a:solidFill>
          <a:srgbClr val="464646"/>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ctrTitle"/>
          </p:nvPr>
        </p:nvSpPr>
        <p:spPr>
          <a:xfrm>
            <a:off x="442912" y="428625"/>
            <a:ext cx="7418400" cy="26517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6000"/>
              <a:buFont typeface="Georgia"/>
              <a:buNone/>
              <a:defRPr sz="6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8" name="Google Shape;38;p5"/>
          <p:cNvSpPr txBox="1">
            <a:spLocks noGrp="1"/>
          </p:cNvSpPr>
          <p:nvPr>
            <p:ph type="subTitle" idx="1"/>
          </p:nvPr>
        </p:nvSpPr>
        <p:spPr>
          <a:xfrm>
            <a:off x="442913" y="3749040"/>
            <a:ext cx="54738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pic>
        <p:nvPicPr>
          <p:cNvPr id="39" name="Google Shape;39;p5"/>
          <p:cNvPicPr preferRelativeResize="0"/>
          <p:nvPr/>
        </p:nvPicPr>
        <p:blipFill rotWithShape="1">
          <a:blip r:embed="rId2">
            <a:alphaModFix/>
          </a:blip>
          <a:srcRect/>
          <a:stretch/>
        </p:blipFill>
        <p:spPr>
          <a:xfrm>
            <a:off x="185139" y="5330952"/>
            <a:ext cx="1636775" cy="1351183"/>
          </a:xfrm>
          <a:prstGeom prst="rect">
            <a:avLst/>
          </a:prstGeom>
          <a:noFill/>
          <a:ln>
            <a:noFill/>
          </a:ln>
        </p:spPr>
      </p:pic>
    </p:spTree>
    <p:extLst>
      <p:ext uri="{BB962C8B-B14F-4D97-AF65-F5344CB8AC3E}">
        <p14:creationId xmlns:p14="http://schemas.microsoft.com/office/powerpoint/2010/main" val="32958685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Content Infographic">
  <p:cSld name="Three Content Infographic">
    <p:spTree>
      <p:nvGrpSpPr>
        <p:cNvPr id="1" name="Shape 217"/>
        <p:cNvGrpSpPr/>
        <p:nvPr/>
      </p:nvGrpSpPr>
      <p:grpSpPr>
        <a:xfrm>
          <a:off x="0" y="0"/>
          <a:ext cx="0" cy="0"/>
          <a:chOff x="0" y="0"/>
          <a:chExt cx="0" cy="0"/>
        </a:xfrm>
      </p:grpSpPr>
      <p:sp>
        <p:nvSpPr>
          <p:cNvPr id="218" name="Google Shape;218;p44"/>
          <p:cNvSpPr txBox="1">
            <a:spLocks noGrp="1"/>
          </p:cNvSpPr>
          <p:nvPr>
            <p:ph type="body" idx="1"/>
          </p:nvPr>
        </p:nvSpPr>
        <p:spPr>
          <a:xfrm>
            <a:off x="442913" y="3599542"/>
            <a:ext cx="3528900" cy="2578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19" name="Google Shape;219;p44"/>
          <p:cNvSpPr txBox="1">
            <a:spLocks noGrp="1"/>
          </p:cNvSpPr>
          <p:nvPr>
            <p:ph type="body" idx="2"/>
          </p:nvPr>
        </p:nvSpPr>
        <p:spPr>
          <a:xfrm>
            <a:off x="442913" y="2095500"/>
            <a:ext cx="3528900" cy="1333500"/>
          </a:xfrm>
          <a:prstGeom prst="rect">
            <a:avLst/>
          </a:prstGeom>
          <a:noFill/>
          <a:ln>
            <a:noFill/>
          </a:ln>
        </p:spPr>
        <p:txBody>
          <a:bodyPr spcFirstLastPara="1" wrap="square" lIns="0" tIns="0" rIns="0" bIns="0" anchor="ctr" anchorCtr="0">
            <a:noAutofit/>
          </a:bodyPr>
          <a:lstStyle>
            <a:lvl1pPr marL="457200" marR="0" lvl="0" indent="-228600" algn="l" rtl="0">
              <a:lnSpc>
                <a:spcPct val="100000"/>
              </a:lnSpc>
              <a:spcBef>
                <a:spcPts val="0"/>
              </a:spcBef>
              <a:spcAft>
                <a:spcPts val="0"/>
              </a:spcAft>
              <a:buClr>
                <a:schemeClr val="accent3"/>
              </a:buClr>
              <a:buSzPts val="8500"/>
              <a:buFont typeface="Arial"/>
              <a:buNone/>
              <a:defRPr sz="8500" b="0" i="0" u="none" strike="noStrike" cap="none">
                <a:solidFill>
                  <a:schemeClr val="accent3"/>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20" name="Google Shape;220;p44"/>
          <p:cNvSpPr txBox="1">
            <a:spLocks noGrp="1"/>
          </p:cNvSpPr>
          <p:nvPr>
            <p:ph type="body" idx="3"/>
          </p:nvPr>
        </p:nvSpPr>
        <p:spPr>
          <a:xfrm>
            <a:off x="4327524" y="2095500"/>
            <a:ext cx="3533700" cy="1333500"/>
          </a:xfrm>
          <a:prstGeom prst="rect">
            <a:avLst/>
          </a:prstGeom>
          <a:noFill/>
          <a:ln>
            <a:noFill/>
          </a:ln>
        </p:spPr>
        <p:txBody>
          <a:bodyPr spcFirstLastPara="1" wrap="square" lIns="0" tIns="0" rIns="0" bIns="0" anchor="ctr" anchorCtr="0">
            <a:noAutofit/>
          </a:bodyPr>
          <a:lstStyle>
            <a:lvl1pPr marL="457200" marR="0" lvl="0" indent="-228600" algn="l" rtl="0">
              <a:lnSpc>
                <a:spcPct val="100000"/>
              </a:lnSpc>
              <a:spcBef>
                <a:spcPts val="0"/>
              </a:spcBef>
              <a:spcAft>
                <a:spcPts val="0"/>
              </a:spcAft>
              <a:buClr>
                <a:schemeClr val="dk2"/>
              </a:buClr>
              <a:buSzPts val="8500"/>
              <a:buFont typeface="Arial"/>
              <a:buNone/>
              <a:defRPr sz="8500" b="0" i="0" u="none" strike="noStrike" cap="none">
                <a:solidFill>
                  <a:schemeClr val="dk2"/>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21" name="Google Shape;221;p44"/>
          <p:cNvSpPr txBox="1">
            <a:spLocks noGrp="1"/>
          </p:cNvSpPr>
          <p:nvPr>
            <p:ph type="body" idx="4"/>
          </p:nvPr>
        </p:nvSpPr>
        <p:spPr>
          <a:xfrm>
            <a:off x="8222571" y="2095500"/>
            <a:ext cx="3528900" cy="1333500"/>
          </a:xfrm>
          <a:prstGeom prst="rect">
            <a:avLst/>
          </a:prstGeom>
          <a:noFill/>
          <a:ln>
            <a:noFill/>
          </a:ln>
        </p:spPr>
        <p:txBody>
          <a:bodyPr spcFirstLastPara="1" wrap="square" lIns="0" tIns="0" rIns="0" bIns="0" anchor="ctr" anchorCtr="0">
            <a:noAutofit/>
          </a:bodyPr>
          <a:lstStyle>
            <a:lvl1pPr marL="457200" marR="0" lvl="0" indent="-228600" algn="l" rtl="0">
              <a:lnSpc>
                <a:spcPct val="100000"/>
              </a:lnSpc>
              <a:spcBef>
                <a:spcPts val="0"/>
              </a:spcBef>
              <a:spcAft>
                <a:spcPts val="0"/>
              </a:spcAft>
              <a:buClr>
                <a:schemeClr val="accent1"/>
              </a:buClr>
              <a:buSzPts val="8500"/>
              <a:buFont typeface="Arial"/>
              <a:buNone/>
              <a:defRPr sz="8500" b="0" i="0" u="none" strike="noStrike" cap="none">
                <a:solidFill>
                  <a:schemeClr val="accent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22" name="Google Shape;222;p44"/>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23" name="Google Shape;223;p44"/>
          <p:cNvSpPr txBox="1">
            <a:spLocks noGrp="1"/>
          </p:cNvSpPr>
          <p:nvPr>
            <p:ph type="body" idx="5"/>
          </p:nvPr>
        </p:nvSpPr>
        <p:spPr>
          <a:xfrm>
            <a:off x="4327525" y="3599542"/>
            <a:ext cx="3533700" cy="2578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24" name="Google Shape;224;p44"/>
          <p:cNvSpPr txBox="1">
            <a:spLocks noGrp="1"/>
          </p:cNvSpPr>
          <p:nvPr>
            <p:ph type="body" idx="6"/>
          </p:nvPr>
        </p:nvSpPr>
        <p:spPr>
          <a:xfrm>
            <a:off x="8222571" y="3599542"/>
            <a:ext cx="3528900" cy="2578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135751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fographic and Chart">
  <p:cSld name="Infographic and Chart">
    <p:spTree>
      <p:nvGrpSpPr>
        <p:cNvPr id="1" name="Shape 225"/>
        <p:cNvGrpSpPr/>
        <p:nvPr/>
      </p:nvGrpSpPr>
      <p:grpSpPr>
        <a:xfrm>
          <a:off x="0" y="0"/>
          <a:ext cx="0" cy="0"/>
          <a:chOff x="0" y="0"/>
          <a:chExt cx="0" cy="0"/>
        </a:xfrm>
      </p:grpSpPr>
      <p:sp>
        <p:nvSpPr>
          <p:cNvPr id="226" name="Google Shape;226;p45"/>
          <p:cNvSpPr/>
          <p:nvPr/>
        </p:nvSpPr>
        <p:spPr>
          <a:xfrm>
            <a:off x="0" y="2103438"/>
            <a:ext cx="3972000" cy="4068900"/>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5"/>
          <p:cNvSpPr txBox="1">
            <a:spLocks noGrp="1"/>
          </p:cNvSpPr>
          <p:nvPr>
            <p:ph type="body" idx="1"/>
          </p:nvPr>
        </p:nvSpPr>
        <p:spPr>
          <a:xfrm>
            <a:off x="360370" y="2103120"/>
            <a:ext cx="3612000" cy="1737300"/>
          </a:xfrm>
          <a:prstGeom prst="rect">
            <a:avLst/>
          </a:prstGeom>
          <a:noFill/>
          <a:ln>
            <a:noFill/>
          </a:ln>
        </p:spPr>
        <p:txBody>
          <a:bodyPr spcFirstLastPara="1" wrap="square" lIns="0" tIns="0" rIns="0" bIns="0" anchor="t" anchorCtr="0">
            <a:noAutofit/>
          </a:bodyPr>
          <a:lstStyle>
            <a:lvl1pPr marL="457200" marR="0" lvl="0" indent="-228600" algn="l" rtl="0">
              <a:lnSpc>
                <a:spcPct val="80000"/>
              </a:lnSpc>
              <a:spcBef>
                <a:spcPts val="0"/>
              </a:spcBef>
              <a:spcAft>
                <a:spcPts val="0"/>
              </a:spcAft>
              <a:buClr>
                <a:schemeClr val="lt1"/>
              </a:buClr>
              <a:buSzPts val="13600"/>
              <a:buFont typeface="Arial"/>
              <a:buNone/>
              <a:defRPr sz="13600" b="1" i="0" u="none" strike="noStrike" cap="none">
                <a:solidFill>
                  <a:schemeClr val="lt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28" name="Google Shape;228;p45"/>
          <p:cNvSpPr txBox="1">
            <a:spLocks noGrp="1"/>
          </p:cNvSpPr>
          <p:nvPr>
            <p:ph type="body" idx="2"/>
          </p:nvPr>
        </p:nvSpPr>
        <p:spPr>
          <a:xfrm>
            <a:off x="442914" y="3931920"/>
            <a:ext cx="3329100" cy="20619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
        <p:nvSpPr>
          <p:cNvPr id="229" name="Google Shape;229;p45"/>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3876559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One Column Content Dark">
  <p:cSld name="One Column Content Dark">
    <p:bg>
      <p:bgPr>
        <a:solidFill>
          <a:srgbClr val="464646"/>
        </a:solidFill>
        <a:effectLst/>
      </p:bgPr>
    </p:bg>
    <p:spTree>
      <p:nvGrpSpPr>
        <p:cNvPr id="1" name="Shape 230"/>
        <p:cNvGrpSpPr/>
        <p:nvPr/>
      </p:nvGrpSpPr>
      <p:grpSpPr>
        <a:xfrm>
          <a:off x="0" y="0"/>
          <a:ext cx="0" cy="0"/>
          <a:chOff x="0" y="0"/>
          <a:chExt cx="0" cy="0"/>
        </a:xfrm>
      </p:grpSpPr>
      <p:sp>
        <p:nvSpPr>
          <p:cNvPr id="231" name="Google Shape;231;p46"/>
          <p:cNvSpPr txBox="1">
            <a:spLocks noGrp="1"/>
          </p:cNvSpPr>
          <p:nvPr>
            <p:ph type="body" idx="1"/>
          </p:nvPr>
        </p:nvSpPr>
        <p:spPr>
          <a:xfrm>
            <a:off x="442914" y="2103438"/>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6pPr>
            <a:lvl7pPr marL="3200400" marR="0" lvl="6"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7pPr>
            <a:lvl8pPr marL="3657600" marR="0" lvl="7"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8pPr>
            <a:lvl9pPr marL="4114800" marR="0" lvl="8" indent="-330200" algn="l" rtl="0">
              <a:lnSpc>
                <a:spcPct val="100000"/>
              </a:lnSpc>
              <a:spcBef>
                <a:spcPts val="600"/>
              </a:spcBef>
              <a:spcAft>
                <a:spcPts val="600"/>
              </a:spcAft>
              <a:buClr>
                <a:schemeClr val="lt1"/>
              </a:buClr>
              <a:buSzPts val="16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232" name="Google Shape;232;p46"/>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200"/>
              <a:buFont typeface="Georgia"/>
              <a:buNone/>
              <a:defRPr sz="32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33" name="Google Shape;233;p46"/>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a:solidFill>
                  <a:schemeClr val="lt1"/>
                </a:solidFill>
                <a:latin typeface="Arial"/>
                <a:ea typeface="Arial"/>
                <a:cs typeface="Arial"/>
                <a:sym typeface="Arial"/>
              </a:rPr>
              <a:t>PwC</a:t>
            </a:r>
            <a:endParaRPr/>
          </a:p>
        </p:txBody>
      </p:sp>
    </p:spTree>
    <p:extLst>
      <p:ext uri="{BB962C8B-B14F-4D97-AF65-F5344CB8AC3E}">
        <p14:creationId xmlns:p14="http://schemas.microsoft.com/office/powerpoint/2010/main" val="619940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and Chart Dark">
  <p:cSld name="Title and Chart Dark">
    <p:bg>
      <p:bgPr>
        <a:solidFill>
          <a:srgbClr val="464646"/>
        </a:solidFill>
        <a:effectLst/>
      </p:bgPr>
    </p:bg>
    <p:spTree>
      <p:nvGrpSpPr>
        <p:cNvPr id="1" name="Shape 234"/>
        <p:cNvGrpSpPr/>
        <p:nvPr/>
      </p:nvGrpSpPr>
      <p:grpSpPr>
        <a:xfrm>
          <a:off x="0" y="0"/>
          <a:ext cx="0" cy="0"/>
          <a:chOff x="0" y="0"/>
          <a:chExt cx="0" cy="0"/>
        </a:xfrm>
      </p:grpSpPr>
      <p:sp>
        <p:nvSpPr>
          <p:cNvPr id="235" name="Google Shape;235;p47"/>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200"/>
              <a:buFont typeface="Georgia"/>
              <a:buNone/>
              <a:defRPr sz="32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36" name="Google Shape;236;p47"/>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a:solidFill>
                  <a:schemeClr val="lt1"/>
                </a:solidFill>
                <a:latin typeface="Arial"/>
                <a:ea typeface="Arial"/>
                <a:cs typeface="Arial"/>
                <a:sym typeface="Arial"/>
              </a:rPr>
              <a:t>PwC</a:t>
            </a:r>
            <a:endParaRPr/>
          </a:p>
        </p:txBody>
      </p:sp>
    </p:spTree>
    <p:extLst>
      <p:ext uri="{BB962C8B-B14F-4D97-AF65-F5344CB8AC3E}">
        <p14:creationId xmlns:p14="http://schemas.microsoft.com/office/powerpoint/2010/main" val="12142190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Chart">
  <p:cSld name="One Column Chart">
    <p:spTree>
      <p:nvGrpSpPr>
        <p:cNvPr id="1" name="Shape 237"/>
        <p:cNvGrpSpPr/>
        <p:nvPr/>
      </p:nvGrpSpPr>
      <p:grpSpPr>
        <a:xfrm>
          <a:off x="0" y="0"/>
          <a:ext cx="0" cy="0"/>
          <a:chOff x="0" y="0"/>
          <a:chExt cx="0" cy="0"/>
        </a:xfrm>
      </p:grpSpPr>
      <p:sp>
        <p:nvSpPr>
          <p:cNvPr id="238" name="Google Shape;238;p48"/>
          <p:cNvSpPr txBox="1">
            <a:spLocks noGrp="1"/>
          </p:cNvSpPr>
          <p:nvPr>
            <p:ph type="body" idx="1"/>
          </p:nvPr>
        </p:nvSpPr>
        <p:spPr>
          <a:xfrm>
            <a:off x="442914" y="2103438"/>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39" name="Google Shape;239;p48"/>
          <p:cNvSpPr txBox="1">
            <a:spLocks noGrp="1"/>
          </p:cNvSpPr>
          <p:nvPr>
            <p:ph type="title"/>
          </p:nvPr>
        </p:nvSpPr>
        <p:spPr>
          <a:xfrm>
            <a:off x="442913" y="432000"/>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23180809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One Column Chart Dark">
  <p:cSld name="One Column Chart Dark">
    <p:bg>
      <p:bgPr>
        <a:solidFill>
          <a:srgbClr val="464646"/>
        </a:solidFill>
        <a:effectLst/>
      </p:bgPr>
    </p:bg>
    <p:spTree>
      <p:nvGrpSpPr>
        <p:cNvPr id="1" name="Shape 240"/>
        <p:cNvGrpSpPr/>
        <p:nvPr/>
      </p:nvGrpSpPr>
      <p:grpSpPr>
        <a:xfrm>
          <a:off x="0" y="0"/>
          <a:ext cx="0" cy="0"/>
          <a:chOff x="0" y="0"/>
          <a:chExt cx="0" cy="0"/>
        </a:xfrm>
      </p:grpSpPr>
      <p:sp>
        <p:nvSpPr>
          <p:cNvPr id="241" name="Google Shape;241;p49"/>
          <p:cNvSpPr txBox="1">
            <a:spLocks noGrp="1"/>
          </p:cNvSpPr>
          <p:nvPr>
            <p:ph type="body" idx="1"/>
          </p:nvPr>
        </p:nvSpPr>
        <p:spPr>
          <a:xfrm>
            <a:off x="442914" y="2103438"/>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6pPr>
            <a:lvl7pPr marL="3200400" marR="0" lvl="6"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7pPr>
            <a:lvl8pPr marL="3657600" marR="0" lvl="7"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8pPr>
            <a:lvl9pPr marL="4114800" marR="0" lvl="8" indent="-330200" algn="l" rtl="0">
              <a:lnSpc>
                <a:spcPct val="100000"/>
              </a:lnSpc>
              <a:spcBef>
                <a:spcPts val="600"/>
              </a:spcBef>
              <a:spcAft>
                <a:spcPts val="600"/>
              </a:spcAft>
              <a:buClr>
                <a:schemeClr val="lt1"/>
              </a:buClr>
              <a:buSzPts val="16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242" name="Google Shape;242;p49"/>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200"/>
              <a:buFont typeface="Georgia"/>
              <a:buNone/>
              <a:defRPr sz="32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43" name="Google Shape;243;p49"/>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a:solidFill>
                  <a:schemeClr val="lt1"/>
                </a:solidFill>
                <a:latin typeface="Arial"/>
                <a:ea typeface="Arial"/>
                <a:cs typeface="Arial"/>
                <a:sym typeface="Arial"/>
              </a:rPr>
              <a:t>PwC</a:t>
            </a:r>
            <a:endParaRPr/>
          </a:p>
        </p:txBody>
      </p:sp>
    </p:spTree>
    <p:extLst>
      <p:ext uri="{BB962C8B-B14F-4D97-AF65-F5344CB8AC3E}">
        <p14:creationId xmlns:p14="http://schemas.microsoft.com/office/powerpoint/2010/main" val="39245786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ur Text Boxes for Icons">
  <p:cSld name="Four Text Boxes for Icons">
    <p:spTree>
      <p:nvGrpSpPr>
        <p:cNvPr id="1" name="Shape 244"/>
        <p:cNvGrpSpPr/>
        <p:nvPr/>
      </p:nvGrpSpPr>
      <p:grpSpPr>
        <a:xfrm>
          <a:off x="0" y="0"/>
          <a:ext cx="0" cy="0"/>
          <a:chOff x="0" y="0"/>
          <a:chExt cx="0" cy="0"/>
        </a:xfrm>
      </p:grpSpPr>
      <p:sp>
        <p:nvSpPr>
          <p:cNvPr id="245" name="Google Shape;245;p50"/>
          <p:cNvSpPr txBox="1">
            <a:spLocks noGrp="1"/>
          </p:cNvSpPr>
          <p:nvPr>
            <p:ph type="body" idx="1"/>
          </p:nvPr>
        </p:nvSpPr>
        <p:spPr>
          <a:xfrm>
            <a:off x="442913" y="3429000"/>
            <a:ext cx="2560200" cy="2743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46" name="Google Shape;246;p50"/>
          <p:cNvSpPr txBox="1">
            <a:spLocks noGrp="1"/>
          </p:cNvSpPr>
          <p:nvPr>
            <p:ph type="body" idx="2"/>
          </p:nvPr>
        </p:nvSpPr>
        <p:spPr>
          <a:xfrm>
            <a:off x="3359638" y="3429000"/>
            <a:ext cx="2560200" cy="2743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47" name="Google Shape;247;p50"/>
          <p:cNvSpPr txBox="1">
            <a:spLocks noGrp="1"/>
          </p:cNvSpPr>
          <p:nvPr>
            <p:ph type="body" idx="3"/>
          </p:nvPr>
        </p:nvSpPr>
        <p:spPr>
          <a:xfrm>
            <a:off x="6276363" y="3429000"/>
            <a:ext cx="2560200" cy="2743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48" name="Google Shape;248;p50"/>
          <p:cNvSpPr txBox="1">
            <a:spLocks noGrp="1"/>
          </p:cNvSpPr>
          <p:nvPr>
            <p:ph type="body" idx="4"/>
          </p:nvPr>
        </p:nvSpPr>
        <p:spPr>
          <a:xfrm>
            <a:off x="9193088" y="3429000"/>
            <a:ext cx="2560200" cy="2743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49" name="Google Shape;249;p50"/>
          <p:cNvSpPr txBox="1">
            <a:spLocks noGrp="1"/>
          </p:cNvSpPr>
          <p:nvPr>
            <p:ph type="title"/>
          </p:nvPr>
        </p:nvSpPr>
        <p:spPr>
          <a:xfrm>
            <a:off x="442913" y="432000"/>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3319933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Four Team Images">
  <p:cSld name="Four Team Images">
    <p:spTree>
      <p:nvGrpSpPr>
        <p:cNvPr id="1" name="Shape 250"/>
        <p:cNvGrpSpPr/>
        <p:nvPr/>
      </p:nvGrpSpPr>
      <p:grpSpPr>
        <a:xfrm>
          <a:off x="0" y="0"/>
          <a:ext cx="0" cy="0"/>
          <a:chOff x="0" y="0"/>
          <a:chExt cx="0" cy="0"/>
        </a:xfrm>
      </p:grpSpPr>
      <p:sp>
        <p:nvSpPr>
          <p:cNvPr id="251" name="Google Shape;251;p51"/>
          <p:cNvSpPr/>
          <p:nvPr/>
        </p:nvSpPr>
        <p:spPr>
          <a:xfrm>
            <a:off x="442912" y="2100263"/>
            <a:ext cx="1326000" cy="13287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252" name="Google Shape;252;p51"/>
          <p:cNvSpPr/>
          <p:nvPr/>
        </p:nvSpPr>
        <p:spPr>
          <a:xfrm>
            <a:off x="3359637" y="2100263"/>
            <a:ext cx="1326000" cy="13287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253" name="Google Shape;253;p51"/>
          <p:cNvSpPr/>
          <p:nvPr/>
        </p:nvSpPr>
        <p:spPr>
          <a:xfrm>
            <a:off x="6276362" y="2100263"/>
            <a:ext cx="1326000" cy="13287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254" name="Google Shape;254;p51"/>
          <p:cNvSpPr/>
          <p:nvPr/>
        </p:nvSpPr>
        <p:spPr>
          <a:xfrm>
            <a:off x="9193088" y="2100263"/>
            <a:ext cx="1326000" cy="13287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255" name="Google Shape;255;p51"/>
          <p:cNvSpPr txBox="1">
            <a:spLocks noGrp="1"/>
          </p:cNvSpPr>
          <p:nvPr>
            <p:ph type="body" idx="1"/>
          </p:nvPr>
        </p:nvSpPr>
        <p:spPr>
          <a:xfrm>
            <a:off x="442912" y="3657600"/>
            <a:ext cx="2560200" cy="2514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56" name="Google Shape;256;p51"/>
          <p:cNvSpPr txBox="1">
            <a:spLocks noGrp="1"/>
          </p:cNvSpPr>
          <p:nvPr>
            <p:ph type="body" idx="2"/>
          </p:nvPr>
        </p:nvSpPr>
        <p:spPr>
          <a:xfrm>
            <a:off x="3359638" y="3657600"/>
            <a:ext cx="2560200" cy="2514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57" name="Google Shape;257;p51"/>
          <p:cNvSpPr txBox="1">
            <a:spLocks noGrp="1"/>
          </p:cNvSpPr>
          <p:nvPr>
            <p:ph type="body" idx="3"/>
          </p:nvPr>
        </p:nvSpPr>
        <p:spPr>
          <a:xfrm>
            <a:off x="6276362" y="3657600"/>
            <a:ext cx="2560200" cy="2514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58" name="Google Shape;258;p51"/>
          <p:cNvSpPr txBox="1">
            <a:spLocks noGrp="1"/>
          </p:cNvSpPr>
          <p:nvPr>
            <p:ph type="body" idx="4"/>
          </p:nvPr>
        </p:nvSpPr>
        <p:spPr>
          <a:xfrm>
            <a:off x="9193088" y="3657600"/>
            <a:ext cx="2560200" cy="2514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59" name="Google Shape;259;p51"/>
          <p:cNvSpPr txBox="1">
            <a:spLocks noGrp="1"/>
          </p:cNvSpPr>
          <p:nvPr>
            <p:ph type="title"/>
          </p:nvPr>
        </p:nvSpPr>
        <p:spPr>
          <a:xfrm>
            <a:off x="442913" y="432000"/>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5675461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hank You Light">
  <p:cSld name="Thank You Light">
    <p:bg>
      <p:bgPr>
        <a:solidFill>
          <a:schemeClr val="lt1"/>
        </a:solidFill>
        <a:effectLst/>
      </p:bgPr>
    </p:bg>
    <p:spTree>
      <p:nvGrpSpPr>
        <p:cNvPr id="1" name="Shape 260"/>
        <p:cNvGrpSpPr/>
        <p:nvPr/>
      </p:nvGrpSpPr>
      <p:grpSpPr>
        <a:xfrm>
          <a:off x="0" y="0"/>
          <a:ext cx="0" cy="0"/>
          <a:chOff x="0" y="0"/>
          <a:chExt cx="0" cy="0"/>
        </a:xfrm>
      </p:grpSpPr>
      <p:sp>
        <p:nvSpPr>
          <p:cNvPr id="261" name="Google Shape;261;p52"/>
          <p:cNvSpPr/>
          <p:nvPr/>
        </p:nvSpPr>
        <p:spPr>
          <a:xfrm>
            <a:off x="0" y="4940854"/>
            <a:ext cx="12192000" cy="1917000"/>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52"/>
          <p:cNvSpPr txBox="1">
            <a:spLocks noGrp="1"/>
          </p:cNvSpPr>
          <p:nvPr>
            <p:ph type="ctrTitle"/>
          </p:nvPr>
        </p:nvSpPr>
        <p:spPr>
          <a:xfrm>
            <a:off x="442914" y="428625"/>
            <a:ext cx="5473800" cy="24288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dk1"/>
              </a:buClr>
              <a:buSzPts val="5800"/>
              <a:buFont typeface="Georgia"/>
              <a:buNone/>
              <a:defRPr sz="58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63" name="Google Shape;263;p52"/>
          <p:cNvSpPr/>
          <p:nvPr/>
        </p:nvSpPr>
        <p:spPr>
          <a:xfrm>
            <a:off x="5334000" y="0"/>
            <a:ext cx="6858000"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4" name="Google Shape;264;p52"/>
          <p:cNvSpPr txBox="1">
            <a:spLocks noGrp="1"/>
          </p:cNvSpPr>
          <p:nvPr>
            <p:ph type="body" idx="1"/>
          </p:nvPr>
        </p:nvSpPr>
        <p:spPr>
          <a:xfrm>
            <a:off x="442912" y="5259600"/>
            <a:ext cx="11306100" cy="1451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65" name="Google Shape;265;p52"/>
          <p:cNvSpPr/>
          <p:nvPr/>
        </p:nvSpPr>
        <p:spPr>
          <a:xfrm>
            <a:off x="5334000" y="0"/>
            <a:ext cx="6858000"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6" name="Google Shape;266;p52"/>
          <p:cNvSpPr txBox="1"/>
          <p:nvPr/>
        </p:nvSpPr>
        <p:spPr>
          <a:xfrm>
            <a:off x="442913" y="4400548"/>
            <a:ext cx="5473800" cy="340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a:solidFill>
                  <a:schemeClr val="dk1"/>
                </a:solidFill>
                <a:latin typeface="Arial"/>
                <a:ea typeface="Arial"/>
                <a:cs typeface="Arial"/>
                <a:sym typeface="Arial"/>
              </a:rPr>
              <a:t>pwc.com</a:t>
            </a:r>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2725218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hank You Dark">
  <p:cSld name="Thank You Dark">
    <p:bg>
      <p:bgPr>
        <a:solidFill>
          <a:srgbClr val="464646"/>
        </a:solidFill>
        <a:effectLst/>
      </p:bgPr>
    </p:bg>
    <p:spTree>
      <p:nvGrpSpPr>
        <p:cNvPr id="1" name="Shape 267"/>
        <p:cNvGrpSpPr/>
        <p:nvPr/>
      </p:nvGrpSpPr>
      <p:grpSpPr>
        <a:xfrm>
          <a:off x="0" y="0"/>
          <a:ext cx="0" cy="0"/>
          <a:chOff x="0" y="0"/>
          <a:chExt cx="0" cy="0"/>
        </a:xfrm>
      </p:grpSpPr>
      <p:sp>
        <p:nvSpPr>
          <p:cNvPr id="268" name="Google Shape;268;p53"/>
          <p:cNvSpPr/>
          <p:nvPr/>
        </p:nvSpPr>
        <p:spPr>
          <a:xfrm>
            <a:off x="0" y="4940854"/>
            <a:ext cx="12192000" cy="1917000"/>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53"/>
          <p:cNvSpPr txBox="1">
            <a:spLocks noGrp="1"/>
          </p:cNvSpPr>
          <p:nvPr>
            <p:ph type="ctrTitle"/>
          </p:nvPr>
        </p:nvSpPr>
        <p:spPr>
          <a:xfrm>
            <a:off x="442914" y="428625"/>
            <a:ext cx="5473800" cy="24288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5800"/>
              <a:buFont typeface="Georgia"/>
              <a:buNone/>
              <a:defRPr sz="58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70" name="Google Shape;270;p53"/>
          <p:cNvSpPr/>
          <p:nvPr/>
        </p:nvSpPr>
        <p:spPr>
          <a:xfrm>
            <a:off x="5334000" y="0"/>
            <a:ext cx="6858000"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1" name="Google Shape;271;p53"/>
          <p:cNvSpPr txBox="1">
            <a:spLocks noGrp="1"/>
          </p:cNvSpPr>
          <p:nvPr>
            <p:ph type="body" idx="1"/>
          </p:nvPr>
        </p:nvSpPr>
        <p:spPr>
          <a:xfrm>
            <a:off x="442912" y="5259600"/>
            <a:ext cx="11306100" cy="1451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72" name="Google Shape;272;p53"/>
          <p:cNvSpPr/>
          <p:nvPr/>
        </p:nvSpPr>
        <p:spPr>
          <a:xfrm>
            <a:off x="5334000" y="0"/>
            <a:ext cx="6858000"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 name="Google Shape;273;p53"/>
          <p:cNvSpPr txBox="1"/>
          <p:nvPr/>
        </p:nvSpPr>
        <p:spPr>
          <a:xfrm>
            <a:off x="442913" y="4400548"/>
            <a:ext cx="5473800" cy="340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GB" sz="1200">
                <a:solidFill>
                  <a:schemeClr val="lt1"/>
                </a:solidFill>
                <a:latin typeface="Arial"/>
                <a:ea typeface="Arial"/>
                <a:cs typeface="Arial"/>
                <a:sym typeface="Arial"/>
              </a:rPr>
              <a:t>pwc.com</a:t>
            </a:r>
            <a:endParaRPr sz="1200">
              <a:solidFill>
                <a:schemeClr val="lt1"/>
              </a:solidFill>
              <a:latin typeface="Arial"/>
              <a:ea typeface="Arial"/>
              <a:cs typeface="Arial"/>
              <a:sym typeface="Arial"/>
            </a:endParaRPr>
          </a:p>
        </p:txBody>
      </p:sp>
    </p:spTree>
    <p:extLst>
      <p:ext uri="{BB962C8B-B14F-4D97-AF65-F5344CB8AC3E}">
        <p14:creationId xmlns:p14="http://schemas.microsoft.com/office/powerpoint/2010/main" val="347604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All White">
  <p:cSld name="Title Slide All White">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ctrTitle"/>
          </p:nvPr>
        </p:nvSpPr>
        <p:spPr>
          <a:xfrm>
            <a:off x="442912" y="428625"/>
            <a:ext cx="7418400" cy="26517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dk1"/>
              </a:buClr>
              <a:buSzPts val="6000"/>
              <a:buFont typeface="Georgia"/>
              <a:buNone/>
              <a:defRPr sz="60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2" name="Google Shape;42;p6"/>
          <p:cNvSpPr txBox="1">
            <a:spLocks noGrp="1"/>
          </p:cNvSpPr>
          <p:nvPr>
            <p:ph type="subTitle" idx="1"/>
          </p:nvPr>
        </p:nvSpPr>
        <p:spPr>
          <a:xfrm>
            <a:off x="442913" y="3749040"/>
            <a:ext cx="54738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43" name="Google Shape;43;p6"/>
          <p:cNvPicPr preferRelativeResize="0"/>
          <p:nvPr/>
        </p:nvPicPr>
        <p:blipFill rotWithShape="1">
          <a:blip r:embed="rId2">
            <a:alphaModFix/>
          </a:blip>
          <a:srcRect/>
          <a:stretch/>
        </p:blipFill>
        <p:spPr>
          <a:xfrm>
            <a:off x="185139" y="5330952"/>
            <a:ext cx="1636775" cy="1351186"/>
          </a:xfrm>
          <a:prstGeom prst="rect">
            <a:avLst/>
          </a:prstGeom>
          <a:noFill/>
          <a:ln>
            <a:noFill/>
          </a:ln>
        </p:spPr>
      </p:pic>
    </p:spTree>
    <p:extLst>
      <p:ext uri="{BB962C8B-B14F-4D97-AF65-F5344CB8AC3E}">
        <p14:creationId xmlns:p14="http://schemas.microsoft.com/office/powerpoint/2010/main" val="346083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Slide Logo Shape Rose">
  <p:cSld name="Title Slide Logo Shape Rose">
    <p:spTree>
      <p:nvGrpSpPr>
        <p:cNvPr id="1" name="Shape 274"/>
        <p:cNvGrpSpPr/>
        <p:nvPr/>
      </p:nvGrpSpPr>
      <p:grpSpPr>
        <a:xfrm>
          <a:off x="0" y="0"/>
          <a:ext cx="0" cy="0"/>
          <a:chOff x="0" y="0"/>
          <a:chExt cx="0" cy="0"/>
        </a:xfrm>
      </p:grpSpPr>
      <p:grpSp>
        <p:nvGrpSpPr>
          <p:cNvPr id="275" name="Google Shape;275;p54"/>
          <p:cNvGrpSpPr/>
          <p:nvPr/>
        </p:nvGrpSpPr>
        <p:grpSpPr>
          <a:xfrm>
            <a:off x="0" y="0"/>
            <a:ext cx="8914102" cy="6858001"/>
            <a:chOff x="0" y="0"/>
            <a:chExt cx="8914102" cy="6858001"/>
          </a:xfrm>
        </p:grpSpPr>
        <p:sp>
          <p:nvSpPr>
            <p:cNvPr id="276" name="Google Shape;276;p54"/>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93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77" name="Google Shape;277;p54"/>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278" name="Google Shape;278;p54"/>
          <p:cNvSpPr txBox="1">
            <a:spLocks noGrp="1"/>
          </p:cNvSpPr>
          <p:nvPr>
            <p:ph type="ctrTitle"/>
          </p:nvPr>
        </p:nvSpPr>
        <p:spPr>
          <a:xfrm>
            <a:off x="442913" y="1009185"/>
            <a:ext cx="5258700" cy="24198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5000"/>
              <a:buFont typeface="Georgia"/>
              <a:buNone/>
              <a:defRPr sz="5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79" name="Google Shape;279;p54"/>
          <p:cNvSpPr txBox="1">
            <a:spLocks noGrp="1"/>
          </p:cNvSpPr>
          <p:nvPr>
            <p:ph type="subTitle" idx="1"/>
          </p:nvPr>
        </p:nvSpPr>
        <p:spPr>
          <a:xfrm>
            <a:off x="442914" y="3749040"/>
            <a:ext cx="52587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8488148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ull Content - Subtitle">
  <p:cSld name="Title and Full Content - Subtitle">
    <p:spTree>
      <p:nvGrpSpPr>
        <p:cNvPr id="1" name="Shape 280"/>
        <p:cNvGrpSpPr/>
        <p:nvPr/>
      </p:nvGrpSpPr>
      <p:grpSpPr>
        <a:xfrm>
          <a:off x="0" y="0"/>
          <a:ext cx="0" cy="0"/>
          <a:chOff x="0" y="0"/>
          <a:chExt cx="0" cy="0"/>
        </a:xfrm>
      </p:grpSpPr>
      <p:sp>
        <p:nvSpPr>
          <p:cNvPr id="281" name="Google Shape;281;p55"/>
          <p:cNvSpPr txBox="1">
            <a:spLocks noGrp="1"/>
          </p:cNvSpPr>
          <p:nvPr>
            <p:ph type="body" idx="1"/>
          </p:nvPr>
        </p:nvSpPr>
        <p:spPr>
          <a:xfrm>
            <a:off x="442913" y="2103438"/>
            <a:ext cx="113061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82" name="Google Shape;282;p55"/>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83" name="Google Shape;283;p55"/>
          <p:cNvSpPr txBox="1">
            <a:spLocks noGrp="1"/>
          </p:cNvSpPr>
          <p:nvPr>
            <p:ph type="subTitle" idx="2"/>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964289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284"/>
        <p:cNvGrpSpPr/>
        <p:nvPr/>
      </p:nvGrpSpPr>
      <p:grpSpPr>
        <a:xfrm>
          <a:off x="0" y="0"/>
          <a:ext cx="0" cy="0"/>
          <a:chOff x="0" y="0"/>
          <a:chExt cx="0" cy="0"/>
        </a:xfrm>
      </p:grpSpPr>
      <p:sp>
        <p:nvSpPr>
          <p:cNvPr id="285" name="Google Shape;285;p56"/>
          <p:cNvSpPr txBox="1">
            <a:spLocks noGrp="1"/>
          </p:cNvSpPr>
          <p:nvPr>
            <p:ph type="body" idx="1"/>
          </p:nvPr>
        </p:nvSpPr>
        <p:spPr>
          <a:xfrm>
            <a:off x="442914" y="2103438"/>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86" name="Google Shape;286;p56"/>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87" name="Google Shape;287;p56"/>
          <p:cNvSpPr txBox="1">
            <a:spLocks noGrp="1"/>
          </p:cNvSpPr>
          <p:nvPr>
            <p:ph type="subTitle" idx="2"/>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978163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and Image - Subtitle">
  <p:cSld name="Content and Image - Subtitle">
    <p:spTree>
      <p:nvGrpSpPr>
        <p:cNvPr id="1" name="Shape 293"/>
        <p:cNvGrpSpPr/>
        <p:nvPr/>
      </p:nvGrpSpPr>
      <p:grpSpPr>
        <a:xfrm>
          <a:off x="0" y="0"/>
          <a:ext cx="0" cy="0"/>
          <a:chOff x="0" y="0"/>
          <a:chExt cx="0" cy="0"/>
        </a:xfrm>
      </p:grpSpPr>
      <p:sp>
        <p:nvSpPr>
          <p:cNvPr id="294" name="Google Shape;294;p58"/>
          <p:cNvSpPr/>
          <p:nvPr/>
        </p:nvSpPr>
        <p:spPr>
          <a:xfrm>
            <a:off x="6096000" y="0"/>
            <a:ext cx="6096000" cy="6858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295" name="Google Shape;295;p58"/>
          <p:cNvSpPr txBox="1">
            <a:spLocks noGrp="1"/>
          </p:cNvSpPr>
          <p:nvPr>
            <p:ph type="body" idx="1"/>
          </p:nvPr>
        </p:nvSpPr>
        <p:spPr>
          <a:xfrm>
            <a:off x="442913" y="2103438"/>
            <a:ext cx="53178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96" name="Google Shape;296;p58"/>
          <p:cNvSpPr txBox="1">
            <a:spLocks noGrp="1"/>
          </p:cNvSpPr>
          <p:nvPr>
            <p:ph type="title"/>
          </p:nvPr>
        </p:nvSpPr>
        <p:spPr>
          <a:xfrm>
            <a:off x="442914" y="430514"/>
            <a:ext cx="53178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97" name="Google Shape;297;p58"/>
          <p:cNvSpPr txBox="1">
            <a:spLocks noGrp="1"/>
          </p:cNvSpPr>
          <p:nvPr>
            <p:ph type="sldNum" idx="12"/>
          </p:nvPr>
        </p:nvSpPr>
        <p:spPr>
          <a:xfrm>
            <a:off x="442914" y="6629340"/>
            <a:ext cx="3530700" cy="1371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lt1"/>
                </a:solidFill>
                <a:latin typeface="Arial"/>
                <a:ea typeface="Arial"/>
                <a:cs typeface="Arial"/>
                <a:sym typeface="Arial"/>
              </a:defRPr>
            </a:lvl1pPr>
            <a:lvl2pPr marL="0" marR="0" lvl="1" indent="0" algn="r" rtl="0">
              <a:spcBef>
                <a:spcPts val="0"/>
              </a:spcBef>
              <a:buNone/>
              <a:defRPr sz="750">
                <a:solidFill>
                  <a:schemeClr val="lt1"/>
                </a:solidFill>
                <a:latin typeface="Arial"/>
                <a:ea typeface="Arial"/>
                <a:cs typeface="Arial"/>
                <a:sym typeface="Arial"/>
              </a:defRPr>
            </a:lvl2pPr>
            <a:lvl3pPr marL="0" marR="0" lvl="2" indent="0" algn="r" rtl="0">
              <a:spcBef>
                <a:spcPts val="0"/>
              </a:spcBef>
              <a:buNone/>
              <a:defRPr sz="750">
                <a:solidFill>
                  <a:schemeClr val="lt1"/>
                </a:solidFill>
                <a:latin typeface="Arial"/>
                <a:ea typeface="Arial"/>
                <a:cs typeface="Arial"/>
                <a:sym typeface="Arial"/>
              </a:defRPr>
            </a:lvl3pPr>
            <a:lvl4pPr marL="0" marR="0" lvl="3" indent="0" algn="r" rtl="0">
              <a:spcBef>
                <a:spcPts val="0"/>
              </a:spcBef>
              <a:buNone/>
              <a:defRPr sz="750">
                <a:solidFill>
                  <a:schemeClr val="lt1"/>
                </a:solidFill>
                <a:latin typeface="Arial"/>
                <a:ea typeface="Arial"/>
                <a:cs typeface="Arial"/>
                <a:sym typeface="Arial"/>
              </a:defRPr>
            </a:lvl4pPr>
            <a:lvl5pPr marL="0" marR="0" lvl="4" indent="0" algn="r" rtl="0">
              <a:spcBef>
                <a:spcPts val="0"/>
              </a:spcBef>
              <a:buNone/>
              <a:defRPr sz="750">
                <a:solidFill>
                  <a:schemeClr val="lt1"/>
                </a:solidFill>
                <a:latin typeface="Arial"/>
                <a:ea typeface="Arial"/>
                <a:cs typeface="Arial"/>
                <a:sym typeface="Arial"/>
              </a:defRPr>
            </a:lvl5pPr>
            <a:lvl6pPr marL="0" marR="0" lvl="5" indent="0" algn="r" rtl="0">
              <a:spcBef>
                <a:spcPts val="0"/>
              </a:spcBef>
              <a:buNone/>
              <a:defRPr sz="750">
                <a:solidFill>
                  <a:schemeClr val="lt1"/>
                </a:solidFill>
                <a:latin typeface="Arial"/>
                <a:ea typeface="Arial"/>
                <a:cs typeface="Arial"/>
                <a:sym typeface="Arial"/>
              </a:defRPr>
            </a:lvl6pPr>
            <a:lvl7pPr marL="0" marR="0" lvl="6" indent="0" algn="r" rtl="0">
              <a:spcBef>
                <a:spcPts val="0"/>
              </a:spcBef>
              <a:buNone/>
              <a:defRPr sz="750">
                <a:solidFill>
                  <a:schemeClr val="lt1"/>
                </a:solidFill>
                <a:latin typeface="Arial"/>
                <a:ea typeface="Arial"/>
                <a:cs typeface="Arial"/>
                <a:sym typeface="Arial"/>
              </a:defRPr>
            </a:lvl7pPr>
            <a:lvl8pPr marL="0" marR="0" lvl="7" indent="0" algn="r" rtl="0">
              <a:spcBef>
                <a:spcPts val="0"/>
              </a:spcBef>
              <a:buNone/>
              <a:defRPr sz="750">
                <a:solidFill>
                  <a:schemeClr val="lt1"/>
                </a:solidFill>
                <a:latin typeface="Arial"/>
                <a:ea typeface="Arial"/>
                <a:cs typeface="Arial"/>
                <a:sym typeface="Arial"/>
              </a:defRPr>
            </a:lvl8pPr>
            <a:lvl9pPr marL="0" marR="0" lvl="8" indent="0" algn="r" rtl="0">
              <a:spcBef>
                <a:spcPts val="0"/>
              </a:spcBef>
              <a:buNone/>
              <a:defRPr sz="75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98" name="Google Shape;298;p58"/>
          <p:cNvSpPr txBox="1">
            <a:spLocks noGrp="1"/>
          </p:cNvSpPr>
          <p:nvPr>
            <p:ph type="subTitle" idx="2"/>
          </p:nvPr>
        </p:nvSpPr>
        <p:spPr>
          <a:xfrm>
            <a:off x="442912" y="933433"/>
            <a:ext cx="53178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0775659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ree Content - Subtitle">
  <p:cSld name="Three Content - Subtitle">
    <p:spTree>
      <p:nvGrpSpPr>
        <p:cNvPr id="1" name="Shape 299"/>
        <p:cNvGrpSpPr/>
        <p:nvPr/>
      </p:nvGrpSpPr>
      <p:grpSpPr>
        <a:xfrm>
          <a:off x="0" y="0"/>
          <a:ext cx="0" cy="0"/>
          <a:chOff x="0" y="0"/>
          <a:chExt cx="0" cy="0"/>
        </a:xfrm>
      </p:grpSpPr>
      <p:sp>
        <p:nvSpPr>
          <p:cNvPr id="300" name="Google Shape;300;p59"/>
          <p:cNvSpPr txBox="1">
            <a:spLocks noGrp="1"/>
          </p:cNvSpPr>
          <p:nvPr>
            <p:ph type="body" idx="1"/>
          </p:nvPr>
        </p:nvSpPr>
        <p:spPr>
          <a:xfrm>
            <a:off x="442913" y="2103439"/>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01" name="Google Shape;301;p59"/>
          <p:cNvSpPr txBox="1">
            <a:spLocks noGrp="1"/>
          </p:cNvSpPr>
          <p:nvPr>
            <p:ph type="body" idx="2"/>
          </p:nvPr>
        </p:nvSpPr>
        <p:spPr>
          <a:xfrm>
            <a:off x="4332288" y="2103439"/>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02" name="Google Shape;302;p59"/>
          <p:cNvSpPr txBox="1">
            <a:spLocks noGrp="1"/>
          </p:cNvSpPr>
          <p:nvPr>
            <p:ph type="body" idx="3"/>
          </p:nvPr>
        </p:nvSpPr>
        <p:spPr>
          <a:xfrm>
            <a:off x="8220076" y="2103439"/>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03" name="Google Shape;303;p59"/>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04" name="Google Shape;304;p59"/>
          <p:cNvSpPr txBox="1">
            <a:spLocks noGrp="1"/>
          </p:cNvSpPr>
          <p:nvPr>
            <p:ph type="subTitle" idx="4"/>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5813720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ur Content - Subtitle">
  <p:cSld name="Four Content - Subtitle">
    <p:spTree>
      <p:nvGrpSpPr>
        <p:cNvPr id="1" name="Shape 305"/>
        <p:cNvGrpSpPr/>
        <p:nvPr/>
      </p:nvGrpSpPr>
      <p:grpSpPr>
        <a:xfrm>
          <a:off x="0" y="0"/>
          <a:ext cx="0" cy="0"/>
          <a:chOff x="0" y="0"/>
          <a:chExt cx="0" cy="0"/>
        </a:xfrm>
      </p:grpSpPr>
      <p:sp>
        <p:nvSpPr>
          <p:cNvPr id="306" name="Google Shape;306;p60"/>
          <p:cNvSpPr txBox="1">
            <a:spLocks noGrp="1"/>
          </p:cNvSpPr>
          <p:nvPr>
            <p:ph type="body" idx="1"/>
          </p:nvPr>
        </p:nvSpPr>
        <p:spPr>
          <a:xfrm>
            <a:off x="442913" y="2103438"/>
            <a:ext cx="25560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07" name="Google Shape;307;p60"/>
          <p:cNvSpPr txBox="1">
            <a:spLocks noGrp="1"/>
          </p:cNvSpPr>
          <p:nvPr>
            <p:ph type="body" idx="2"/>
          </p:nvPr>
        </p:nvSpPr>
        <p:spPr>
          <a:xfrm>
            <a:off x="3360613" y="2103438"/>
            <a:ext cx="25560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08" name="Google Shape;308;p60"/>
          <p:cNvSpPr txBox="1">
            <a:spLocks noGrp="1"/>
          </p:cNvSpPr>
          <p:nvPr>
            <p:ph type="body" idx="3"/>
          </p:nvPr>
        </p:nvSpPr>
        <p:spPr>
          <a:xfrm>
            <a:off x="6275388" y="2103438"/>
            <a:ext cx="25560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09" name="Google Shape;309;p60"/>
          <p:cNvSpPr txBox="1">
            <a:spLocks noGrp="1"/>
          </p:cNvSpPr>
          <p:nvPr>
            <p:ph type="body" idx="4"/>
          </p:nvPr>
        </p:nvSpPr>
        <p:spPr>
          <a:xfrm>
            <a:off x="9190163" y="2103438"/>
            <a:ext cx="25560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10" name="Google Shape;310;p60"/>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11" name="Google Shape;311;p60"/>
          <p:cNvSpPr txBox="1">
            <a:spLocks noGrp="1"/>
          </p:cNvSpPr>
          <p:nvPr>
            <p:ph type="subTitle" idx="5"/>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359110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Five Content - Subtitle">
  <p:cSld name="Five Content - Subtitle">
    <p:spTree>
      <p:nvGrpSpPr>
        <p:cNvPr id="1" name="Shape 312"/>
        <p:cNvGrpSpPr/>
        <p:nvPr/>
      </p:nvGrpSpPr>
      <p:grpSpPr>
        <a:xfrm>
          <a:off x="0" y="0"/>
          <a:ext cx="0" cy="0"/>
          <a:chOff x="0" y="0"/>
          <a:chExt cx="0" cy="0"/>
        </a:xfrm>
      </p:grpSpPr>
      <p:sp>
        <p:nvSpPr>
          <p:cNvPr id="313" name="Google Shape;313;p61"/>
          <p:cNvSpPr txBox="1">
            <a:spLocks noGrp="1"/>
          </p:cNvSpPr>
          <p:nvPr>
            <p:ph type="body" idx="1"/>
          </p:nvPr>
        </p:nvSpPr>
        <p:spPr>
          <a:xfrm>
            <a:off x="442913" y="2103438"/>
            <a:ext cx="19728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14" name="Google Shape;314;p61"/>
          <p:cNvSpPr txBox="1">
            <a:spLocks noGrp="1"/>
          </p:cNvSpPr>
          <p:nvPr>
            <p:ph type="body" idx="2"/>
          </p:nvPr>
        </p:nvSpPr>
        <p:spPr>
          <a:xfrm>
            <a:off x="2777045" y="2103438"/>
            <a:ext cx="19728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15" name="Google Shape;315;p61"/>
          <p:cNvSpPr txBox="1">
            <a:spLocks noGrp="1"/>
          </p:cNvSpPr>
          <p:nvPr>
            <p:ph type="body" idx="3"/>
          </p:nvPr>
        </p:nvSpPr>
        <p:spPr>
          <a:xfrm>
            <a:off x="5111177" y="2103438"/>
            <a:ext cx="19728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16" name="Google Shape;316;p61"/>
          <p:cNvSpPr txBox="1">
            <a:spLocks noGrp="1"/>
          </p:cNvSpPr>
          <p:nvPr>
            <p:ph type="body" idx="4"/>
          </p:nvPr>
        </p:nvSpPr>
        <p:spPr>
          <a:xfrm>
            <a:off x="7445309" y="2103438"/>
            <a:ext cx="19728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17" name="Google Shape;317;p61"/>
          <p:cNvSpPr txBox="1">
            <a:spLocks noGrp="1"/>
          </p:cNvSpPr>
          <p:nvPr>
            <p:ph type="body" idx="5"/>
          </p:nvPr>
        </p:nvSpPr>
        <p:spPr>
          <a:xfrm>
            <a:off x="9779443" y="2103438"/>
            <a:ext cx="19728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18" name="Google Shape;318;p61"/>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19" name="Google Shape;319;p61"/>
          <p:cNvSpPr txBox="1">
            <a:spLocks noGrp="1"/>
          </p:cNvSpPr>
          <p:nvPr>
            <p:ph type="subTitle" idx="6"/>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31233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ree Images - Subtitle">
  <p:cSld name="Three Images - Subtitle">
    <p:spTree>
      <p:nvGrpSpPr>
        <p:cNvPr id="1" name="Shape 320"/>
        <p:cNvGrpSpPr/>
        <p:nvPr/>
      </p:nvGrpSpPr>
      <p:grpSpPr>
        <a:xfrm>
          <a:off x="0" y="0"/>
          <a:ext cx="0" cy="0"/>
          <a:chOff x="0" y="0"/>
          <a:chExt cx="0" cy="0"/>
        </a:xfrm>
      </p:grpSpPr>
      <p:sp>
        <p:nvSpPr>
          <p:cNvPr id="321" name="Google Shape;321;p62"/>
          <p:cNvSpPr/>
          <p:nvPr/>
        </p:nvSpPr>
        <p:spPr>
          <a:xfrm>
            <a:off x="442911" y="2100263"/>
            <a:ext cx="3528900" cy="30174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322" name="Google Shape;322;p62"/>
          <p:cNvSpPr/>
          <p:nvPr/>
        </p:nvSpPr>
        <p:spPr>
          <a:xfrm>
            <a:off x="4331493" y="2100263"/>
            <a:ext cx="3528900" cy="30174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323" name="Google Shape;323;p62"/>
          <p:cNvSpPr/>
          <p:nvPr/>
        </p:nvSpPr>
        <p:spPr>
          <a:xfrm>
            <a:off x="8220075" y="2100263"/>
            <a:ext cx="3528900" cy="30174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324" name="Google Shape;324;p62"/>
          <p:cNvSpPr txBox="1">
            <a:spLocks noGrp="1"/>
          </p:cNvSpPr>
          <p:nvPr>
            <p:ph type="body" idx="1"/>
          </p:nvPr>
        </p:nvSpPr>
        <p:spPr>
          <a:xfrm>
            <a:off x="442913" y="5280025"/>
            <a:ext cx="3528900" cy="892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25" name="Google Shape;325;p62"/>
          <p:cNvSpPr txBox="1">
            <a:spLocks noGrp="1"/>
          </p:cNvSpPr>
          <p:nvPr>
            <p:ph type="body" idx="2"/>
          </p:nvPr>
        </p:nvSpPr>
        <p:spPr>
          <a:xfrm>
            <a:off x="4331495" y="5280025"/>
            <a:ext cx="3528900" cy="892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26" name="Google Shape;326;p62"/>
          <p:cNvSpPr txBox="1">
            <a:spLocks noGrp="1"/>
          </p:cNvSpPr>
          <p:nvPr>
            <p:ph type="body" idx="3"/>
          </p:nvPr>
        </p:nvSpPr>
        <p:spPr>
          <a:xfrm>
            <a:off x="8220076" y="5280025"/>
            <a:ext cx="3528900" cy="892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27" name="Google Shape;327;p62"/>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28" name="Google Shape;328;p62"/>
          <p:cNvSpPr txBox="1">
            <a:spLocks noGrp="1"/>
          </p:cNvSpPr>
          <p:nvPr>
            <p:ph type="subTitle" idx="4"/>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292746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Four Text Boxes for Icons - Subtitle">
  <p:cSld name="Four Text Boxes for Icons - Subtitle">
    <p:spTree>
      <p:nvGrpSpPr>
        <p:cNvPr id="1" name="Shape 329"/>
        <p:cNvGrpSpPr/>
        <p:nvPr/>
      </p:nvGrpSpPr>
      <p:grpSpPr>
        <a:xfrm>
          <a:off x="0" y="0"/>
          <a:ext cx="0" cy="0"/>
          <a:chOff x="0" y="0"/>
          <a:chExt cx="0" cy="0"/>
        </a:xfrm>
      </p:grpSpPr>
      <p:sp>
        <p:nvSpPr>
          <p:cNvPr id="330" name="Google Shape;330;p63"/>
          <p:cNvSpPr txBox="1">
            <a:spLocks noGrp="1"/>
          </p:cNvSpPr>
          <p:nvPr>
            <p:ph type="body" idx="1"/>
          </p:nvPr>
        </p:nvSpPr>
        <p:spPr>
          <a:xfrm>
            <a:off x="442913" y="3429000"/>
            <a:ext cx="2560200" cy="2743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31" name="Google Shape;331;p63"/>
          <p:cNvSpPr txBox="1">
            <a:spLocks noGrp="1"/>
          </p:cNvSpPr>
          <p:nvPr>
            <p:ph type="body" idx="2"/>
          </p:nvPr>
        </p:nvSpPr>
        <p:spPr>
          <a:xfrm>
            <a:off x="3358198" y="3429000"/>
            <a:ext cx="2560200" cy="2743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32" name="Google Shape;332;p63"/>
          <p:cNvSpPr txBox="1">
            <a:spLocks noGrp="1"/>
          </p:cNvSpPr>
          <p:nvPr>
            <p:ph type="body" idx="3"/>
          </p:nvPr>
        </p:nvSpPr>
        <p:spPr>
          <a:xfrm>
            <a:off x="6273483" y="3429000"/>
            <a:ext cx="2560200" cy="2743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33" name="Google Shape;333;p63"/>
          <p:cNvSpPr txBox="1">
            <a:spLocks noGrp="1"/>
          </p:cNvSpPr>
          <p:nvPr>
            <p:ph type="body" idx="4"/>
          </p:nvPr>
        </p:nvSpPr>
        <p:spPr>
          <a:xfrm>
            <a:off x="9188767" y="3429000"/>
            <a:ext cx="2560200" cy="27432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34" name="Google Shape;334;p63"/>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35" name="Google Shape;335;p63"/>
          <p:cNvSpPr txBox="1">
            <a:spLocks noGrp="1"/>
          </p:cNvSpPr>
          <p:nvPr>
            <p:ph type="subTitle" idx="5"/>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44938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our Team Images - Subtitle">
  <p:cSld name="Four Team Images - Subtitle">
    <p:spTree>
      <p:nvGrpSpPr>
        <p:cNvPr id="1" name="Shape 336"/>
        <p:cNvGrpSpPr/>
        <p:nvPr/>
      </p:nvGrpSpPr>
      <p:grpSpPr>
        <a:xfrm>
          <a:off x="0" y="0"/>
          <a:ext cx="0" cy="0"/>
          <a:chOff x="0" y="0"/>
          <a:chExt cx="0" cy="0"/>
        </a:xfrm>
      </p:grpSpPr>
      <p:sp>
        <p:nvSpPr>
          <p:cNvPr id="337" name="Google Shape;337;p64"/>
          <p:cNvSpPr/>
          <p:nvPr/>
        </p:nvSpPr>
        <p:spPr>
          <a:xfrm>
            <a:off x="442912" y="2100263"/>
            <a:ext cx="1326000" cy="13287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338" name="Google Shape;338;p64"/>
          <p:cNvSpPr/>
          <p:nvPr/>
        </p:nvSpPr>
        <p:spPr>
          <a:xfrm>
            <a:off x="3359637" y="2100263"/>
            <a:ext cx="1326000" cy="13287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339" name="Google Shape;339;p64"/>
          <p:cNvSpPr/>
          <p:nvPr/>
        </p:nvSpPr>
        <p:spPr>
          <a:xfrm>
            <a:off x="6276362" y="2100263"/>
            <a:ext cx="1326000" cy="13287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340" name="Google Shape;340;p64"/>
          <p:cNvSpPr/>
          <p:nvPr/>
        </p:nvSpPr>
        <p:spPr>
          <a:xfrm>
            <a:off x="9193088" y="2100263"/>
            <a:ext cx="1326000" cy="13287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341" name="Google Shape;341;p64"/>
          <p:cNvSpPr txBox="1">
            <a:spLocks noGrp="1"/>
          </p:cNvSpPr>
          <p:nvPr>
            <p:ph type="body" idx="1"/>
          </p:nvPr>
        </p:nvSpPr>
        <p:spPr>
          <a:xfrm>
            <a:off x="442912" y="3657600"/>
            <a:ext cx="2560200" cy="2514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342" name="Google Shape;342;p64"/>
          <p:cNvSpPr txBox="1">
            <a:spLocks noGrp="1"/>
          </p:cNvSpPr>
          <p:nvPr>
            <p:ph type="body" idx="2"/>
          </p:nvPr>
        </p:nvSpPr>
        <p:spPr>
          <a:xfrm>
            <a:off x="3358197" y="3657600"/>
            <a:ext cx="2560200" cy="2514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343" name="Google Shape;343;p64"/>
          <p:cNvSpPr txBox="1">
            <a:spLocks noGrp="1"/>
          </p:cNvSpPr>
          <p:nvPr>
            <p:ph type="body" idx="3"/>
          </p:nvPr>
        </p:nvSpPr>
        <p:spPr>
          <a:xfrm>
            <a:off x="6273482" y="3657600"/>
            <a:ext cx="2560200" cy="2514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344" name="Google Shape;344;p64"/>
          <p:cNvSpPr txBox="1">
            <a:spLocks noGrp="1"/>
          </p:cNvSpPr>
          <p:nvPr>
            <p:ph type="body" idx="4"/>
          </p:nvPr>
        </p:nvSpPr>
        <p:spPr>
          <a:xfrm>
            <a:off x="9188767" y="3657600"/>
            <a:ext cx="2560200" cy="2514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345" name="Google Shape;345;p64"/>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46" name="Google Shape;346;p64"/>
          <p:cNvSpPr txBox="1">
            <a:spLocks noGrp="1"/>
          </p:cNvSpPr>
          <p:nvPr>
            <p:ph type="subTitle" idx="5"/>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11343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spTree>
      <p:nvGrpSpPr>
        <p:cNvPr id="1" name="Shape 44"/>
        <p:cNvGrpSpPr/>
        <p:nvPr/>
      </p:nvGrpSpPr>
      <p:grpSpPr>
        <a:xfrm>
          <a:off x="0" y="0"/>
          <a:ext cx="0" cy="0"/>
          <a:chOff x="0" y="0"/>
          <a:chExt cx="0" cy="0"/>
        </a:xfrm>
      </p:grpSpPr>
      <p:sp>
        <p:nvSpPr>
          <p:cNvPr id="45" name="Google Shape;45;p7"/>
          <p:cNvSpPr/>
          <p:nvPr/>
        </p:nvSpPr>
        <p:spPr>
          <a:xfrm>
            <a:off x="6096000" y="0"/>
            <a:ext cx="6096000" cy="45759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46" name="Google Shape;46;p7"/>
          <p:cNvSpPr/>
          <p:nvPr/>
        </p:nvSpPr>
        <p:spPr>
          <a:xfrm>
            <a:off x="0" y="0"/>
            <a:ext cx="6096000" cy="45759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 name="Google Shape;47;p7"/>
          <p:cNvSpPr/>
          <p:nvPr/>
        </p:nvSpPr>
        <p:spPr>
          <a:xfrm>
            <a:off x="0" y="4575812"/>
            <a:ext cx="6096000" cy="2282100"/>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 name="Google Shape;48;p7"/>
          <p:cNvSpPr txBox="1">
            <a:spLocks noGrp="1"/>
          </p:cNvSpPr>
          <p:nvPr>
            <p:ph type="ctrTitle"/>
          </p:nvPr>
        </p:nvSpPr>
        <p:spPr>
          <a:xfrm>
            <a:off x="442913" y="428625"/>
            <a:ext cx="5473800" cy="22860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5000"/>
              <a:buFont typeface="Georgia"/>
              <a:buNone/>
              <a:defRPr sz="5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9" name="Google Shape;49;p7"/>
          <p:cNvSpPr txBox="1">
            <a:spLocks noGrp="1"/>
          </p:cNvSpPr>
          <p:nvPr>
            <p:ph type="subTitle" idx="1"/>
          </p:nvPr>
        </p:nvSpPr>
        <p:spPr>
          <a:xfrm>
            <a:off x="442913" y="5101594"/>
            <a:ext cx="54738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pic>
        <p:nvPicPr>
          <p:cNvPr id="50" name="Google Shape;50;p7"/>
          <p:cNvPicPr preferRelativeResize="0"/>
          <p:nvPr/>
        </p:nvPicPr>
        <p:blipFill rotWithShape="1">
          <a:blip r:embed="rId2">
            <a:alphaModFix/>
          </a:blip>
          <a:srcRect/>
          <a:stretch/>
        </p:blipFill>
        <p:spPr>
          <a:xfrm>
            <a:off x="10337737" y="5330952"/>
            <a:ext cx="1636775" cy="1351186"/>
          </a:xfrm>
          <a:prstGeom prst="rect">
            <a:avLst/>
          </a:prstGeom>
          <a:noFill/>
          <a:ln>
            <a:noFill/>
          </a:ln>
        </p:spPr>
      </p:pic>
    </p:spTree>
    <p:extLst>
      <p:ext uri="{BB962C8B-B14F-4D97-AF65-F5344CB8AC3E}">
        <p14:creationId xmlns:p14="http://schemas.microsoft.com/office/powerpoint/2010/main" val="2516323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ne Column Chart - Subtitle">
  <p:cSld name="One Column Chart - Subtitle">
    <p:spTree>
      <p:nvGrpSpPr>
        <p:cNvPr id="1" name="Shape 347"/>
        <p:cNvGrpSpPr/>
        <p:nvPr/>
      </p:nvGrpSpPr>
      <p:grpSpPr>
        <a:xfrm>
          <a:off x="0" y="0"/>
          <a:ext cx="0" cy="0"/>
          <a:chOff x="0" y="0"/>
          <a:chExt cx="0" cy="0"/>
        </a:xfrm>
      </p:grpSpPr>
      <p:sp>
        <p:nvSpPr>
          <p:cNvPr id="348" name="Google Shape;348;p65"/>
          <p:cNvSpPr txBox="1">
            <a:spLocks noGrp="1"/>
          </p:cNvSpPr>
          <p:nvPr>
            <p:ph type="body" idx="1"/>
          </p:nvPr>
        </p:nvSpPr>
        <p:spPr>
          <a:xfrm>
            <a:off x="442914" y="2103438"/>
            <a:ext cx="35289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49" name="Google Shape;349;p65"/>
          <p:cNvSpPr txBox="1">
            <a:spLocks noGrp="1"/>
          </p:cNvSpPr>
          <p:nvPr>
            <p:ph type="title"/>
          </p:nvPr>
        </p:nvSpPr>
        <p:spPr>
          <a:xfrm>
            <a:off x="442913" y="430514"/>
            <a:ext cx="11306100" cy="502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50" name="Google Shape;350;p65"/>
          <p:cNvSpPr txBox="1">
            <a:spLocks noGrp="1"/>
          </p:cNvSpPr>
          <p:nvPr>
            <p:ph type="subTitle" idx="2"/>
          </p:nvPr>
        </p:nvSpPr>
        <p:spPr>
          <a:xfrm>
            <a:off x="442912" y="933433"/>
            <a:ext cx="11306100" cy="885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85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546856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Section Header Rose Manual">
  <p:cSld name="Section Header Rose Manual">
    <p:bg>
      <p:bgPr>
        <a:solidFill>
          <a:srgbClr val="D93954"/>
        </a:solidFill>
        <a:effectLst/>
      </p:bgPr>
    </p:bg>
    <p:spTree>
      <p:nvGrpSpPr>
        <p:cNvPr id="1" name="Shape 351"/>
        <p:cNvGrpSpPr/>
        <p:nvPr/>
      </p:nvGrpSpPr>
      <p:grpSpPr>
        <a:xfrm>
          <a:off x="0" y="0"/>
          <a:ext cx="0" cy="0"/>
          <a:chOff x="0" y="0"/>
          <a:chExt cx="0" cy="0"/>
        </a:xfrm>
      </p:grpSpPr>
      <p:sp>
        <p:nvSpPr>
          <p:cNvPr id="352" name="Google Shape;352;p66"/>
          <p:cNvSpPr txBox="1">
            <a:spLocks noGrp="1"/>
          </p:cNvSpPr>
          <p:nvPr>
            <p:ph type="title"/>
          </p:nvPr>
        </p:nvSpPr>
        <p:spPr>
          <a:xfrm>
            <a:off x="442913" y="428625"/>
            <a:ext cx="1374600" cy="19659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1"/>
              </a:buClr>
              <a:buSzPts val="14400"/>
              <a:buFont typeface="Arial"/>
              <a:buNone/>
              <a:defRPr sz="144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24904704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4"/>
        <p:cNvGrpSpPr/>
        <p:nvPr/>
      </p:nvGrpSpPr>
      <p:grpSpPr>
        <a:xfrm>
          <a:off x="0" y="0"/>
          <a:ext cx="0" cy="0"/>
          <a:chOff x="0" y="0"/>
          <a:chExt cx="0" cy="0"/>
        </a:xfrm>
      </p:grpSpPr>
      <p:pic>
        <p:nvPicPr>
          <p:cNvPr id="355" name="Google Shape;355;p68"/>
          <p:cNvPicPr preferRelativeResize="0"/>
          <p:nvPr/>
        </p:nvPicPr>
        <p:blipFill rotWithShape="1">
          <a:blip r:embed="rId2">
            <a:alphaModFix/>
          </a:blip>
          <a:srcRect/>
          <a:stretch/>
        </p:blipFill>
        <p:spPr>
          <a:xfrm>
            <a:off x="2117" y="2117"/>
            <a:ext cx="2118" cy="2118"/>
          </a:xfrm>
          <a:prstGeom prst="rect">
            <a:avLst/>
          </a:prstGeom>
          <a:noFill/>
          <a:ln>
            <a:noFill/>
          </a:ln>
        </p:spPr>
      </p:pic>
      <p:sp>
        <p:nvSpPr>
          <p:cNvPr id="356" name="Google Shape;356;p68"/>
          <p:cNvSpPr txBox="1">
            <a:spLocks noGrp="1"/>
          </p:cNvSpPr>
          <p:nvPr>
            <p:ph type="title"/>
          </p:nvPr>
        </p:nvSpPr>
        <p:spPr>
          <a:xfrm>
            <a:off x="595151" y="524873"/>
            <a:ext cx="5994000" cy="563100"/>
          </a:xfrm>
          <a:prstGeom prst="rect">
            <a:avLst/>
          </a:prstGeom>
          <a:solidFill>
            <a:schemeClr val="dk1"/>
          </a:solid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2700"/>
              <a:buFont typeface="Georgia"/>
              <a:buNone/>
              <a:defRPr sz="270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2700"/>
              <a:buFont typeface="Georgia"/>
              <a:buChar char="○"/>
              <a:defRPr sz="270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Clr>
                <a:srgbClr val="000000"/>
              </a:buClr>
              <a:buSzPts val="2700"/>
              <a:buFont typeface="Georgia"/>
              <a:buChar char="■"/>
              <a:defRPr sz="270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Clr>
                <a:srgbClr val="000000"/>
              </a:buClr>
              <a:buSzPts val="2700"/>
              <a:buFont typeface="Georgia"/>
              <a:buChar char="●"/>
              <a:defRPr sz="270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Clr>
                <a:srgbClr val="000000"/>
              </a:buClr>
              <a:buSzPts val="2700"/>
              <a:buFont typeface="Georgia"/>
              <a:buChar char="○"/>
              <a:defRPr sz="270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Clr>
                <a:srgbClr val="000000"/>
              </a:buClr>
              <a:buSzPts val="2700"/>
              <a:buFont typeface="Georgia"/>
              <a:buChar char="■"/>
              <a:defRPr sz="270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Clr>
                <a:srgbClr val="000000"/>
              </a:buClr>
              <a:buSzPts val="2700"/>
              <a:buFont typeface="Georgia"/>
              <a:buChar char="●"/>
              <a:defRPr sz="270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Clr>
                <a:srgbClr val="000000"/>
              </a:buClr>
              <a:buSzPts val="2700"/>
              <a:buFont typeface="Georgia"/>
              <a:buChar char="○"/>
              <a:defRPr sz="270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Clr>
                <a:srgbClr val="000000"/>
              </a:buClr>
              <a:buSzPts val="2700"/>
              <a:buFont typeface="Georgia"/>
              <a:buChar char="■"/>
              <a:defRPr sz="2700" i="0" u="none" strike="noStrike" cap="none">
                <a:solidFill>
                  <a:srgbClr val="000000"/>
                </a:solidFill>
                <a:latin typeface="Georgia"/>
                <a:ea typeface="Georgia"/>
                <a:cs typeface="Georgia"/>
                <a:sym typeface="Georgia"/>
              </a:defRPr>
            </a:lvl9pPr>
          </a:lstStyle>
          <a:p>
            <a:endParaRPr/>
          </a:p>
        </p:txBody>
      </p:sp>
      <p:sp>
        <p:nvSpPr>
          <p:cNvPr id="357" name="Google Shape;357;p68"/>
          <p:cNvSpPr txBox="1">
            <a:spLocks noGrp="1"/>
          </p:cNvSpPr>
          <p:nvPr>
            <p:ph type="body" idx="1"/>
          </p:nvPr>
        </p:nvSpPr>
        <p:spPr>
          <a:xfrm>
            <a:off x="595149" y="1660937"/>
            <a:ext cx="11000700" cy="4430700"/>
          </a:xfrm>
          <a:prstGeom prst="rect">
            <a:avLst/>
          </a:prstGeom>
          <a:noFill/>
          <a:ln>
            <a:noFill/>
          </a:ln>
        </p:spPr>
        <p:txBody>
          <a:bodyPr spcFirstLastPara="1" wrap="square" lIns="0" tIns="0" rIns="0" bIns="0" anchor="t" anchorCtr="0">
            <a:noAutofit/>
          </a:bodyPr>
          <a:lstStyle>
            <a:lvl1pPr marL="457200" marR="0" lvl="0"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1pPr>
            <a:lvl2pPr marL="914400" marR="0" lvl="1"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2pPr>
            <a:lvl3pPr marL="1371600" marR="0" lvl="2"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3pPr>
            <a:lvl4pPr marL="1828800" marR="0" lvl="3"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4pPr>
            <a:lvl5pPr marL="2286000" marR="0" lvl="4"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5pPr>
            <a:lvl6pPr marL="2743200" marR="0" lvl="5"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041337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Content 1 Image Orange 1">
  <p:cSld name="Content 1 Image Orange 1">
    <p:bg>
      <p:bgPr>
        <a:solidFill>
          <a:srgbClr val="D04A02"/>
        </a:solidFill>
        <a:effectLst/>
      </p:bgPr>
    </p:bg>
    <p:spTree>
      <p:nvGrpSpPr>
        <p:cNvPr id="1" name="Shape 358"/>
        <p:cNvGrpSpPr/>
        <p:nvPr/>
      </p:nvGrpSpPr>
      <p:grpSpPr>
        <a:xfrm>
          <a:off x="0" y="0"/>
          <a:ext cx="0" cy="0"/>
          <a:chOff x="0" y="0"/>
          <a:chExt cx="0" cy="0"/>
        </a:xfrm>
      </p:grpSpPr>
      <p:sp>
        <p:nvSpPr>
          <p:cNvPr id="359" name="Google Shape;359;p69"/>
          <p:cNvSpPr/>
          <p:nvPr/>
        </p:nvSpPr>
        <p:spPr>
          <a:xfrm>
            <a:off x="6096000" y="0"/>
            <a:ext cx="6096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a:solidFill>
                <a:schemeClr val="lt1"/>
              </a:solidFill>
              <a:latin typeface="Arial"/>
              <a:ea typeface="Arial"/>
              <a:cs typeface="Arial"/>
              <a:sym typeface="Arial"/>
            </a:endParaRPr>
          </a:p>
        </p:txBody>
      </p:sp>
      <p:sp>
        <p:nvSpPr>
          <p:cNvPr id="360" name="Google Shape;360;p69"/>
          <p:cNvSpPr txBox="1">
            <a:spLocks noGrp="1"/>
          </p:cNvSpPr>
          <p:nvPr>
            <p:ph type="body" idx="1"/>
          </p:nvPr>
        </p:nvSpPr>
        <p:spPr>
          <a:xfrm>
            <a:off x="442913" y="1714500"/>
            <a:ext cx="5299500" cy="44577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3900"/>
              <a:buFont typeface="Arial"/>
              <a:buNone/>
              <a:defRPr sz="3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31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
        <p:nvSpPr>
          <p:cNvPr id="361" name="Google Shape;361;p69"/>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i="0" u="none" strike="noStrike" cap="none">
                <a:solidFill>
                  <a:schemeClr val="dk1"/>
                </a:solidFill>
                <a:latin typeface="Arial"/>
                <a:ea typeface="Arial"/>
                <a:cs typeface="Arial"/>
                <a:sym typeface="Arial"/>
              </a:rPr>
              <a:t>PwC</a:t>
            </a:r>
            <a:endParaRPr/>
          </a:p>
        </p:txBody>
      </p:sp>
      <p:sp>
        <p:nvSpPr>
          <p:cNvPr id="362" name="Google Shape;362;p69"/>
          <p:cNvSpPr txBox="1"/>
          <p:nvPr/>
        </p:nvSpPr>
        <p:spPr>
          <a:xfrm>
            <a:off x="442913" y="635508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a:solidFill>
                  <a:schemeClr val="dk1"/>
                </a:solidFill>
              </a:rPr>
              <a:t>Quantum Computing Framework</a:t>
            </a:r>
            <a:endParaRPr/>
          </a:p>
        </p:txBody>
      </p:sp>
    </p:spTree>
    <p:extLst>
      <p:ext uri="{BB962C8B-B14F-4D97-AF65-F5344CB8AC3E}">
        <p14:creationId xmlns:p14="http://schemas.microsoft.com/office/powerpoint/2010/main" val="9559921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Section Header 3">
  <p:cSld name="Section Header 3">
    <p:bg>
      <p:bgPr>
        <a:solidFill>
          <a:schemeClr val="lt1"/>
        </a:solidFill>
        <a:effectLst/>
      </p:bgPr>
    </p:bg>
    <p:spTree>
      <p:nvGrpSpPr>
        <p:cNvPr id="1" name="Shape 363"/>
        <p:cNvGrpSpPr/>
        <p:nvPr/>
      </p:nvGrpSpPr>
      <p:grpSpPr>
        <a:xfrm>
          <a:off x="0" y="0"/>
          <a:ext cx="0" cy="0"/>
          <a:chOff x="0" y="0"/>
          <a:chExt cx="0" cy="0"/>
        </a:xfrm>
      </p:grpSpPr>
      <p:sp>
        <p:nvSpPr>
          <p:cNvPr id="364" name="Google Shape;364;p70"/>
          <p:cNvSpPr txBox="1">
            <a:spLocks noGrp="1"/>
          </p:cNvSpPr>
          <p:nvPr>
            <p:ph type="dt" idx="10"/>
          </p:nvPr>
        </p:nvSpPr>
        <p:spPr>
          <a:xfrm>
            <a:off x="565427" y="7034694"/>
            <a:ext cx="2844900" cy="3651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rgbClr val="888888"/>
              </a:buClr>
              <a:buSzPts val="1500"/>
              <a:buFont typeface="Arial"/>
              <a:buNone/>
              <a:defRPr sz="1600" b="0" i="0" u="none" strike="noStrike" cap="none">
                <a:solidFill>
                  <a:srgbClr val="888888"/>
                </a:solidFill>
                <a:latin typeface="Arial"/>
                <a:ea typeface="Arial"/>
                <a:cs typeface="Arial"/>
                <a:sym typeface="Arial"/>
              </a:defRPr>
            </a:lvl1pPr>
            <a:lvl2pPr marR="0" lvl="1" algn="l" rtl="0">
              <a:spcBef>
                <a:spcPts val="0"/>
              </a:spcBef>
              <a:spcAft>
                <a:spcPts val="0"/>
              </a:spcAft>
              <a:buClr>
                <a:schemeClr val="dk1"/>
              </a:buClr>
              <a:buSzPts val="1500"/>
              <a:buFont typeface="Arial"/>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500"/>
              <a:buFont typeface="Arial"/>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500"/>
              <a:buFont typeface="Arial"/>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500"/>
              <a:buFont typeface="Arial"/>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500"/>
              <a:buFont typeface="Arial"/>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500"/>
              <a:buFont typeface="Arial"/>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500"/>
              <a:buFont typeface="Arial"/>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500"/>
              <a:buFont typeface="Arial"/>
              <a:buNone/>
              <a:defRPr sz="2400" b="0" i="0" u="none" strike="noStrike" cap="none">
                <a:solidFill>
                  <a:schemeClr val="dk1"/>
                </a:solidFill>
                <a:latin typeface="Arial"/>
                <a:ea typeface="Arial"/>
                <a:cs typeface="Arial"/>
                <a:sym typeface="Arial"/>
              </a:defRPr>
            </a:lvl9pPr>
          </a:lstStyle>
          <a:p>
            <a:endParaRPr/>
          </a:p>
        </p:txBody>
      </p:sp>
      <p:sp>
        <p:nvSpPr>
          <p:cNvPr id="365" name="Google Shape;365;p70"/>
          <p:cNvSpPr txBox="1">
            <a:spLocks noGrp="1"/>
          </p:cNvSpPr>
          <p:nvPr>
            <p:ph type="sldNum" idx="12"/>
          </p:nvPr>
        </p:nvSpPr>
        <p:spPr>
          <a:xfrm>
            <a:off x="8934451" y="6360010"/>
            <a:ext cx="2844900" cy="164100"/>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538539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and Image 1">
  <p:cSld name="Content and Image 1">
    <p:spTree>
      <p:nvGrpSpPr>
        <p:cNvPr id="1" name="Shape 674"/>
        <p:cNvGrpSpPr/>
        <p:nvPr/>
      </p:nvGrpSpPr>
      <p:grpSpPr>
        <a:xfrm>
          <a:off x="0" y="0"/>
          <a:ext cx="0" cy="0"/>
          <a:chOff x="0" y="0"/>
          <a:chExt cx="0" cy="0"/>
        </a:xfrm>
      </p:grpSpPr>
      <p:sp>
        <p:nvSpPr>
          <p:cNvPr id="675" name="Google Shape;675;p112"/>
          <p:cNvSpPr txBox="1">
            <a:spLocks noGrp="1"/>
          </p:cNvSpPr>
          <p:nvPr>
            <p:ph type="body" idx="1"/>
          </p:nvPr>
        </p:nvSpPr>
        <p:spPr>
          <a:xfrm>
            <a:off x="442912" y="2103438"/>
            <a:ext cx="5318100" cy="4068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600"/>
              <a:buNone/>
              <a:defRPr/>
            </a:lvl1pPr>
            <a:lvl2pPr marL="914400" lvl="1" indent="-228600" algn="l" rtl="0">
              <a:lnSpc>
                <a:spcPct val="100000"/>
              </a:lnSpc>
              <a:spcBef>
                <a:spcPts val="0"/>
              </a:spcBef>
              <a:spcAft>
                <a:spcPts val="0"/>
              </a:spcAft>
              <a:buSzPts val="1600"/>
              <a:buNone/>
              <a:defRPr/>
            </a:lvl2pPr>
            <a:lvl3pPr marL="1371600" lvl="2" indent="-330200" algn="l" rtl="0">
              <a:lnSpc>
                <a:spcPct val="100000"/>
              </a:lnSpc>
              <a:spcBef>
                <a:spcPts val="0"/>
              </a:spcBef>
              <a:spcAft>
                <a:spcPts val="0"/>
              </a:spcAft>
              <a:buSzPts val="1600"/>
              <a:buChar char="•"/>
              <a:defRPr/>
            </a:lvl3pPr>
            <a:lvl4pPr marL="1828800" lvl="3" indent="-330200" algn="l" rtl="0">
              <a:lnSpc>
                <a:spcPct val="100000"/>
              </a:lnSpc>
              <a:spcBef>
                <a:spcPts val="0"/>
              </a:spcBef>
              <a:spcAft>
                <a:spcPts val="0"/>
              </a:spcAft>
              <a:buSzPts val="1600"/>
              <a:buChar char="–"/>
              <a:defRPr/>
            </a:lvl4pPr>
            <a:lvl5pPr marL="2286000" lvl="4" indent="-330200" algn="l" rtl="0">
              <a:lnSpc>
                <a:spcPct val="100000"/>
              </a:lnSpc>
              <a:spcBef>
                <a:spcPts val="0"/>
              </a:spcBef>
              <a:spcAft>
                <a:spcPts val="0"/>
              </a:spcAft>
              <a:buSzPts val="1600"/>
              <a:buChar char="•"/>
              <a:defRPr/>
            </a:lvl5pPr>
            <a:lvl6pPr marL="2743200" lvl="5" indent="-330200" algn="l" rtl="0">
              <a:lnSpc>
                <a:spcPct val="100000"/>
              </a:lnSpc>
              <a:spcBef>
                <a:spcPts val="0"/>
              </a:spcBef>
              <a:spcAft>
                <a:spcPts val="0"/>
              </a:spcAft>
              <a:buSzPts val="1600"/>
              <a:buChar char="–"/>
              <a:defRPr/>
            </a:lvl6pPr>
            <a:lvl7pPr marL="3200400" lvl="6" indent="-330200" algn="l" rtl="0">
              <a:lnSpc>
                <a:spcPct val="100000"/>
              </a:lnSpc>
              <a:spcBef>
                <a:spcPts val="0"/>
              </a:spcBef>
              <a:spcAft>
                <a:spcPts val="0"/>
              </a:spcAft>
              <a:buSzPts val="1600"/>
              <a:buChar char="•"/>
              <a:defRPr/>
            </a:lvl7pPr>
            <a:lvl8pPr marL="3657600" lvl="7" indent="-330200" algn="l" rtl="0">
              <a:lnSpc>
                <a:spcPct val="100000"/>
              </a:lnSpc>
              <a:spcBef>
                <a:spcPts val="0"/>
              </a:spcBef>
              <a:spcAft>
                <a:spcPts val="0"/>
              </a:spcAft>
              <a:buSzPts val="1600"/>
              <a:buChar char="–"/>
              <a:defRPr/>
            </a:lvl8pPr>
            <a:lvl9pPr marL="4114800" lvl="8" indent="-330200" algn="l" rtl="0">
              <a:lnSpc>
                <a:spcPct val="100000"/>
              </a:lnSpc>
              <a:spcBef>
                <a:spcPts val="0"/>
              </a:spcBef>
              <a:spcAft>
                <a:spcPts val="0"/>
              </a:spcAft>
              <a:buSzPts val="1600"/>
              <a:buChar char="•"/>
              <a:defRPr/>
            </a:lvl9pPr>
          </a:lstStyle>
          <a:p>
            <a:endParaRPr/>
          </a:p>
        </p:txBody>
      </p:sp>
      <p:sp>
        <p:nvSpPr>
          <p:cNvPr id="676" name="Google Shape;676;p112"/>
          <p:cNvSpPr txBox="1">
            <a:spLocks noGrp="1"/>
          </p:cNvSpPr>
          <p:nvPr>
            <p:ph type="title"/>
          </p:nvPr>
        </p:nvSpPr>
        <p:spPr>
          <a:xfrm>
            <a:off x="442912" y="431999"/>
            <a:ext cx="5318100" cy="1387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00000"/>
              </a:buClr>
              <a:buSzPts val="1900"/>
              <a:buNone/>
              <a:defRPr/>
            </a:lvl1pPr>
            <a:lvl2pPr lvl="1" algn="l" rtl="0">
              <a:lnSpc>
                <a:spcPct val="85000"/>
              </a:lnSpc>
              <a:spcBef>
                <a:spcPts val="0"/>
              </a:spcBef>
              <a:spcAft>
                <a:spcPts val="0"/>
              </a:spcAft>
              <a:buClr>
                <a:srgbClr val="000000"/>
              </a:buClr>
              <a:buSzPts val="1900"/>
              <a:buNone/>
              <a:defRPr/>
            </a:lvl2pPr>
            <a:lvl3pPr lvl="2" algn="l" rtl="0">
              <a:lnSpc>
                <a:spcPct val="85000"/>
              </a:lnSpc>
              <a:spcBef>
                <a:spcPts val="0"/>
              </a:spcBef>
              <a:spcAft>
                <a:spcPts val="0"/>
              </a:spcAft>
              <a:buClr>
                <a:srgbClr val="000000"/>
              </a:buClr>
              <a:buSzPts val="1900"/>
              <a:buNone/>
              <a:defRPr/>
            </a:lvl3pPr>
            <a:lvl4pPr lvl="3" algn="l" rtl="0">
              <a:lnSpc>
                <a:spcPct val="85000"/>
              </a:lnSpc>
              <a:spcBef>
                <a:spcPts val="0"/>
              </a:spcBef>
              <a:spcAft>
                <a:spcPts val="0"/>
              </a:spcAft>
              <a:buClr>
                <a:srgbClr val="000000"/>
              </a:buClr>
              <a:buSzPts val="1900"/>
              <a:buNone/>
              <a:defRPr/>
            </a:lvl4pPr>
            <a:lvl5pPr lvl="4" algn="l" rtl="0">
              <a:lnSpc>
                <a:spcPct val="85000"/>
              </a:lnSpc>
              <a:spcBef>
                <a:spcPts val="0"/>
              </a:spcBef>
              <a:spcAft>
                <a:spcPts val="0"/>
              </a:spcAft>
              <a:buClr>
                <a:srgbClr val="000000"/>
              </a:buClr>
              <a:buSzPts val="1900"/>
              <a:buNone/>
              <a:defRPr/>
            </a:lvl5pPr>
            <a:lvl6pPr lvl="5" algn="l" rtl="0">
              <a:lnSpc>
                <a:spcPct val="85000"/>
              </a:lnSpc>
              <a:spcBef>
                <a:spcPts val="0"/>
              </a:spcBef>
              <a:spcAft>
                <a:spcPts val="0"/>
              </a:spcAft>
              <a:buClr>
                <a:srgbClr val="000000"/>
              </a:buClr>
              <a:buSzPts val="1900"/>
              <a:buNone/>
              <a:defRPr/>
            </a:lvl6pPr>
            <a:lvl7pPr lvl="6" algn="l" rtl="0">
              <a:lnSpc>
                <a:spcPct val="85000"/>
              </a:lnSpc>
              <a:spcBef>
                <a:spcPts val="0"/>
              </a:spcBef>
              <a:spcAft>
                <a:spcPts val="0"/>
              </a:spcAft>
              <a:buClr>
                <a:srgbClr val="000000"/>
              </a:buClr>
              <a:buSzPts val="1900"/>
              <a:buNone/>
              <a:defRPr/>
            </a:lvl7pPr>
            <a:lvl8pPr lvl="7" algn="l" rtl="0">
              <a:lnSpc>
                <a:spcPct val="85000"/>
              </a:lnSpc>
              <a:spcBef>
                <a:spcPts val="0"/>
              </a:spcBef>
              <a:spcAft>
                <a:spcPts val="0"/>
              </a:spcAft>
              <a:buClr>
                <a:srgbClr val="000000"/>
              </a:buClr>
              <a:buSzPts val="1900"/>
              <a:buNone/>
              <a:defRPr/>
            </a:lvl8pPr>
            <a:lvl9pPr lvl="8" algn="l" rtl="0">
              <a:lnSpc>
                <a:spcPct val="85000"/>
              </a:lnSpc>
              <a:spcBef>
                <a:spcPts val="0"/>
              </a:spcBef>
              <a:spcAft>
                <a:spcPts val="0"/>
              </a:spcAft>
              <a:buClr>
                <a:srgbClr val="000000"/>
              </a:buClr>
              <a:buSzPts val="1900"/>
              <a:buNone/>
              <a:defRPr/>
            </a:lvl9pPr>
          </a:lstStyle>
          <a:p>
            <a:endParaRPr/>
          </a:p>
        </p:txBody>
      </p:sp>
      <p:sp>
        <p:nvSpPr>
          <p:cNvPr id="677" name="Google Shape;677;p112"/>
          <p:cNvSpPr txBox="1">
            <a:spLocks noGrp="1"/>
          </p:cNvSpPr>
          <p:nvPr>
            <p:ph type="sldNum" idx="12"/>
          </p:nvPr>
        </p:nvSpPr>
        <p:spPr>
          <a:xfrm>
            <a:off x="11422851" y="6502400"/>
            <a:ext cx="326400" cy="1272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FFFFFF"/>
              </a:buClr>
              <a:buSzPts val="700"/>
              <a:buFont typeface="Arial"/>
              <a:buNone/>
              <a:defRPr sz="1900">
                <a:solidFill>
                  <a:srgbClr val="FFFFFF"/>
                </a:solidFill>
              </a:defRPr>
            </a:lvl1pPr>
            <a:lvl2pPr marL="0" marR="0" lvl="1" indent="0" algn="r" rtl="0">
              <a:lnSpc>
                <a:spcPct val="100000"/>
              </a:lnSpc>
              <a:spcBef>
                <a:spcPts val="0"/>
              </a:spcBef>
              <a:spcAft>
                <a:spcPts val="0"/>
              </a:spcAft>
              <a:buClr>
                <a:srgbClr val="FFFFFF"/>
              </a:buClr>
              <a:buSzPts val="700"/>
              <a:buFont typeface="Arial"/>
              <a:buNone/>
              <a:defRPr sz="1900">
                <a:solidFill>
                  <a:srgbClr val="FFFFFF"/>
                </a:solidFill>
              </a:defRPr>
            </a:lvl2pPr>
            <a:lvl3pPr marL="0" marR="0" lvl="2" indent="0" algn="r" rtl="0">
              <a:lnSpc>
                <a:spcPct val="100000"/>
              </a:lnSpc>
              <a:spcBef>
                <a:spcPts val="0"/>
              </a:spcBef>
              <a:spcAft>
                <a:spcPts val="0"/>
              </a:spcAft>
              <a:buClr>
                <a:srgbClr val="FFFFFF"/>
              </a:buClr>
              <a:buSzPts val="700"/>
              <a:buFont typeface="Arial"/>
              <a:buNone/>
              <a:defRPr sz="1900">
                <a:solidFill>
                  <a:srgbClr val="FFFFFF"/>
                </a:solidFill>
              </a:defRPr>
            </a:lvl3pPr>
            <a:lvl4pPr marL="0" marR="0" lvl="3" indent="0" algn="r" rtl="0">
              <a:lnSpc>
                <a:spcPct val="100000"/>
              </a:lnSpc>
              <a:spcBef>
                <a:spcPts val="0"/>
              </a:spcBef>
              <a:spcAft>
                <a:spcPts val="0"/>
              </a:spcAft>
              <a:buClr>
                <a:srgbClr val="FFFFFF"/>
              </a:buClr>
              <a:buSzPts val="700"/>
              <a:buFont typeface="Arial"/>
              <a:buNone/>
              <a:defRPr sz="1900">
                <a:solidFill>
                  <a:srgbClr val="FFFFFF"/>
                </a:solidFill>
              </a:defRPr>
            </a:lvl4pPr>
            <a:lvl5pPr marL="0" marR="0" lvl="4" indent="0" algn="r" rtl="0">
              <a:lnSpc>
                <a:spcPct val="100000"/>
              </a:lnSpc>
              <a:spcBef>
                <a:spcPts val="0"/>
              </a:spcBef>
              <a:spcAft>
                <a:spcPts val="0"/>
              </a:spcAft>
              <a:buClr>
                <a:srgbClr val="FFFFFF"/>
              </a:buClr>
              <a:buSzPts val="700"/>
              <a:buFont typeface="Arial"/>
              <a:buNone/>
              <a:defRPr sz="1900">
                <a:solidFill>
                  <a:srgbClr val="FFFFFF"/>
                </a:solidFill>
              </a:defRPr>
            </a:lvl5pPr>
            <a:lvl6pPr marL="0" marR="0" lvl="5" indent="0" algn="r" rtl="0">
              <a:lnSpc>
                <a:spcPct val="100000"/>
              </a:lnSpc>
              <a:spcBef>
                <a:spcPts val="0"/>
              </a:spcBef>
              <a:spcAft>
                <a:spcPts val="0"/>
              </a:spcAft>
              <a:buClr>
                <a:srgbClr val="FFFFFF"/>
              </a:buClr>
              <a:buSzPts val="700"/>
              <a:buFont typeface="Arial"/>
              <a:buNone/>
              <a:defRPr sz="1900">
                <a:solidFill>
                  <a:srgbClr val="FFFFFF"/>
                </a:solidFill>
              </a:defRPr>
            </a:lvl6pPr>
            <a:lvl7pPr marL="0" marR="0" lvl="6" indent="0" algn="r" rtl="0">
              <a:lnSpc>
                <a:spcPct val="100000"/>
              </a:lnSpc>
              <a:spcBef>
                <a:spcPts val="0"/>
              </a:spcBef>
              <a:spcAft>
                <a:spcPts val="0"/>
              </a:spcAft>
              <a:buClr>
                <a:srgbClr val="FFFFFF"/>
              </a:buClr>
              <a:buSzPts val="700"/>
              <a:buFont typeface="Arial"/>
              <a:buNone/>
              <a:defRPr sz="1900">
                <a:solidFill>
                  <a:srgbClr val="FFFFFF"/>
                </a:solidFill>
              </a:defRPr>
            </a:lvl7pPr>
            <a:lvl8pPr marL="0" marR="0" lvl="7" indent="0" algn="r" rtl="0">
              <a:lnSpc>
                <a:spcPct val="100000"/>
              </a:lnSpc>
              <a:spcBef>
                <a:spcPts val="0"/>
              </a:spcBef>
              <a:spcAft>
                <a:spcPts val="0"/>
              </a:spcAft>
              <a:buClr>
                <a:srgbClr val="FFFFFF"/>
              </a:buClr>
              <a:buSzPts val="700"/>
              <a:buFont typeface="Arial"/>
              <a:buNone/>
              <a:defRPr sz="1900">
                <a:solidFill>
                  <a:srgbClr val="FFFFFF"/>
                </a:solidFill>
              </a:defRPr>
            </a:lvl8pPr>
            <a:lvl9pPr marL="0" marR="0" lvl="8" indent="0" algn="r" rtl="0">
              <a:lnSpc>
                <a:spcPct val="100000"/>
              </a:lnSpc>
              <a:spcBef>
                <a:spcPts val="0"/>
              </a:spcBef>
              <a:spcAft>
                <a:spcPts val="0"/>
              </a:spcAft>
              <a:buClr>
                <a:srgbClr val="FFFFFF"/>
              </a:buClr>
              <a:buSzPts val="700"/>
              <a:buFont typeface="Arial"/>
              <a:buNone/>
              <a:defRPr sz="1900">
                <a:solidFill>
                  <a:srgbClr val="FFFFFF"/>
                </a:solidFill>
              </a:defRPr>
            </a:lvl9pPr>
          </a:lstStyle>
          <a:p>
            <a:pPr marL="0" lvl="0" indent="0" algn="r" rtl="0">
              <a:spcBef>
                <a:spcPts val="0"/>
              </a:spcBef>
              <a:spcAft>
                <a:spcPts val="0"/>
              </a:spcAft>
              <a:buNone/>
            </a:pPr>
            <a:fld id="{00000000-1234-1234-1234-123412341234}" type="slidenum">
              <a:rPr lang="en-GB"/>
              <a:t>‹#›</a:t>
            </a:fld>
            <a:endParaRPr>
              <a:solidFill>
                <a:srgbClr val="000000"/>
              </a:solidFill>
            </a:endParaRPr>
          </a:p>
        </p:txBody>
      </p:sp>
    </p:spTree>
    <p:extLst>
      <p:ext uri="{BB962C8B-B14F-4D97-AF65-F5344CB8AC3E}">
        <p14:creationId xmlns:p14="http://schemas.microsoft.com/office/powerpoint/2010/main" val="40053701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tent and Image 1">
  <p:cSld name="Content and Image 1">
    <p:spTree>
      <p:nvGrpSpPr>
        <p:cNvPr id="1" name="Shape 970"/>
        <p:cNvGrpSpPr/>
        <p:nvPr/>
      </p:nvGrpSpPr>
      <p:grpSpPr>
        <a:xfrm>
          <a:off x="0" y="0"/>
          <a:ext cx="0" cy="0"/>
          <a:chOff x="0" y="0"/>
          <a:chExt cx="0" cy="0"/>
        </a:xfrm>
      </p:grpSpPr>
      <p:sp>
        <p:nvSpPr>
          <p:cNvPr id="971" name="Google Shape;971;p150"/>
          <p:cNvSpPr txBox="1">
            <a:spLocks noGrp="1"/>
          </p:cNvSpPr>
          <p:nvPr>
            <p:ph type="body" idx="1"/>
          </p:nvPr>
        </p:nvSpPr>
        <p:spPr>
          <a:xfrm>
            <a:off x="442912" y="2103438"/>
            <a:ext cx="5318100" cy="4068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600"/>
              <a:buNone/>
              <a:defRPr/>
            </a:lvl1pPr>
            <a:lvl2pPr marL="914400" lvl="1" indent="-228600" algn="l" rtl="0">
              <a:lnSpc>
                <a:spcPct val="100000"/>
              </a:lnSpc>
              <a:spcBef>
                <a:spcPts val="0"/>
              </a:spcBef>
              <a:spcAft>
                <a:spcPts val="0"/>
              </a:spcAft>
              <a:buSzPts val="1600"/>
              <a:buNone/>
              <a:defRPr/>
            </a:lvl2pPr>
            <a:lvl3pPr marL="1371600" lvl="2" indent="-330200" algn="l" rtl="0">
              <a:lnSpc>
                <a:spcPct val="100000"/>
              </a:lnSpc>
              <a:spcBef>
                <a:spcPts val="0"/>
              </a:spcBef>
              <a:spcAft>
                <a:spcPts val="0"/>
              </a:spcAft>
              <a:buSzPts val="1600"/>
              <a:buChar char="•"/>
              <a:defRPr/>
            </a:lvl3pPr>
            <a:lvl4pPr marL="1828800" lvl="3" indent="-330200" algn="l" rtl="0">
              <a:lnSpc>
                <a:spcPct val="100000"/>
              </a:lnSpc>
              <a:spcBef>
                <a:spcPts val="0"/>
              </a:spcBef>
              <a:spcAft>
                <a:spcPts val="0"/>
              </a:spcAft>
              <a:buSzPts val="1600"/>
              <a:buChar char="–"/>
              <a:defRPr/>
            </a:lvl4pPr>
            <a:lvl5pPr marL="2286000" lvl="4" indent="-330200" algn="l" rtl="0">
              <a:lnSpc>
                <a:spcPct val="100000"/>
              </a:lnSpc>
              <a:spcBef>
                <a:spcPts val="0"/>
              </a:spcBef>
              <a:spcAft>
                <a:spcPts val="0"/>
              </a:spcAft>
              <a:buSzPts val="1600"/>
              <a:buChar char="•"/>
              <a:defRPr/>
            </a:lvl5pPr>
            <a:lvl6pPr marL="2743200" lvl="5" indent="-330200" algn="l" rtl="0">
              <a:lnSpc>
                <a:spcPct val="100000"/>
              </a:lnSpc>
              <a:spcBef>
                <a:spcPts val="0"/>
              </a:spcBef>
              <a:spcAft>
                <a:spcPts val="0"/>
              </a:spcAft>
              <a:buSzPts val="1600"/>
              <a:buChar char="–"/>
              <a:defRPr/>
            </a:lvl6pPr>
            <a:lvl7pPr marL="3200400" lvl="6" indent="-330200" algn="l" rtl="0">
              <a:lnSpc>
                <a:spcPct val="100000"/>
              </a:lnSpc>
              <a:spcBef>
                <a:spcPts val="0"/>
              </a:spcBef>
              <a:spcAft>
                <a:spcPts val="0"/>
              </a:spcAft>
              <a:buSzPts val="1600"/>
              <a:buChar char="•"/>
              <a:defRPr/>
            </a:lvl7pPr>
            <a:lvl8pPr marL="3657600" lvl="7" indent="-330200" algn="l" rtl="0">
              <a:lnSpc>
                <a:spcPct val="100000"/>
              </a:lnSpc>
              <a:spcBef>
                <a:spcPts val="0"/>
              </a:spcBef>
              <a:spcAft>
                <a:spcPts val="0"/>
              </a:spcAft>
              <a:buSzPts val="1600"/>
              <a:buChar char="–"/>
              <a:defRPr/>
            </a:lvl8pPr>
            <a:lvl9pPr marL="4114800" lvl="8" indent="-330200" algn="l" rtl="0">
              <a:lnSpc>
                <a:spcPct val="100000"/>
              </a:lnSpc>
              <a:spcBef>
                <a:spcPts val="0"/>
              </a:spcBef>
              <a:spcAft>
                <a:spcPts val="0"/>
              </a:spcAft>
              <a:buSzPts val="1600"/>
              <a:buChar char="•"/>
              <a:defRPr/>
            </a:lvl9pPr>
          </a:lstStyle>
          <a:p>
            <a:endParaRPr/>
          </a:p>
        </p:txBody>
      </p:sp>
      <p:sp>
        <p:nvSpPr>
          <p:cNvPr id="972" name="Google Shape;972;p150"/>
          <p:cNvSpPr txBox="1">
            <a:spLocks noGrp="1"/>
          </p:cNvSpPr>
          <p:nvPr>
            <p:ph type="title"/>
          </p:nvPr>
        </p:nvSpPr>
        <p:spPr>
          <a:xfrm>
            <a:off x="442912" y="431999"/>
            <a:ext cx="5318100" cy="1387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00000"/>
              </a:buClr>
              <a:buSzPts val="1900"/>
              <a:buNone/>
              <a:defRPr/>
            </a:lvl1pPr>
            <a:lvl2pPr lvl="1" algn="l" rtl="0">
              <a:lnSpc>
                <a:spcPct val="85000"/>
              </a:lnSpc>
              <a:spcBef>
                <a:spcPts val="0"/>
              </a:spcBef>
              <a:spcAft>
                <a:spcPts val="0"/>
              </a:spcAft>
              <a:buClr>
                <a:srgbClr val="000000"/>
              </a:buClr>
              <a:buSzPts val="1900"/>
              <a:buNone/>
              <a:defRPr/>
            </a:lvl2pPr>
            <a:lvl3pPr lvl="2" algn="l" rtl="0">
              <a:lnSpc>
                <a:spcPct val="85000"/>
              </a:lnSpc>
              <a:spcBef>
                <a:spcPts val="0"/>
              </a:spcBef>
              <a:spcAft>
                <a:spcPts val="0"/>
              </a:spcAft>
              <a:buClr>
                <a:srgbClr val="000000"/>
              </a:buClr>
              <a:buSzPts val="1900"/>
              <a:buNone/>
              <a:defRPr/>
            </a:lvl3pPr>
            <a:lvl4pPr lvl="3" algn="l" rtl="0">
              <a:lnSpc>
                <a:spcPct val="85000"/>
              </a:lnSpc>
              <a:spcBef>
                <a:spcPts val="0"/>
              </a:spcBef>
              <a:spcAft>
                <a:spcPts val="0"/>
              </a:spcAft>
              <a:buClr>
                <a:srgbClr val="000000"/>
              </a:buClr>
              <a:buSzPts val="1900"/>
              <a:buNone/>
              <a:defRPr/>
            </a:lvl4pPr>
            <a:lvl5pPr lvl="4" algn="l" rtl="0">
              <a:lnSpc>
                <a:spcPct val="85000"/>
              </a:lnSpc>
              <a:spcBef>
                <a:spcPts val="0"/>
              </a:spcBef>
              <a:spcAft>
                <a:spcPts val="0"/>
              </a:spcAft>
              <a:buClr>
                <a:srgbClr val="000000"/>
              </a:buClr>
              <a:buSzPts val="1900"/>
              <a:buNone/>
              <a:defRPr/>
            </a:lvl5pPr>
            <a:lvl6pPr lvl="5" algn="l" rtl="0">
              <a:lnSpc>
                <a:spcPct val="85000"/>
              </a:lnSpc>
              <a:spcBef>
                <a:spcPts val="0"/>
              </a:spcBef>
              <a:spcAft>
                <a:spcPts val="0"/>
              </a:spcAft>
              <a:buClr>
                <a:srgbClr val="000000"/>
              </a:buClr>
              <a:buSzPts val="1900"/>
              <a:buNone/>
              <a:defRPr/>
            </a:lvl6pPr>
            <a:lvl7pPr lvl="6" algn="l" rtl="0">
              <a:lnSpc>
                <a:spcPct val="85000"/>
              </a:lnSpc>
              <a:spcBef>
                <a:spcPts val="0"/>
              </a:spcBef>
              <a:spcAft>
                <a:spcPts val="0"/>
              </a:spcAft>
              <a:buClr>
                <a:srgbClr val="000000"/>
              </a:buClr>
              <a:buSzPts val="1900"/>
              <a:buNone/>
              <a:defRPr/>
            </a:lvl7pPr>
            <a:lvl8pPr lvl="7" algn="l" rtl="0">
              <a:lnSpc>
                <a:spcPct val="85000"/>
              </a:lnSpc>
              <a:spcBef>
                <a:spcPts val="0"/>
              </a:spcBef>
              <a:spcAft>
                <a:spcPts val="0"/>
              </a:spcAft>
              <a:buClr>
                <a:srgbClr val="000000"/>
              </a:buClr>
              <a:buSzPts val="1900"/>
              <a:buNone/>
              <a:defRPr/>
            </a:lvl8pPr>
            <a:lvl9pPr lvl="8" algn="l" rtl="0">
              <a:lnSpc>
                <a:spcPct val="85000"/>
              </a:lnSpc>
              <a:spcBef>
                <a:spcPts val="0"/>
              </a:spcBef>
              <a:spcAft>
                <a:spcPts val="0"/>
              </a:spcAft>
              <a:buClr>
                <a:srgbClr val="000000"/>
              </a:buClr>
              <a:buSzPts val="1900"/>
              <a:buNone/>
              <a:defRPr/>
            </a:lvl9pPr>
          </a:lstStyle>
          <a:p>
            <a:endParaRPr/>
          </a:p>
        </p:txBody>
      </p:sp>
      <p:sp>
        <p:nvSpPr>
          <p:cNvPr id="973" name="Google Shape;973;p150"/>
          <p:cNvSpPr txBox="1">
            <a:spLocks noGrp="1"/>
          </p:cNvSpPr>
          <p:nvPr>
            <p:ph type="sldNum" idx="12"/>
          </p:nvPr>
        </p:nvSpPr>
        <p:spPr>
          <a:xfrm>
            <a:off x="11422851" y="6502400"/>
            <a:ext cx="326400" cy="1272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FFFFFF"/>
              </a:buClr>
              <a:buSzPts val="700"/>
              <a:buFont typeface="Arial"/>
              <a:buNone/>
              <a:defRPr sz="1900">
                <a:solidFill>
                  <a:srgbClr val="FFFFFF"/>
                </a:solidFill>
              </a:defRPr>
            </a:lvl1pPr>
            <a:lvl2pPr marL="0" marR="0" lvl="1" indent="0" algn="r" rtl="0">
              <a:lnSpc>
                <a:spcPct val="100000"/>
              </a:lnSpc>
              <a:spcBef>
                <a:spcPts val="0"/>
              </a:spcBef>
              <a:spcAft>
                <a:spcPts val="0"/>
              </a:spcAft>
              <a:buClr>
                <a:srgbClr val="FFFFFF"/>
              </a:buClr>
              <a:buSzPts val="700"/>
              <a:buFont typeface="Arial"/>
              <a:buNone/>
              <a:defRPr sz="1900">
                <a:solidFill>
                  <a:srgbClr val="FFFFFF"/>
                </a:solidFill>
              </a:defRPr>
            </a:lvl2pPr>
            <a:lvl3pPr marL="0" marR="0" lvl="2" indent="0" algn="r" rtl="0">
              <a:lnSpc>
                <a:spcPct val="100000"/>
              </a:lnSpc>
              <a:spcBef>
                <a:spcPts val="0"/>
              </a:spcBef>
              <a:spcAft>
                <a:spcPts val="0"/>
              </a:spcAft>
              <a:buClr>
                <a:srgbClr val="FFFFFF"/>
              </a:buClr>
              <a:buSzPts val="700"/>
              <a:buFont typeface="Arial"/>
              <a:buNone/>
              <a:defRPr sz="1900">
                <a:solidFill>
                  <a:srgbClr val="FFFFFF"/>
                </a:solidFill>
              </a:defRPr>
            </a:lvl3pPr>
            <a:lvl4pPr marL="0" marR="0" lvl="3" indent="0" algn="r" rtl="0">
              <a:lnSpc>
                <a:spcPct val="100000"/>
              </a:lnSpc>
              <a:spcBef>
                <a:spcPts val="0"/>
              </a:spcBef>
              <a:spcAft>
                <a:spcPts val="0"/>
              </a:spcAft>
              <a:buClr>
                <a:srgbClr val="FFFFFF"/>
              </a:buClr>
              <a:buSzPts val="700"/>
              <a:buFont typeface="Arial"/>
              <a:buNone/>
              <a:defRPr sz="1900">
                <a:solidFill>
                  <a:srgbClr val="FFFFFF"/>
                </a:solidFill>
              </a:defRPr>
            </a:lvl4pPr>
            <a:lvl5pPr marL="0" marR="0" lvl="4" indent="0" algn="r" rtl="0">
              <a:lnSpc>
                <a:spcPct val="100000"/>
              </a:lnSpc>
              <a:spcBef>
                <a:spcPts val="0"/>
              </a:spcBef>
              <a:spcAft>
                <a:spcPts val="0"/>
              </a:spcAft>
              <a:buClr>
                <a:srgbClr val="FFFFFF"/>
              </a:buClr>
              <a:buSzPts val="700"/>
              <a:buFont typeface="Arial"/>
              <a:buNone/>
              <a:defRPr sz="1900">
                <a:solidFill>
                  <a:srgbClr val="FFFFFF"/>
                </a:solidFill>
              </a:defRPr>
            </a:lvl5pPr>
            <a:lvl6pPr marL="0" marR="0" lvl="5" indent="0" algn="r" rtl="0">
              <a:lnSpc>
                <a:spcPct val="100000"/>
              </a:lnSpc>
              <a:spcBef>
                <a:spcPts val="0"/>
              </a:spcBef>
              <a:spcAft>
                <a:spcPts val="0"/>
              </a:spcAft>
              <a:buClr>
                <a:srgbClr val="FFFFFF"/>
              </a:buClr>
              <a:buSzPts val="700"/>
              <a:buFont typeface="Arial"/>
              <a:buNone/>
              <a:defRPr sz="1900">
                <a:solidFill>
                  <a:srgbClr val="FFFFFF"/>
                </a:solidFill>
              </a:defRPr>
            </a:lvl6pPr>
            <a:lvl7pPr marL="0" marR="0" lvl="6" indent="0" algn="r" rtl="0">
              <a:lnSpc>
                <a:spcPct val="100000"/>
              </a:lnSpc>
              <a:spcBef>
                <a:spcPts val="0"/>
              </a:spcBef>
              <a:spcAft>
                <a:spcPts val="0"/>
              </a:spcAft>
              <a:buClr>
                <a:srgbClr val="FFFFFF"/>
              </a:buClr>
              <a:buSzPts val="700"/>
              <a:buFont typeface="Arial"/>
              <a:buNone/>
              <a:defRPr sz="1900">
                <a:solidFill>
                  <a:srgbClr val="FFFFFF"/>
                </a:solidFill>
              </a:defRPr>
            </a:lvl7pPr>
            <a:lvl8pPr marL="0" marR="0" lvl="7" indent="0" algn="r" rtl="0">
              <a:lnSpc>
                <a:spcPct val="100000"/>
              </a:lnSpc>
              <a:spcBef>
                <a:spcPts val="0"/>
              </a:spcBef>
              <a:spcAft>
                <a:spcPts val="0"/>
              </a:spcAft>
              <a:buClr>
                <a:srgbClr val="FFFFFF"/>
              </a:buClr>
              <a:buSzPts val="700"/>
              <a:buFont typeface="Arial"/>
              <a:buNone/>
              <a:defRPr sz="1900">
                <a:solidFill>
                  <a:srgbClr val="FFFFFF"/>
                </a:solidFill>
              </a:defRPr>
            </a:lvl8pPr>
            <a:lvl9pPr marL="0" marR="0" lvl="8" indent="0" algn="r" rtl="0">
              <a:lnSpc>
                <a:spcPct val="100000"/>
              </a:lnSpc>
              <a:spcBef>
                <a:spcPts val="0"/>
              </a:spcBef>
              <a:spcAft>
                <a:spcPts val="0"/>
              </a:spcAft>
              <a:buClr>
                <a:srgbClr val="FFFFFF"/>
              </a:buClr>
              <a:buSzPts val="700"/>
              <a:buFont typeface="Arial"/>
              <a:buNone/>
              <a:defRPr sz="1900">
                <a:solidFill>
                  <a:srgbClr val="FFFFFF"/>
                </a:solidFill>
              </a:defRPr>
            </a:lvl9pPr>
          </a:lstStyle>
          <a:p>
            <a:pPr marL="0" lvl="0" indent="0" algn="r" rtl="0">
              <a:spcBef>
                <a:spcPts val="0"/>
              </a:spcBef>
              <a:spcAft>
                <a:spcPts val="0"/>
              </a:spcAft>
              <a:buNone/>
            </a:pPr>
            <a:fld id="{00000000-1234-1234-1234-123412341234}" type="slidenum">
              <a:rPr lang="en-GB"/>
              <a:t>‹#›</a:t>
            </a:fld>
            <a:endParaRPr>
              <a:solidFill>
                <a:srgbClr val="000000"/>
              </a:solidFill>
            </a:endParaRPr>
          </a:p>
        </p:txBody>
      </p:sp>
    </p:spTree>
    <p:extLst>
      <p:ext uri="{BB962C8B-B14F-4D97-AF65-F5344CB8AC3E}">
        <p14:creationId xmlns:p14="http://schemas.microsoft.com/office/powerpoint/2010/main" val="1751895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Section Header Grey Manual 1">
  <p:cSld name="Section Header Grey Manual 1">
    <p:bg>
      <p:bgPr>
        <a:solidFill>
          <a:srgbClr val="2D2D2D"/>
        </a:solidFill>
        <a:effectLst/>
      </p:bgPr>
    </p:bg>
    <p:spTree>
      <p:nvGrpSpPr>
        <p:cNvPr id="1" name="Shape 3129"/>
        <p:cNvGrpSpPr/>
        <p:nvPr/>
      </p:nvGrpSpPr>
      <p:grpSpPr>
        <a:xfrm>
          <a:off x="0" y="0"/>
          <a:ext cx="0" cy="0"/>
          <a:chOff x="0" y="0"/>
          <a:chExt cx="0" cy="0"/>
        </a:xfrm>
      </p:grpSpPr>
      <p:sp>
        <p:nvSpPr>
          <p:cNvPr id="3130" name="Google Shape;3130;p531"/>
          <p:cNvSpPr txBox="1">
            <a:spLocks noGrp="1"/>
          </p:cNvSpPr>
          <p:nvPr>
            <p:ph type="title"/>
          </p:nvPr>
        </p:nvSpPr>
        <p:spPr>
          <a:xfrm>
            <a:off x="442913" y="428625"/>
            <a:ext cx="1374800" cy="19660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10800"/>
              <a:buFont typeface="Arial"/>
              <a:buNone/>
              <a:defRPr sz="14400" b="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131" name="Google Shape;3131;p531"/>
          <p:cNvSpPr txBox="1">
            <a:spLocks noGrp="1"/>
          </p:cNvSpPr>
          <p:nvPr>
            <p:ph type="title" idx="2"/>
          </p:nvPr>
        </p:nvSpPr>
        <p:spPr>
          <a:xfrm>
            <a:off x="1817513" y="476708"/>
            <a:ext cx="4936800" cy="25644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lt1"/>
              </a:buClr>
              <a:buSzPts val="3000"/>
              <a:buNone/>
              <a:defRPr sz="4000">
                <a:solidFill>
                  <a:schemeClr val="lt1"/>
                </a:solidFill>
              </a:defRPr>
            </a:lvl1pPr>
            <a:lvl2pPr lvl="1" rtl="0">
              <a:spcBef>
                <a:spcPts val="0"/>
              </a:spcBef>
              <a:spcAft>
                <a:spcPts val="0"/>
              </a:spcAft>
              <a:buSzPts val="1100"/>
              <a:buFont typeface="Georgia"/>
              <a:buNone/>
              <a:defRPr>
                <a:latin typeface="Georgia"/>
                <a:ea typeface="Georgia"/>
                <a:cs typeface="Georgia"/>
                <a:sym typeface="Georgia"/>
              </a:defRPr>
            </a:lvl2pPr>
            <a:lvl3pPr lvl="2" rtl="0">
              <a:spcBef>
                <a:spcPts val="0"/>
              </a:spcBef>
              <a:spcAft>
                <a:spcPts val="0"/>
              </a:spcAft>
              <a:buSzPts val="1100"/>
              <a:buFont typeface="Georgia"/>
              <a:buNone/>
              <a:defRPr>
                <a:latin typeface="Georgia"/>
                <a:ea typeface="Georgia"/>
                <a:cs typeface="Georgia"/>
                <a:sym typeface="Georgia"/>
              </a:defRPr>
            </a:lvl3pPr>
            <a:lvl4pPr lvl="3" rtl="0">
              <a:spcBef>
                <a:spcPts val="0"/>
              </a:spcBef>
              <a:spcAft>
                <a:spcPts val="0"/>
              </a:spcAft>
              <a:buSzPts val="1100"/>
              <a:buFont typeface="Georgia"/>
              <a:buNone/>
              <a:defRPr>
                <a:latin typeface="Georgia"/>
                <a:ea typeface="Georgia"/>
                <a:cs typeface="Georgia"/>
                <a:sym typeface="Georgia"/>
              </a:defRPr>
            </a:lvl4pPr>
            <a:lvl5pPr lvl="4" rtl="0">
              <a:spcBef>
                <a:spcPts val="0"/>
              </a:spcBef>
              <a:spcAft>
                <a:spcPts val="0"/>
              </a:spcAft>
              <a:buSzPts val="1100"/>
              <a:buFont typeface="Georgia"/>
              <a:buNone/>
              <a:defRPr>
                <a:latin typeface="Georgia"/>
                <a:ea typeface="Georgia"/>
                <a:cs typeface="Georgia"/>
                <a:sym typeface="Georgia"/>
              </a:defRPr>
            </a:lvl5pPr>
            <a:lvl6pPr lvl="5" rtl="0">
              <a:spcBef>
                <a:spcPts val="0"/>
              </a:spcBef>
              <a:spcAft>
                <a:spcPts val="0"/>
              </a:spcAft>
              <a:buSzPts val="1100"/>
              <a:buFont typeface="Georgia"/>
              <a:buNone/>
              <a:defRPr>
                <a:latin typeface="Georgia"/>
                <a:ea typeface="Georgia"/>
                <a:cs typeface="Georgia"/>
                <a:sym typeface="Georgia"/>
              </a:defRPr>
            </a:lvl6pPr>
            <a:lvl7pPr lvl="6" rtl="0">
              <a:spcBef>
                <a:spcPts val="0"/>
              </a:spcBef>
              <a:spcAft>
                <a:spcPts val="0"/>
              </a:spcAft>
              <a:buSzPts val="1100"/>
              <a:buFont typeface="Georgia"/>
              <a:buNone/>
              <a:defRPr>
                <a:latin typeface="Georgia"/>
                <a:ea typeface="Georgia"/>
                <a:cs typeface="Georgia"/>
                <a:sym typeface="Georgia"/>
              </a:defRPr>
            </a:lvl7pPr>
            <a:lvl8pPr lvl="7" rtl="0">
              <a:spcBef>
                <a:spcPts val="0"/>
              </a:spcBef>
              <a:spcAft>
                <a:spcPts val="0"/>
              </a:spcAft>
              <a:buSzPts val="1100"/>
              <a:buFont typeface="Georgia"/>
              <a:buNone/>
              <a:defRPr>
                <a:latin typeface="Georgia"/>
                <a:ea typeface="Georgia"/>
                <a:cs typeface="Georgia"/>
                <a:sym typeface="Georgia"/>
              </a:defRPr>
            </a:lvl8pPr>
            <a:lvl9pPr lvl="8" rtl="0">
              <a:spcBef>
                <a:spcPts val="0"/>
              </a:spcBef>
              <a:spcAft>
                <a:spcPts val="0"/>
              </a:spcAft>
              <a:buSzPts val="1100"/>
              <a:buFont typeface="Georgia"/>
              <a:buNone/>
              <a:defRPr>
                <a:latin typeface="Georgia"/>
                <a:ea typeface="Georgia"/>
                <a:cs typeface="Georgia"/>
                <a:sym typeface="Georgia"/>
              </a:defRPr>
            </a:lvl9pPr>
          </a:lstStyle>
          <a:p>
            <a:endParaRPr/>
          </a:p>
        </p:txBody>
      </p:sp>
    </p:spTree>
    <p:extLst>
      <p:ext uri="{BB962C8B-B14F-4D97-AF65-F5344CB8AC3E}">
        <p14:creationId xmlns:p14="http://schemas.microsoft.com/office/powerpoint/2010/main" val="2629221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hidden">
          <a:xfrm>
            <a:off x="6096001" y="0"/>
            <a:ext cx="6095999" cy="6858000"/>
          </a:xfrm>
          <a:solidFill>
            <a:srgbClr val="DEDEDE"/>
          </a:solidFill>
        </p:spPr>
        <p:txBody>
          <a:bodyPr anchor="ctr" anchorCtr="0"/>
          <a:lstStyle>
            <a:lvl1pPr algn="ctr">
              <a:defRPr sz="1200" b="0">
                <a:solidFill>
                  <a:schemeClr val="tx1"/>
                </a:solidFill>
              </a:defRPr>
            </a:lvl1pPr>
          </a:lstStyle>
          <a:p>
            <a:r>
              <a:rPr lang="en-US"/>
              <a:t>Click icon to add picture</a:t>
            </a:r>
          </a:p>
        </p:txBody>
      </p:sp>
      <p:sp>
        <p:nvSpPr>
          <p:cNvPr id="9" name="Rectangle 8"/>
          <p:cNvSpPr/>
          <p:nvPr/>
        </p:nvSpPr>
        <p:spPr bwMode="hidden">
          <a:xfrm>
            <a:off x="0" y="0"/>
            <a:ext cx="6096000" cy="3429000"/>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bwMode="hidden">
          <a:xfrm>
            <a:off x="0" y="3429000"/>
            <a:ext cx="6096000" cy="1143000"/>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442913" y="428625"/>
            <a:ext cx="5473700" cy="2055496"/>
          </a:xfrm>
        </p:spPr>
        <p:txBody>
          <a:bodyPr anchor="b" anchorCtr="0">
            <a:normAutofit/>
          </a:bodyPr>
          <a:lstStyle>
            <a:lvl1pPr algn="l">
              <a:lnSpc>
                <a:spcPct val="85000"/>
              </a:lnSpc>
              <a:defRPr sz="5000">
                <a:solidFill>
                  <a:schemeClr val="bg1"/>
                </a:solidFill>
              </a:defRPr>
            </a:lvl1pPr>
          </a:lstStyle>
          <a:p>
            <a:r>
              <a:rPr lang="en-US"/>
              <a:t>[Presentation title]</a:t>
            </a:r>
          </a:p>
        </p:txBody>
      </p:sp>
      <p:sp>
        <p:nvSpPr>
          <p:cNvPr id="3" name="Subtitle 2"/>
          <p:cNvSpPr>
            <a:spLocks noGrp="1"/>
          </p:cNvSpPr>
          <p:nvPr>
            <p:ph type="subTitle" idx="1" hasCustomPrompt="1"/>
          </p:nvPr>
        </p:nvSpPr>
        <p:spPr>
          <a:xfrm>
            <a:off x="442913" y="3877391"/>
            <a:ext cx="5473700" cy="246221"/>
          </a:xfrm>
        </p:spPr>
        <p:txBody>
          <a:bodyPr anchor="ctr" anchorCtr="0">
            <a:spAutoFit/>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US"/>
              <a:t>[Presentation subtitle]</a:t>
            </a:r>
          </a:p>
        </p:txBody>
      </p:sp>
      <p:pic>
        <p:nvPicPr>
          <p:cNvPr id="6" name="Picture 5">
            <a:extLst>
              <a:ext uri="{FF2B5EF4-FFF2-40B4-BE49-F238E27FC236}">
                <a16:creationId xmlns:a16="http://schemas.microsoft.com/office/drawing/2014/main" id="{6500E57C-CC48-F54D-B3F3-3A114B2488C5}"/>
              </a:ext>
            </a:extLst>
          </p:cNvPr>
          <p:cNvPicPr>
            <a:picLocks noChangeAspect="1"/>
          </p:cNvPicPr>
          <p:nvPr userDrawn="1"/>
        </p:nvPicPr>
        <p:blipFill>
          <a:blip r:embed="rId2"/>
          <a:stretch>
            <a:fillRect/>
          </a:stretch>
        </p:blipFill>
        <p:spPr bwMode="gray">
          <a:xfrm>
            <a:off x="185140" y="5330953"/>
            <a:ext cx="1636776" cy="1351185"/>
          </a:xfrm>
          <a:prstGeom prst="rect">
            <a:avLst/>
          </a:prstGeom>
        </p:spPr>
      </p:pic>
    </p:spTree>
    <p:extLst>
      <p:ext uri="{BB962C8B-B14F-4D97-AF65-F5344CB8AC3E}">
        <p14:creationId xmlns:p14="http://schemas.microsoft.com/office/powerpoint/2010/main" val="34341133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11" name="Rectangle 10"/>
          <p:cNvSpPr/>
          <p:nvPr/>
        </p:nvSpPr>
        <p:spPr bwMode="hidden">
          <a:xfrm>
            <a:off x="8096250" y="0"/>
            <a:ext cx="4095750" cy="3429000"/>
          </a:xfrm>
          <a:prstGeom prst="rect">
            <a:avLst/>
          </a:prstGeom>
          <a:solidFill>
            <a:srgbClr val="EB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bwMode="hidden">
          <a:xfrm>
            <a:off x="0" y="0"/>
            <a:ext cx="8218488" cy="3429000"/>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bwMode="hidden">
          <a:xfrm>
            <a:off x="0" y="3429000"/>
            <a:ext cx="8218488" cy="1143000"/>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442912" y="2072669"/>
            <a:ext cx="7418388" cy="784830"/>
          </a:xfrm>
        </p:spPr>
        <p:txBody>
          <a:bodyPr anchor="b" anchorCtr="0"/>
          <a:lstStyle>
            <a:lvl1pPr algn="l">
              <a:lnSpc>
                <a:spcPct val="85000"/>
              </a:lnSpc>
              <a:defRPr sz="6000">
                <a:solidFill>
                  <a:schemeClr val="bg1"/>
                </a:solidFill>
              </a:defRPr>
            </a:lvl1pPr>
          </a:lstStyle>
          <a:p>
            <a:r>
              <a:rPr lang="en-US"/>
              <a:t>[Presentation title]</a:t>
            </a:r>
          </a:p>
        </p:txBody>
      </p:sp>
      <p:sp>
        <p:nvSpPr>
          <p:cNvPr id="3" name="Subtitle 2"/>
          <p:cNvSpPr>
            <a:spLocks noGrp="1"/>
          </p:cNvSpPr>
          <p:nvPr>
            <p:ph type="subTitle" idx="1" hasCustomPrompt="1"/>
          </p:nvPr>
        </p:nvSpPr>
        <p:spPr>
          <a:xfrm>
            <a:off x="442914" y="3877391"/>
            <a:ext cx="5473700" cy="246221"/>
          </a:xfrm>
        </p:spPr>
        <p:txBody>
          <a:bodyPr anchor="ctr" anchorCtr="0">
            <a:spAutoFit/>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US"/>
              <a:t>[Presentation subtitle]</a:t>
            </a:r>
          </a:p>
        </p:txBody>
      </p:sp>
      <p:pic>
        <p:nvPicPr>
          <p:cNvPr id="8" name="Picture 7">
            <a:extLst>
              <a:ext uri="{FF2B5EF4-FFF2-40B4-BE49-F238E27FC236}">
                <a16:creationId xmlns:a16="http://schemas.microsoft.com/office/drawing/2014/main" id="{9C024489-97EC-1D48-A1FA-019C1228618C}"/>
              </a:ext>
            </a:extLst>
          </p:cNvPr>
          <p:cNvPicPr>
            <a:picLocks noChangeAspect="1"/>
          </p:cNvPicPr>
          <p:nvPr userDrawn="1"/>
        </p:nvPicPr>
        <p:blipFill>
          <a:blip r:embed="rId2"/>
          <a:stretch>
            <a:fillRect/>
          </a:stretch>
        </p:blipFill>
        <p:spPr bwMode="gray">
          <a:xfrm>
            <a:off x="185140" y="5330953"/>
            <a:ext cx="1636776" cy="1351185"/>
          </a:xfrm>
          <a:prstGeom prst="rect">
            <a:avLst/>
          </a:prstGeom>
        </p:spPr>
      </p:pic>
    </p:spTree>
    <p:extLst>
      <p:ext uri="{BB962C8B-B14F-4D97-AF65-F5344CB8AC3E}">
        <p14:creationId xmlns:p14="http://schemas.microsoft.com/office/powerpoint/2010/main" val="3623146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51"/>
        <p:cNvGrpSpPr/>
        <p:nvPr/>
      </p:nvGrpSpPr>
      <p:grpSpPr>
        <a:xfrm>
          <a:off x="0" y="0"/>
          <a:ext cx="0" cy="0"/>
          <a:chOff x="0" y="0"/>
          <a:chExt cx="0" cy="0"/>
        </a:xfrm>
      </p:grpSpPr>
      <p:sp>
        <p:nvSpPr>
          <p:cNvPr id="52" name="Google Shape;52;p8"/>
          <p:cNvSpPr/>
          <p:nvPr/>
        </p:nvSpPr>
        <p:spPr>
          <a:xfrm>
            <a:off x="6096000" y="0"/>
            <a:ext cx="6096000" cy="6858000"/>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3" name="Google Shape;53;p8"/>
          <p:cNvSpPr/>
          <p:nvPr/>
        </p:nvSpPr>
        <p:spPr>
          <a:xfrm>
            <a:off x="0" y="0"/>
            <a:ext cx="6096000" cy="3429000"/>
          </a:xfrm>
          <a:prstGeom prst="rect">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 name="Google Shape;54;p8"/>
          <p:cNvSpPr/>
          <p:nvPr/>
        </p:nvSpPr>
        <p:spPr>
          <a:xfrm>
            <a:off x="0" y="3429000"/>
            <a:ext cx="6096000" cy="11430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5" name="Google Shape;55;p8"/>
          <p:cNvSpPr txBox="1">
            <a:spLocks noGrp="1"/>
          </p:cNvSpPr>
          <p:nvPr>
            <p:ph type="ctrTitle"/>
          </p:nvPr>
        </p:nvSpPr>
        <p:spPr>
          <a:xfrm>
            <a:off x="442913" y="428625"/>
            <a:ext cx="5473800" cy="22860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5000"/>
              <a:buFont typeface="Georgia"/>
              <a:buNone/>
              <a:defRPr sz="50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6" name="Google Shape;56;p8"/>
          <p:cNvSpPr txBox="1">
            <a:spLocks noGrp="1"/>
          </p:cNvSpPr>
          <p:nvPr>
            <p:ph type="subTitle" idx="1"/>
          </p:nvPr>
        </p:nvSpPr>
        <p:spPr>
          <a:xfrm>
            <a:off x="442913" y="3749040"/>
            <a:ext cx="5473800" cy="594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pic>
        <p:nvPicPr>
          <p:cNvPr id="57" name="Google Shape;57;p8"/>
          <p:cNvPicPr preferRelativeResize="0"/>
          <p:nvPr/>
        </p:nvPicPr>
        <p:blipFill rotWithShape="1">
          <a:blip r:embed="rId2">
            <a:alphaModFix/>
          </a:blip>
          <a:srcRect/>
          <a:stretch/>
        </p:blipFill>
        <p:spPr>
          <a:xfrm>
            <a:off x="185139" y="5330952"/>
            <a:ext cx="1636775" cy="1351186"/>
          </a:xfrm>
          <a:prstGeom prst="rect">
            <a:avLst/>
          </a:prstGeom>
          <a:noFill/>
          <a:ln>
            <a:noFill/>
          </a:ln>
        </p:spPr>
      </p:pic>
    </p:spTree>
    <p:extLst>
      <p:ext uri="{BB962C8B-B14F-4D97-AF65-F5344CB8AC3E}">
        <p14:creationId xmlns:p14="http://schemas.microsoft.com/office/powerpoint/2010/main" val="27914545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 1 Grey">
    <p:spTree>
      <p:nvGrpSpPr>
        <p:cNvPr id="1" name=""/>
        <p:cNvGrpSpPr/>
        <p:nvPr/>
      </p:nvGrpSpPr>
      <p:grpSpPr>
        <a:xfrm>
          <a:off x="0" y="0"/>
          <a:ext cx="0" cy="0"/>
          <a:chOff x="0" y="0"/>
          <a:chExt cx="0" cy="0"/>
        </a:xfrm>
      </p:grpSpPr>
      <p:sp>
        <p:nvSpPr>
          <p:cNvPr id="9" name="Rectangle 8"/>
          <p:cNvSpPr/>
          <p:nvPr/>
        </p:nvSpPr>
        <p:spPr bwMode="hidden">
          <a:xfrm>
            <a:off x="0" y="0"/>
            <a:ext cx="8096250" cy="342900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0" name="Rectangle 9"/>
          <p:cNvSpPr/>
          <p:nvPr/>
        </p:nvSpPr>
        <p:spPr bwMode="hidden">
          <a:xfrm>
            <a:off x="0" y="3429000"/>
            <a:ext cx="8096250" cy="1143000"/>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1" name="Rectangle 10"/>
          <p:cNvSpPr/>
          <p:nvPr/>
        </p:nvSpPr>
        <p:spPr bwMode="hidden">
          <a:xfrm>
            <a:off x="8096250" y="0"/>
            <a:ext cx="4095750" cy="34290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2" name="Title 1"/>
          <p:cNvSpPr>
            <a:spLocks noGrp="1"/>
          </p:cNvSpPr>
          <p:nvPr>
            <p:ph type="ctrTitle" hasCustomPrompt="1"/>
          </p:nvPr>
        </p:nvSpPr>
        <p:spPr>
          <a:xfrm>
            <a:off x="442912" y="2072669"/>
            <a:ext cx="7418388" cy="784830"/>
          </a:xfrm>
        </p:spPr>
        <p:txBody>
          <a:bodyPr anchor="b" anchorCtr="0"/>
          <a:lstStyle>
            <a:lvl1pPr algn="l">
              <a:lnSpc>
                <a:spcPct val="85000"/>
              </a:lnSpc>
              <a:defRPr sz="6000">
                <a:solidFill>
                  <a:schemeClr val="bg1"/>
                </a:solidFill>
              </a:defRPr>
            </a:lvl1pPr>
          </a:lstStyle>
          <a:p>
            <a:r>
              <a:rPr lang="en-US"/>
              <a:t>[Presentation title]</a:t>
            </a:r>
          </a:p>
        </p:txBody>
      </p:sp>
      <p:sp>
        <p:nvSpPr>
          <p:cNvPr id="3" name="Subtitle 2"/>
          <p:cNvSpPr>
            <a:spLocks noGrp="1"/>
          </p:cNvSpPr>
          <p:nvPr>
            <p:ph type="subTitle" idx="1" hasCustomPrompt="1"/>
          </p:nvPr>
        </p:nvSpPr>
        <p:spPr>
          <a:xfrm>
            <a:off x="442914" y="3877391"/>
            <a:ext cx="5473700" cy="246221"/>
          </a:xfrm>
        </p:spPr>
        <p:txBody>
          <a:bodyPr anchor="ctr" anchorCtr="0">
            <a:spAutoFit/>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US"/>
              <a:t>[Presentation subtitle]</a:t>
            </a:r>
          </a:p>
        </p:txBody>
      </p:sp>
      <p:pic>
        <p:nvPicPr>
          <p:cNvPr id="8" name="Picture 7">
            <a:extLst>
              <a:ext uri="{FF2B5EF4-FFF2-40B4-BE49-F238E27FC236}">
                <a16:creationId xmlns:a16="http://schemas.microsoft.com/office/drawing/2014/main" id="{C571B43E-7EFD-FC49-8203-0C37C621BF50}"/>
              </a:ext>
            </a:extLst>
          </p:cNvPr>
          <p:cNvPicPr>
            <a:picLocks noChangeAspect="1"/>
          </p:cNvPicPr>
          <p:nvPr userDrawn="1"/>
        </p:nvPicPr>
        <p:blipFill>
          <a:blip r:embed="rId2"/>
          <a:stretch>
            <a:fillRect/>
          </a:stretch>
        </p:blipFill>
        <p:spPr bwMode="gray">
          <a:xfrm>
            <a:off x="185140" y="5330953"/>
            <a:ext cx="1636776" cy="1351185"/>
          </a:xfrm>
          <a:prstGeom prst="rect">
            <a:avLst/>
          </a:prstGeom>
        </p:spPr>
      </p:pic>
    </p:spTree>
    <p:extLst>
      <p:ext uri="{BB962C8B-B14F-4D97-AF65-F5344CB8AC3E}">
        <p14:creationId xmlns:p14="http://schemas.microsoft.com/office/powerpoint/2010/main" val="22600996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1_Title Slide 1 Dark Grey">
    <p:spTree>
      <p:nvGrpSpPr>
        <p:cNvPr id="1" name=""/>
        <p:cNvGrpSpPr/>
        <p:nvPr/>
      </p:nvGrpSpPr>
      <p:grpSpPr>
        <a:xfrm>
          <a:off x="0" y="0"/>
          <a:ext cx="0" cy="0"/>
          <a:chOff x="0" y="0"/>
          <a:chExt cx="0" cy="0"/>
        </a:xfrm>
      </p:grpSpPr>
      <p:sp>
        <p:nvSpPr>
          <p:cNvPr id="9" name="Rectangle 8"/>
          <p:cNvSpPr/>
          <p:nvPr/>
        </p:nvSpPr>
        <p:spPr bwMode="hidden">
          <a:xfrm>
            <a:off x="0" y="0"/>
            <a:ext cx="8096250" cy="3429000"/>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0" name="Rectangle 9"/>
          <p:cNvSpPr/>
          <p:nvPr/>
        </p:nvSpPr>
        <p:spPr bwMode="hidden">
          <a:xfrm>
            <a:off x="0" y="3429000"/>
            <a:ext cx="8096250" cy="114300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solidFill>
                <a:schemeClr val="accent6"/>
              </a:solidFill>
            </a:endParaRPr>
          </a:p>
        </p:txBody>
      </p:sp>
      <p:sp>
        <p:nvSpPr>
          <p:cNvPr id="11" name="Rectangle 10"/>
          <p:cNvSpPr/>
          <p:nvPr/>
        </p:nvSpPr>
        <p:spPr bwMode="hidden">
          <a:xfrm>
            <a:off x="8096250" y="0"/>
            <a:ext cx="4095750" cy="34290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2" name="Title 1"/>
          <p:cNvSpPr>
            <a:spLocks noGrp="1"/>
          </p:cNvSpPr>
          <p:nvPr>
            <p:ph type="ctrTitle" hasCustomPrompt="1"/>
          </p:nvPr>
        </p:nvSpPr>
        <p:spPr>
          <a:xfrm>
            <a:off x="442912" y="2072669"/>
            <a:ext cx="7418388" cy="784830"/>
          </a:xfrm>
        </p:spPr>
        <p:txBody>
          <a:bodyPr anchor="b" anchorCtr="0"/>
          <a:lstStyle>
            <a:lvl1pPr algn="l">
              <a:lnSpc>
                <a:spcPct val="85000"/>
              </a:lnSpc>
              <a:defRPr sz="6000">
                <a:solidFill>
                  <a:schemeClr val="bg1"/>
                </a:solidFill>
              </a:defRPr>
            </a:lvl1pPr>
          </a:lstStyle>
          <a:p>
            <a:r>
              <a:rPr lang="en-US"/>
              <a:t>[Presentation title]</a:t>
            </a:r>
          </a:p>
        </p:txBody>
      </p:sp>
      <p:sp>
        <p:nvSpPr>
          <p:cNvPr id="3" name="Subtitle 2"/>
          <p:cNvSpPr>
            <a:spLocks noGrp="1"/>
          </p:cNvSpPr>
          <p:nvPr>
            <p:ph type="subTitle" idx="1" hasCustomPrompt="1"/>
          </p:nvPr>
        </p:nvSpPr>
        <p:spPr>
          <a:xfrm>
            <a:off x="442914" y="3877391"/>
            <a:ext cx="5473700" cy="246221"/>
          </a:xfrm>
        </p:spPr>
        <p:txBody>
          <a:bodyPr anchor="ctr" anchorCtr="0">
            <a:spAutoFit/>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US"/>
              <a:t>[Presentation subtitle]</a:t>
            </a:r>
          </a:p>
        </p:txBody>
      </p:sp>
      <p:pic>
        <p:nvPicPr>
          <p:cNvPr id="8" name="Picture 7">
            <a:extLst>
              <a:ext uri="{FF2B5EF4-FFF2-40B4-BE49-F238E27FC236}">
                <a16:creationId xmlns:a16="http://schemas.microsoft.com/office/drawing/2014/main" id="{CC2DF81D-CFC9-CA4F-9296-0DF32281B17C}"/>
              </a:ext>
            </a:extLst>
          </p:cNvPr>
          <p:cNvPicPr>
            <a:picLocks noChangeAspect="1"/>
          </p:cNvPicPr>
          <p:nvPr userDrawn="1"/>
        </p:nvPicPr>
        <p:blipFill>
          <a:blip r:embed="rId2"/>
          <a:stretch>
            <a:fillRect/>
          </a:stretch>
        </p:blipFill>
        <p:spPr bwMode="gray">
          <a:xfrm>
            <a:off x="185140" y="5330953"/>
            <a:ext cx="1636776" cy="1351185"/>
          </a:xfrm>
          <a:prstGeom prst="rect">
            <a:avLst/>
          </a:prstGeom>
        </p:spPr>
      </p:pic>
    </p:spTree>
    <p:extLst>
      <p:ext uri="{BB962C8B-B14F-4D97-AF65-F5344CB8AC3E}">
        <p14:creationId xmlns:p14="http://schemas.microsoft.com/office/powerpoint/2010/main" val="6112276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itle Slide All Gre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912" y="2072669"/>
            <a:ext cx="7418388" cy="784830"/>
          </a:xfrm>
        </p:spPr>
        <p:txBody>
          <a:bodyPr anchor="b" anchorCtr="0"/>
          <a:lstStyle>
            <a:lvl1pPr algn="l">
              <a:lnSpc>
                <a:spcPct val="85000"/>
              </a:lnSpc>
              <a:defRPr sz="6000">
                <a:solidFill>
                  <a:schemeClr val="bg1"/>
                </a:solidFill>
              </a:defRPr>
            </a:lvl1pPr>
          </a:lstStyle>
          <a:p>
            <a:r>
              <a:rPr lang="en-US"/>
              <a:t>[Presentation title]</a:t>
            </a:r>
          </a:p>
        </p:txBody>
      </p:sp>
      <p:sp>
        <p:nvSpPr>
          <p:cNvPr id="3" name="Subtitle 2"/>
          <p:cNvSpPr>
            <a:spLocks noGrp="1"/>
          </p:cNvSpPr>
          <p:nvPr>
            <p:ph type="subTitle" idx="1" hasCustomPrompt="1"/>
          </p:nvPr>
        </p:nvSpPr>
        <p:spPr>
          <a:xfrm>
            <a:off x="442913" y="3877391"/>
            <a:ext cx="5473700" cy="246221"/>
          </a:xfrm>
        </p:spPr>
        <p:txBody>
          <a:bodyPr>
            <a:spAutoFit/>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US"/>
              <a:t>[Presentation subtitle]</a:t>
            </a:r>
          </a:p>
        </p:txBody>
      </p:sp>
      <p:pic>
        <p:nvPicPr>
          <p:cNvPr id="5" name="Picture 4">
            <a:extLst>
              <a:ext uri="{FF2B5EF4-FFF2-40B4-BE49-F238E27FC236}">
                <a16:creationId xmlns:a16="http://schemas.microsoft.com/office/drawing/2014/main" id="{B067EFBB-B928-AC40-8026-93C731DCE1E1}"/>
              </a:ext>
            </a:extLst>
          </p:cNvPr>
          <p:cNvPicPr>
            <a:picLocks noChangeAspect="1"/>
          </p:cNvPicPr>
          <p:nvPr userDrawn="1"/>
        </p:nvPicPr>
        <p:blipFill>
          <a:blip r:embed="rId2"/>
          <a:stretch>
            <a:fillRect/>
          </a:stretch>
        </p:blipFill>
        <p:spPr bwMode="black">
          <a:xfrm>
            <a:off x="185140" y="5330952"/>
            <a:ext cx="1636776" cy="1351184"/>
          </a:xfrm>
          <a:prstGeom prst="rect">
            <a:avLst/>
          </a:prstGeom>
        </p:spPr>
      </p:pic>
    </p:spTree>
    <p:extLst>
      <p:ext uri="{BB962C8B-B14F-4D97-AF65-F5344CB8AC3E}">
        <p14:creationId xmlns:p14="http://schemas.microsoft.com/office/powerpoint/2010/main" val="266621640"/>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Slide All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912" y="2072669"/>
            <a:ext cx="7418388" cy="784830"/>
          </a:xfrm>
        </p:spPr>
        <p:txBody>
          <a:bodyPr anchor="b" anchorCtr="0"/>
          <a:lstStyle>
            <a:lvl1pPr algn="l">
              <a:lnSpc>
                <a:spcPct val="85000"/>
              </a:lnSpc>
              <a:defRPr sz="6000">
                <a:solidFill>
                  <a:schemeClr val="tx1"/>
                </a:solidFill>
              </a:defRPr>
            </a:lvl1pPr>
          </a:lstStyle>
          <a:p>
            <a:r>
              <a:rPr lang="en-US"/>
              <a:t>[Presentation title]</a:t>
            </a:r>
          </a:p>
        </p:txBody>
      </p:sp>
      <p:sp>
        <p:nvSpPr>
          <p:cNvPr id="3" name="Subtitle 2"/>
          <p:cNvSpPr>
            <a:spLocks noGrp="1"/>
          </p:cNvSpPr>
          <p:nvPr>
            <p:ph type="subTitle" idx="1" hasCustomPrompt="1"/>
          </p:nvPr>
        </p:nvSpPr>
        <p:spPr>
          <a:xfrm>
            <a:off x="442913" y="3877391"/>
            <a:ext cx="5473700" cy="246221"/>
          </a:xfrm>
        </p:spPr>
        <p:txBody>
          <a:bodyPr anchor="t" anchorCtr="0">
            <a:spAutoFit/>
          </a:bodyPr>
          <a:lstStyle>
            <a:lvl1pPr marL="0" indent="0" algn="l">
              <a:lnSpc>
                <a:spcPct val="100000"/>
              </a:lnSpc>
              <a:spcBef>
                <a:spcPts val="0"/>
              </a:spcBef>
              <a:spcAft>
                <a:spcPts val="0"/>
              </a:spcAft>
              <a:buNone/>
              <a:defRPr sz="1600" b="0">
                <a:solidFill>
                  <a:schemeClr val="tx1"/>
                </a:solidFill>
              </a:defRPr>
            </a:lvl1pPr>
            <a:lvl2pPr marL="0" indent="0" algn="l">
              <a:lnSpc>
                <a:spcPct val="100000"/>
              </a:lnSpc>
              <a:spcBef>
                <a:spcPts val="0"/>
              </a:spcBef>
              <a:spcAft>
                <a:spcPts val="0"/>
              </a:spcAft>
              <a:buNone/>
              <a:defRPr sz="1600"/>
            </a:lvl2pPr>
            <a:lvl3pPr marL="0" indent="0" algn="l">
              <a:lnSpc>
                <a:spcPct val="100000"/>
              </a:lnSpc>
              <a:spcBef>
                <a:spcPts val="0"/>
              </a:spcBef>
              <a:spcAft>
                <a:spcPts val="0"/>
              </a:spcAft>
              <a:buNone/>
              <a:defRPr sz="1600"/>
            </a:lvl3pPr>
            <a:lvl4pPr marL="0" indent="0" algn="l">
              <a:lnSpc>
                <a:spcPct val="100000"/>
              </a:lnSpc>
              <a:spcBef>
                <a:spcPts val="0"/>
              </a:spcBef>
              <a:spcAft>
                <a:spcPts val="0"/>
              </a:spcAft>
              <a:buNone/>
              <a:defRPr sz="1600"/>
            </a:lvl4pPr>
            <a:lvl5pPr marL="0" indent="0" algn="l">
              <a:lnSpc>
                <a:spcPct val="100000"/>
              </a:lnSpc>
              <a:spcBef>
                <a:spcPts val="0"/>
              </a:spcBef>
              <a:spcAft>
                <a:spcPts val="0"/>
              </a:spcAft>
              <a:buNone/>
              <a:defRPr sz="1600"/>
            </a:lvl5pPr>
            <a:lvl6pPr marL="0" indent="0" algn="l">
              <a:lnSpc>
                <a:spcPct val="100000"/>
              </a:lnSpc>
              <a:spcBef>
                <a:spcPts val="0"/>
              </a:spcBef>
              <a:spcAft>
                <a:spcPts val="0"/>
              </a:spcAft>
              <a:buNone/>
              <a:defRPr sz="1600"/>
            </a:lvl6pPr>
            <a:lvl7pPr marL="0" indent="0" algn="l">
              <a:lnSpc>
                <a:spcPct val="100000"/>
              </a:lnSpc>
              <a:spcBef>
                <a:spcPts val="0"/>
              </a:spcBef>
              <a:spcAft>
                <a:spcPts val="0"/>
              </a:spcAft>
              <a:buNone/>
              <a:defRPr sz="1600"/>
            </a:lvl7pPr>
            <a:lvl8pPr marL="0" indent="0" algn="l">
              <a:lnSpc>
                <a:spcPct val="100000"/>
              </a:lnSpc>
              <a:spcBef>
                <a:spcPts val="0"/>
              </a:spcBef>
              <a:spcAft>
                <a:spcPts val="0"/>
              </a:spcAft>
              <a:buNone/>
              <a:defRPr sz="1600"/>
            </a:lvl8pPr>
            <a:lvl9pPr marL="0" indent="0" algn="l">
              <a:lnSpc>
                <a:spcPct val="100000"/>
              </a:lnSpc>
              <a:spcBef>
                <a:spcPts val="0"/>
              </a:spcBef>
              <a:spcAft>
                <a:spcPts val="0"/>
              </a:spcAft>
              <a:buNone/>
              <a:defRPr sz="1600"/>
            </a:lvl9pPr>
          </a:lstStyle>
          <a:p>
            <a:r>
              <a:rPr lang="en-US"/>
              <a:t>[Presentation subtitle]</a:t>
            </a:r>
          </a:p>
        </p:txBody>
      </p:sp>
      <p:pic>
        <p:nvPicPr>
          <p:cNvPr id="5" name="Picture 4">
            <a:extLst>
              <a:ext uri="{FF2B5EF4-FFF2-40B4-BE49-F238E27FC236}">
                <a16:creationId xmlns:a16="http://schemas.microsoft.com/office/drawing/2014/main" id="{A9644956-77CE-C94F-9DC1-ACB7D92E8927}"/>
              </a:ext>
            </a:extLst>
          </p:cNvPr>
          <p:cNvPicPr>
            <a:picLocks noChangeAspect="1"/>
          </p:cNvPicPr>
          <p:nvPr userDrawn="1"/>
        </p:nvPicPr>
        <p:blipFill>
          <a:blip r:embed="rId2"/>
          <a:stretch>
            <a:fillRect/>
          </a:stretch>
        </p:blipFill>
        <p:spPr bwMode="gray">
          <a:xfrm>
            <a:off x="185140" y="5330953"/>
            <a:ext cx="1636776" cy="1351185"/>
          </a:xfrm>
          <a:prstGeom prst="rect">
            <a:avLst/>
          </a:prstGeom>
        </p:spPr>
      </p:pic>
    </p:spTree>
    <p:extLst>
      <p:ext uri="{BB962C8B-B14F-4D97-AF65-F5344CB8AC3E}">
        <p14:creationId xmlns:p14="http://schemas.microsoft.com/office/powerpoint/2010/main" val="4130879663"/>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13" name="Picture Placeholder 4"/>
          <p:cNvSpPr>
            <a:spLocks noGrp="1"/>
          </p:cNvSpPr>
          <p:nvPr>
            <p:ph type="pic" sz="quarter" idx="10"/>
          </p:nvPr>
        </p:nvSpPr>
        <p:spPr bwMode="hidden">
          <a:xfrm>
            <a:off x="6096000" y="0"/>
            <a:ext cx="6096000" cy="4575812"/>
          </a:xfrm>
          <a:solidFill>
            <a:srgbClr val="DEDEDE"/>
          </a:solidFill>
        </p:spPr>
        <p:txBody>
          <a:bodyPr anchor="ctr" anchorCtr="0"/>
          <a:lstStyle>
            <a:lvl1pPr algn="ctr">
              <a:defRPr sz="1200" b="0">
                <a:solidFill>
                  <a:schemeClr val="tx1"/>
                </a:solidFill>
              </a:defRPr>
            </a:lvl1pPr>
          </a:lstStyle>
          <a:p>
            <a:r>
              <a:rPr lang="en-US"/>
              <a:t>Click icon to add picture</a:t>
            </a:r>
          </a:p>
        </p:txBody>
      </p:sp>
      <p:sp>
        <p:nvSpPr>
          <p:cNvPr id="9" name="Rectangle 8"/>
          <p:cNvSpPr/>
          <p:nvPr/>
        </p:nvSpPr>
        <p:spPr bwMode="hidden">
          <a:xfrm>
            <a:off x="0" y="0"/>
            <a:ext cx="6096000" cy="4575812"/>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bwMode="hidden">
          <a:xfrm>
            <a:off x="0" y="4575812"/>
            <a:ext cx="6096000" cy="2282188"/>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442913" y="1841527"/>
            <a:ext cx="5473700" cy="654025"/>
          </a:xfrm>
        </p:spPr>
        <p:txBody>
          <a:bodyPr anchor="b" anchorCtr="0"/>
          <a:lstStyle>
            <a:lvl1pPr algn="l">
              <a:lnSpc>
                <a:spcPct val="85000"/>
              </a:lnSpc>
              <a:defRPr sz="5000">
                <a:solidFill>
                  <a:schemeClr val="bg1"/>
                </a:solidFill>
              </a:defRPr>
            </a:lvl1pPr>
          </a:lstStyle>
          <a:p>
            <a:r>
              <a:rPr lang="en-US"/>
              <a:t>[Presentation title]</a:t>
            </a:r>
          </a:p>
        </p:txBody>
      </p:sp>
      <p:sp>
        <p:nvSpPr>
          <p:cNvPr id="3" name="Subtitle 2"/>
          <p:cNvSpPr>
            <a:spLocks noGrp="1"/>
          </p:cNvSpPr>
          <p:nvPr>
            <p:ph type="subTitle" idx="1" hasCustomPrompt="1"/>
          </p:nvPr>
        </p:nvSpPr>
        <p:spPr>
          <a:xfrm>
            <a:off x="442913" y="5101595"/>
            <a:ext cx="5473700" cy="246221"/>
          </a:xfrm>
        </p:spPr>
        <p:txBody>
          <a:bodyPr>
            <a:spAutoFit/>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US"/>
              <a:t>[Presentation subtitle]</a:t>
            </a:r>
          </a:p>
        </p:txBody>
      </p:sp>
      <p:pic>
        <p:nvPicPr>
          <p:cNvPr id="8" name="Picture 7">
            <a:extLst>
              <a:ext uri="{FF2B5EF4-FFF2-40B4-BE49-F238E27FC236}">
                <a16:creationId xmlns:a16="http://schemas.microsoft.com/office/drawing/2014/main" id="{009BFEA4-1A04-C344-804A-E610366F9988}"/>
              </a:ext>
            </a:extLst>
          </p:cNvPr>
          <p:cNvPicPr>
            <a:picLocks noChangeAspect="1"/>
          </p:cNvPicPr>
          <p:nvPr userDrawn="1"/>
        </p:nvPicPr>
        <p:blipFill>
          <a:blip r:embed="rId2"/>
          <a:stretch>
            <a:fillRect/>
          </a:stretch>
        </p:blipFill>
        <p:spPr bwMode="gray">
          <a:xfrm>
            <a:off x="10337738" y="5330953"/>
            <a:ext cx="1636776" cy="1351185"/>
          </a:xfrm>
          <a:prstGeom prst="rect">
            <a:avLst/>
          </a:prstGeom>
        </p:spPr>
      </p:pic>
    </p:spTree>
    <p:extLst>
      <p:ext uri="{BB962C8B-B14F-4D97-AF65-F5344CB8AC3E}">
        <p14:creationId xmlns:p14="http://schemas.microsoft.com/office/powerpoint/2010/main" val="8294556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itle Slide Lines">
    <p:bg>
      <p:bgPr>
        <a:solidFill>
          <a:srgbClr val="DEDEDE"/>
        </a:solidFill>
        <a:effectLst/>
      </p:bgPr>
    </p:bg>
    <p:spTree>
      <p:nvGrpSpPr>
        <p:cNvPr id="1" name=""/>
        <p:cNvGrpSpPr/>
        <p:nvPr/>
      </p:nvGrpSpPr>
      <p:grpSpPr>
        <a:xfrm>
          <a:off x="0" y="0"/>
          <a:ext cx="0" cy="0"/>
          <a:chOff x="0" y="0"/>
          <a:chExt cx="0" cy="0"/>
        </a:xfrm>
      </p:grpSpPr>
      <p:sp>
        <p:nvSpPr>
          <p:cNvPr id="13" name="Picture Placeholder 4"/>
          <p:cNvSpPr>
            <a:spLocks noGrp="1"/>
          </p:cNvSpPr>
          <p:nvPr>
            <p:ph type="pic" sz="quarter" idx="10"/>
          </p:nvPr>
        </p:nvSpPr>
        <p:spPr bwMode="hidden">
          <a:xfrm>
            <a:off x="0" y="0"/>
            <a:ext cx="12192000" cy="6858000"/>
          </a:xfrm>
          <a:solidFill>
            <a:srgbClr val="DEDEDE"/>
          </a:solidFill>
        </p:spPr>
        <p:txBody>
          <a:bodyPr tIns="91440"/>
          <a:lstStyle>
            <a:lvl1pPr algn="ctr">
              <a:defRPr sz="1200" b="0">
                <a:solidFill>
                  <a:schemeClr val="tx1"/>
                </a:solidFill>
              </a:defRPr>
            </a:lvl1pPr>
          </a:lstStyle>
          <a:p>
            <a:r>
              <a:rPr lang="en-US"/>
              <a:t>Click icon to add picture</a:t>
            </a:r>
          </a:p>
        </p:txBody>
      </p:sp>
      <p:grpSp>
        <p:nvGrpSpPr>
          <p:cNvPr id="9" name="Group 8">
            <a:extLst>
              <a:ext uri="{FF2B5EF4-FFF2-40B4-BE49-F238E27FC236}">
                <a16:creationId xmlns:a16="http://schemas.microsoft.com/office/drawing/2014/main" id="{E91E7E14-05A1-3C44-AC4F-3B254DA49C58}"/>
              </a:ext>
            </a:extLst>
          </p:cNvPr>
          <p:cNvGrpSpPr/>
          <p:nvPr userDrawn="1"/>
        </p:nvGrpSpPr>
        <p:grpSpPr>
          <a:xfrm>
            <a:off x="0" y="3620162"/>
            <a:ext cx="9138843" cy="3061975"/>
            <a:chOff x="0" y="3620161"/>
            <a:chExt cx="9138843" cy="3061975"/>
          </a:xfrm>
        </p:grpSpPr>
        <p:sp>
          <p:nvSpPr>
            <p:cNvPr id="6" name="Freeform 5">
              <a:extLst>
                <a:ext uri="{FF2B5EF4-FFF2-40B4-BE49-F238E27FC236}">
                  <a16:creationId xmlns:a16="http://schemas.microsoft.com/office/drawing/2014/main" id="{EB6FF182-420C-CE44-A08A-9911616955D9}"/>
                </a:ext>
              </a:extLst>
            </p:cNvPr>
            <p:cNvSpPr>
              <a:spLocks noChangeAspect="1"/>
            </p:cNvSpPr>
            <p:nvPr/>
          </p:nvSpPr>
          <p:spPr bwMode="hidden">
            <a:xfrm>
              <a:off x="0" y="3620161"/>
              <a:ext cx="9138843" cy="777335"/>
            </a:xfrm>
            <a:custGeom>
              <a:avLst/>
              <a:gdLst>
                <a:gd name="T0" fmla="*/ 0 w 7908"/>
                <a:gd name="T1" fmla="*/ 0 h 1632"/>
                <a:gd name="T2" fmla="*/ 0 w 7908"/>
                <a:gd name="T3" fmla="*/ 0 h 1632"/>
                <a:gd name="T4" fmla="*/ 7908 w 7908"/>
                <a:gd name="T5" fmla="*/ 0 h 1632"/>
                <a:gd name="T6" fmla="*/ 7908 w 7908"/>
                <a:gd name="T7" fmla="*/ 1632 h 1632"/>
                <a:gd name="T8" fmla="*/ 0 w 7908"/>
                <a:gd name="T9" fmla="*/ 1632 h 1632"/>
                <a:gd name="T10" fmla="*/ 0 w 7908"/>
                <a:gd name="T11" fmla="*/ 0 h 1632"/>
              </a:gdLst>
              <a:ahLst/>
              <a:cxnLst>
                <a:cxn ang="0">
                  <a:pos x="T0" y="T1"/>
                </a:cxn>
                <a:cxn ang="0">
                  <a:pos x="T2" y="T3"/>
                </a:cxn>
                <a:cxn ang="0">
                  <a:pos x="T4" y="T5"/>
                </a:cxn>
                <a:cxn ang="0">
                  <a:pos x="T6" y="T7"/>
                </a:cxn>
                <a:cxn ang="0">
                  <a:pos x="T8" y="T9"/>
                </a:cxn>
                <a:cxn ang="0">
                  <a:pos x="T10" y="T11"/>
                </a:cxn>
              </a:cxnLst>
              <a:rect l="0" t="0" r="r" b="b"/>
              <a:pathLst>
                <a:path w="7908" h="1632">
                  <a:moveTo>
                    <a:pt x="0" y="0"/>
                  </a:moveTo>
                  <a:lnTo>
                    <a:pt x="0" y="0"/>
                  </a:lnTo>
                  <a:lnTo>
                    <a:pt x="7908" y="0"/>
                  </a:lnTo>
                  <a:lnTo>
                    <a:pt x="7908" y="1632"/>
                  </a:lnTo>
                  <a:lnTo>
                    <a:pt x="0" y="1632"/>
                  </a:lnTo>
                  <a:lnTo>
                    <a:pt x="0" y="0"/>
                  </a:lnTo>
                  <a:close/>
                </a:path>
              </a:pathLst>
            </a:custGeom>
            <a:solidFill>
              <a:srgbClr val="D04A0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642E31FB-8697-8E4D-9430-7773E9181739}"/>
                </a:ext>
              </a:extLst>
            </p:cNvPr>
            <p:cNvPicPr>
              <a:picLocks noChangeAspect="1"/>
            </p:cNvPicPr>
            <p:nvPr userDrawn="1"/>
          </p:nvPicPr>
          <p:blipFill>
            <a:blip r:embed="rId2"/>
            <a:stretch>
              <a:fillRect/>
            </a:stretch>
          </p:blipFill>
          <p:spPr bwMode="black">
            <a:xfrm>
              <a:off x="185139" y="5330952"/>
              <a:ext cx="1636776" cy="1351184"/>
            </a:xfrm>
            <a:prstGeom prst="rect">
              <a:avLst/>
            </a:prstGeom>
          </p:spPr>
        </p:pic>
      </p:grpSp>
      <p:sp>
        <p:nvSpPr>
          <p:cNvPr id="3" name="Subtitle 2"/>
          <p:cNvSpPr>
            <a:spLocks noGrp="1"/>
          </p:cNvSpPr>
          <p:nvPr userDrawn="1">
            <p:ph type="subTitle" idx="1" hasCustomPrompt="1"/>
          </p:nvPr>
        </p:nvSpPr>
        <p:spPr>
          <a:xfrm>
            <a:off x="442915" y="3886534"/>
            <a:ext cx="5473699" cy="246221"/>
          </a:xfrm>
          <a:noFill/>
        </p:spPr>
        <p:txBody>
          <a:bodyPr lIns="0" tIns="0" rIns="0" bIns="0" anchor="ctr" anchorCtr="0">
            <a:spAutoFit/>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US"/>
              <a:t>[Presentation subtitle]</a:t>
            </a:r>
          </a:p>
        </p:txBody>
      </p:sp>
      <p:sp>
        <p:nvSpPr>
          <p:cNvPr id="2" name="Title 1"/>
          <p:cNvSpPr>
            <a:spLocks noGrp="1"/>
          </p:cNvSpPr>
          <p:nvPr userDrawn="1">
            <p:ph type="ctrTitle" hasCustomPrompt="1"/>
          </p:nvPr>
        </p:nvSpPr>
        <p:spPr>
          <a:xfrm>
            <a:off x="442915" y="1724393"/>
            <a:ext cx="7418386" cy="588623"/>
          </a:xfrm>
        </p:spPr>
        <p:txBody>
          <a:bodyPr anchor="b" anchorCtr="0"/>
          <a:lstStyle>
            <a:lvl1pPr algn="l">
              <a:lnSpc>
                <a:spcPct val="85000"/>
              </a:lnSpc>
              <a:defRPr sz="4500">
                <a:solidFill>
                  <a:schemeClr val="bg1"/>
                </a:solidFill>
              </a:defRPr>
            </a:lvl1pPr>
          </a:lstStyle>
          <a:p>
            <a:r>
              <a:rPr lang="en-US"/>
              <a:t>[Presentation title]</a:t>
            </a:r>
          </a:p>
        </p:txBody>
      </p:sp>
      <p:grpSp>
        <p:nvGrpSpPr>
          <p:cNvPr id="4" name="Group 3">
            <a:extLst>
              <a:ext uri="{FF2B5EF4-FFF2-40B4-BE49-F238E27FC236}">
                <a16:creationId xmlns:a16="http://schemas.microsoft.com/office/drawing/2014/main" id="{4E4ED3E9-E372-4C30-93CF-C923C39912AF}"/>
              </a:ext>
            </a:extLst>
          </p:cNvPr>
          <p:cNvGrpSpPr/>
          <p:nvPr userDrawn="1"/>
        </p:nvGrpSpPr>
        <p:grpSpPr>
          <a:xfrm>
            <a:off x="3048" y="1905"/>
            <a:ext cx="12188952" cy="6854190"/>
            <a:chOff x="3048" y="1905"/>
            <a:chExt cx="12188952" cy="6854190"/>
          </a:xfrm>
        </p:grpSpPr>
        <p:sp>
          <p:nvSpPr>
            <p:cNvPr id="16" name="Rectangle 15">
              <a:extLst>
                <a:ext uri="{FF2B5EF4-FFF2-40B4-BE49-F238E27FC236}">
                  <a16:creationId xmlns:a16="http://schemas.microsoft.com/office/drawing/2014/main" id="{711973E9-1DFD-4991-AA14-C7F98405BBEB}"/>
                </a:ext>
              </a:extLst>
            </p:cNvPr>
            <p:cNvSpPr/>
            <p:nvPr userDrawn="1"/>
          </p:nvSpPr>
          <p:spPr>
            <a:xfrm>
              <a:off x="9138843" y="1905"/>
              <a:ext cx="274320" cy="6854190"/>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sp>
          <p:nvSpPr>
            <p:cNvPr id="17" name="Rectangle 16">
              <a:extLst>
                <a:ext uri="{FF2B5EF4-FFF2-40B4-BE49-F238E27FC236}">
                  <a16:creationId xmlns:a16="http://schemas.microsoft.com/office/drawing/2014/main" id="{2261F65F-EFC4-4F6B-B82F-EEAC58728EC9}"/>
                </a:ext>
              </a:extLst>
            </p:cNvPr>
            <p:cNvSpPr/>
            <p:nvPr userDrawn="1"/>
          </p:nvSpPr>
          <p:spPr>
            <a:xfrm rot="5400000">
              <a:off x="5960364" y="-2614148"/>
              <a:ext cx="274320" cy="1218895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sp>
          <p:nvSpPr>
            <p:cNvPr id="18" name="Rectangle 17">
              <a:extLst>
                <a:ext uri="{FF2B5EF4-FFF2-40B4-BE49-F238E27FC236}">
                  <a16:creationId xmlns:a16="http://schemas.microsoft.com/office/drawing/2014/main" id="{E474B5A2-C834-46CA-8B2B-FB33E8B3EFFF}"/>
                </a:ext>
              </a:extLst>
            </p:cNvPr>
            <p:cNvSpPr/>
            <p:nvPr userDrawn="1"/>
          </p:nvSpPr>
          <p:spPr>
            <a:xfrm rot="5400000">
              <a:off x="5960364" y="-1559821"/>
              <a:ext cx="274320" cy="1218895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grpSp>
    </p:spTree>
    <p:extLst>
      <p:ext uri="{BB962C8B-B14F-4D97-AF65-F5344CB8AC3E}">
        <p14:creationId xmlns:p14="http://schemas.microsoft.com/office/powerpoint/2010/main" val="22767605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Lines 2">
    <p:bg>
      <p:bgPr>
        <a:solidFill>
          <a:srgbClr val="DEDEDE"/>
        </a:solidFill>
        <a:effectLst/>
      </p:bgPr>
    </p:bg>
    <p:spTree>
      <p:nvGrpSpPr>
        <p:cNvPr id="1" name=""/>
        <p:cNvGrpSpPr/>
        <p:nvPr/>
      </p:nvGrpSpPr>
      <p:grpSpPr>
        <a:xfrm>
          <a:off x="0" y="0"/>
          <a:ext cx="0" cy="0"/>
          <a:chOff x="0" y="0"/>
          <a:chExt cx="0" cy="0"/>
        </a:xfrm>
      </p:grpSpPr>
      <p:sp>
        <p:nvSpPr>
          <p:cNvPr id="13" name="Picture Placeholder 4"/>
          <p:cNvSpPr>
            <a:spLocks noGrp="1"/>
          </p:cNvSpPr>
          <p:nvPr>
            <p:ph type="pic" sz="quarter" idx="10"/>
          </p:nvPr>
        </p:nvSpPr>
        <p:spPr bwMode="hidden">
          <a:xfrm>
            <a:off x="0" y="0"/>
            <a:ext cx="12192000" cy="6858000"/>
          </a:xfrm>
          <a:solidFill>
            <a:srgbClr val="DEDEDE"/>
          </a:solidFill>
        </p:spPr>
        <p:txBody>
          <a:bodyPr tIns="91440"/>
          <a:lstStyle>
            <a:lvl1pPr algn="ctr">
              <a:defRPr sz="1200" b="0">
                <a:solidFill>
                  <a:schemeClr val="tx1"/>
                </a:solidFill>
              </a:defRPr>
            </a:lvl1pPr>
          </a:lstStyle>
          <a:p>
            <a:r>
              <a:rPr lang="en-US"/>
              <a:t>Click icon to add picture</a:t>
            </a:r>
          </a:p>
        </p:txBody>
      </p:sp>
      <p:sp>
        <p:nvSpPr>
          <p:cNvPr id="8" name="Subtitle 2">
            <a:extLst>
              <a:ext uri="{FF2B5EF4-FFF2-40B4-BE49-F238E27FC236}">
                <a16:creationId xmlns:a16="http://schemas.microsoft.com/office/drawing/2014/main" id="{B2285DDC-FA1B-F84F-B44E-C04413327EF5}"/>
              </a:ext>
            </a:extLst>
          </p:cNvPr>
          <p:cNvSpPr>
            <a:spLocks noGrp="1"/>
          </p:cNvSpPr>
          <p:nvPr userDrawn="1">
            <p:ph type="subTitle" idx="1" hasCustomPrompt="1"/>
          </p:nvPr>
        </p:nvSpPr>
        <p:spPr>
          <a:xfrm>
            <a:off x="442913" y="3887608"/>
            <a:ext cx="5473700" cy="246221"/>
          </a:xfrm>
          <a:noFill/>
        </p:spPr>
        <p:txBody>
          <a:bodyPr lIns="0" tIns="0" rIns="0" bIns="0" anchor="ctr" anchorCtr="0">
            <a:spAutoFit/>
          </a:bodyPr>
          <a:lstStyle>
            <a:lvl1pPr marL="0" indent="0" algn="l">
              <a:lnSpc>
                <a:spcPct val="100000"/>
              </a:lnSpc>
              <a:spcBef>
                <a:spcPts val="0"/>
              </a:spcBef>
              <a:spcAft>
                <a:spcPts val="0"/>
              </a:spcAft>
              <a:buNone/>
              <a:defRPr sz="1600" b="0">
                <a:solidFill>
                  <a:schemeClr val="tx1"/>
                </a:solidFill>
              </a:defRPr>
            </a:lvl1pPr>
            <a:lvl2pPr marL="0" indent="0" algn="l">
              <a:lnSpc>
                <a:spcPct val="100000"/>
              </a:lnSpc>
              <a:spcBef>
                <a:spcPts val="0"/>
              </a:spcBef>
              <a:spcAft>
                <a:spcPts val="0"/>
              </a:spcAft>
              <a:buNone/>
              <a:defRPr sz="1600"/>
            </a:lvl2pPr>
            <a:lvl3pPr marL="0" indent="0" algn="l">
              <a:lnSpc>
                <a:spcPct val="100000"/>
              </a:lnSpc>
              <a:spcBef>
                <a:spcPts val="0"/>
              </a:spcBef>
              <a:spcAft>
                <a:spcPts val="0"/>
              </a:spcAft>
              <a:buNone/>
              <a:defRPr sz="1600"/>
            </a:lvl3pPr>
            <a:lvl4pPr marL="0" indent="0" algn="l">
              <a:lnSpc>
                <a:spcPct val="100000"/>
              </a:lnSpc>
              <a:spcBef>
                <a:spcPts val="0"/>
              </a:spcBef>
              <a:spcAft>
                <a:spcPts val="0"/>
              </a:spcAft>
              <a:buNone/>
              <a:defRPr sz="1600"/>
            </a:lvl4pPr>
            <a:lvl5pPr marL="0" indent="0" algn="l">
              <a:lnSpc>
                <a:spcPct val="100000"/>
              </a:lnSpc>
              <a:spcBef>
                <a:spcPts val="0"/>
              </a:spcBef>
              <a:spcAft>
                <a:spcPts val="0"/>
              </a:spcAft>
              <a:buNone/>
              <a:defRPr sz="1600"/>
            </a:lvl5pPr>
            <a:lvl6pPr marL="0" indent="0" algn="l">
              <a:lnSpc>
                <a:spcPct val="100000"/>
              </a:lnSpc>
              <a:spcBef>
                <a:spcPts val="0"/>
              </a:spcBef>
              <a:spcAft>
                <a:spcPts val="0"/>
              </a:spcAft>
              <a:buNone/>
              <a:defRPr sz="1600"/>
            </a:lvl6pPr>
            <a:lvl7pPr marL="0" indent="0" algn="l">
              <a:lnSpc>
                <a:spcPct val="100000"/>
              </a:lnSpc>
              <a:spcBef>
                <a:spcPts val="0"/>
              </a:spcBef>
              <a:spcAft>
                <a:spcPts val="0"/>
              </a:spcAft>
              <a:buNone/>
              <a:defRPr sz="1600"/>
            </a:lvl7pPr>
            <a:lvl8pPr marL="0" indent="0" algn="l">
              <a:lnSpc>
                <a:spcPct val="100000"/>
              </a:lnSpc>
              <a:spcBef>
                <a:spcPts val="0"/>
              </a:spcBef>
              <a:spcAft>
                <a:spcPts val="0"/>
              </a:spcAft>
              <a:buNone/>
              <a:defRPr sz="1600"/>
            </a:lvl8pPr>
            <a:lvl9pPr marL="0" indent="0" algn="l">
              <a:lnSpc>
                <a:spcPct val="100000"/>
              </a:lnSpc>
              <a:spcBef>
                <a:spcPts val="0"/>
              </a:spcBef>
              <a:spcAft>
                <a:spcPts val="0"/>
              </a:spcAft>
              <a:buNone/>
              <a:defRPr sz="1600"/>
            </a:lvl9pPr>
          </a:lstStyle>
          <a:p>
            <a:r>
              <a:rPr lang="en-US"/>
              <a:t>[Presentation subtitle]</a:t>
            </a:r>
          </a:p>
        </p:txBody>
      </p:sp>
      <p:sp>
        <p:nvSpPr>
          <p:cNvPr id="2" name="Title 1"/>
          <p:cNvSpPr>
            <a:spLocks noGrp="1"/>
          </p:cNvSpPr>
          <p:nvPr userDrawn="1">
            <p:ph type="ctrTitle" hasCustomPrompt="1"/>
          </p:nvPr>
        </p:nvSpPr>
        <p:spPr>
          <a:xfrm>
            <a:off x="442912" y="1724393"/>
            <a:ext cx="7418387" cy="588623"/>
          </a:xfrm>
        </p:spPr>
        <p:txBody>
          <a:bodyPr anchor="b" anchorCtr="0"/>
          <a:lstStyle>
            <a:lvl1pPr algn="l">
              <a:lnSpc>
                <a:spcPct val="85000"/>
              </a:lnSpc>
              <a:defRPr sz="4500">
                <a:solidFill>
                  <a:schemeClr val="tx1"/>
                </a:solidFill>
              </a:defRPr>
            </a:lvl1pPr>
          </a:lstStyle>
          <a:p>
            <a:r>
              <a:rPr lang="en-US"/>
              <a:t>[Presentation title]</a:t>
            </a:r>
          </a:p>
        </p:txBody>
      </p:sp>
      <p:grpSp>
        <p:nvGrpSpPr>
          <p:cNvPr id="3" name="Group 2">
            <a:extLst>
              <a:ext uri="{FF2B5EF4-FFF2-40B4-BE49-F238E27FC236}">
                <a16:creationId xmlns:a16="http://schemas.microsoft.com/office/drawing/2014/main" id="{7236D66E-C3B7-4386-8B80-503531EBD4F2}"/>
              </a:ext>
            </a:extLst>
          </p:cNvPr>
          <p:cNvGrpSpPr/>
          <p:nvPr userDrawn="1"/>
        </p:nvGrpSpPr>
        <p:grpSpPr>
          <a:xfrm>
            <a:off x="3048" y="1905"/>
            <a:ext cx="12188952" cy="6854190"/>
            <a:chOff x="3048" y="1905"/>
            <a:chExt cx="12188952" cy="6854190"/>
          </a:xfrm>
        </p:grpSpPr>
        <p:sp>
          <p:nvSpPr>
            <p:cNvPr id="10" name="Rectangle 9">
              <a:extLst>
                <a:ext uri="{FF2B5EF4-FFF2-40B4-BE49-F238E27FC236}">
                  <a16:creationId xmlns:a16="http://schemas.microsoft.com/office/drawing/2014/main" id="{463047F2-5489-47E9-A299-6E1C07A3B3ED}"/>
                </a:ext>
              </a:extLst>
            </p:cNvPr>
            <p:cNvSpPr/>
            <p:nvPr userDrawn="1"/>
          </p:nvSpPr>
          <p:spPr>
            <a:xfrm>
              <a:off x="9138843" y="1905"/>
              <a:ext cx="274320" cy="6854190"/>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sp>
          <p:nvSpPr>
            <p:cNvPr id="11" name="Rectangle 10">
              <a:extLst>
                <a:ext uri="{FF2B5EF4-FFF2-40B4-BE49-F238E27FC236}">
                  <a16:creationId xmlns:a16="http://schemas.microsoft.com/office/drawing/2014/main" id="{0A536B57-1972-4857-9FDC-36E32EF0B74C}"/>
                </a:ext>
              </a:extLst>
            </p:cNvPr>
            <p:cNvSpPr/>
            <p:nvPr userDrawn="1"/>
          </p:nvSpPr>
          <p:spPr>
            <a:xfrm rot="5400000">
              <a:off x="5960364" y="-2614148"/>
              <a:ext cx="274320" cy="1218895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sp>
          <p:nvSpPr>
            <p:cNvPr id="12" name="Rectangle 11">
              <a:extLst>
                <a:ext uri="{FF2B5EF4-FFF2-40B4-BE49-F238E27FC236}">
                  <a16:creationId xmlns:a16="http://schemas.microsoft.com/office/drawing/2014/main" id="{40C06130-5758-4F59-87F4-64BADA0A9663}"/>
                </a:ext>
              </a:extLst>
            </p:cNvPr>
            <p:cNvSpPr/>
            <p:nvPr userDrawn="1"/>
          </p:nvSpPr>
          <p:spPr>
            <a:xfrm rot="5400000">
              <a:off x="5960364" y="-1559821"/>
              <a:ext cx="274320" cy="1218895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grpSp>
    </p:spTree>
    <p:extLst>
      <p:ext uri="{BB962C8B-B14F-4D97-AF65-F5344CB8AC3E}">
        <p14:creationId xmlns:p14="http://schemas.microsoft.com/office/powerpoint/2010/main" val="20813114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itle Slide Lines 3">
    <p:bg>
      <p:bgPr>
        <a:solidFill>
          <a:srgbClr val="D04A02"/>
        </a:solidFill>
        <a:effectLst/>
      </p:bgPr>
    </p:bg>
    <p:spTree>
      <p:nvGrpSpPr>
        <p:cNvPr id="1" name=""/>
        <p:cNvGrpSpPr/>
        <p:nvPr/>
      </p:nvGrpSpPr>
      <p:grpSpPr>
        <a:xfrm>
          <a:off x="0" y="0"/>
          <a:ext cx="0" cy="0"/>
          <a:chOff x="0" y="0"/>
          <a:chExt cx="0" cy="0"/>
        </a:xfrm>
      </p:grpSpPr>
      <p:sp>
        <p:nvSpPr>
          <p:cNvPr id="13" name="Picture Placeholder 4"/>
          <p:cNvSpPr>
            <a:spLocks noGrp="1"/>
          </p:cNvSpPr>
          <p:nvPr>
            <p:ph type="pic" sz="quarter" idx="10"/>
          </p:nvPr>
        </p:nvSpPr>
        <p:spPr bwMode="hidden">
          <a:xfrm>
            <a:off x="9413164" y="0"/>
            <a:ext cx="2778836" cy="6858000"/>
          </a:xfrm>
          <a:solidFill>
            <a:srgbClr val="DEDEDE"/>
          </a:solidFill>
        </p:spPr>
        <p:txBody>
          <a:bodyPr anchor="ctr" anchorCtr="0"/>
          <a:lstStyle>
            <a:lvl1pPr algn="ctr">
              <a:defRPr sz="1200" b="0">
                <a:solidFill>
                  <a:schemeClr val="tx1"/>
                </a:solidFill>
              </a:defRPr>
            </a:lvl1pPr>
          </a:lstStyle>
          <a:p>
            <a:r>
              <a:rPr lang="en-US"/>
              <a:t>Click icon to add picture</a:t>
            </a:r>
          </a:p>
        </p:txBody>
      </p:sp>
      <p:pic>
        <p:nvPicPr>
          <p:cNvPr id="11" name="Picture 10">
            <a:extLst>
              <a:ext uri="{FF2B5EF4-FFF2-40B4-BE49-F238E27FC236}">
                <a16:creationId xmlns:a16="http://schemas.microsoft.com/office/drawing/2014/main" id="{D67CBCF8-572D-4D45-93D3-B122FE4A2D6B}"/>
              </a:ext>
            </a:extLst>
          </p:cNvPr>
          <p:cNvPicPr>
            <a:picLocks noChangeAspect="1"/>
          </p:cNvPicPr>
          <p:nvPr userDrawn="1"/>
        </p:nvPicPr>
        <p:blipFill>
          <a:blip r:embed="rId2"/>
          <a:stretch>
            <a:fillRect/>
          </a:stretch>
        </p:blipFill>
        <p:spPr bwMode="black">
          <a:xfrm>
            <a:off x="185140" y="5330952"/>
            <a:ext cx="1636776" cy="1351184"/>
          </a:xfrm>
          <a:prstGeom prst="rect">
            <a:avLst/>
          </a:prstGeom>
        </p:spPr>
      </p:pic>
      <p:sp>
        <p:nvSpPr>
          <p:cNvPr id="8" name="Title 1"/>
          <p:cNvSpPr>
            <a:spLocks noGrp="1"/>
          </p:cNvSpPr>
          <p:nvPr userDrawn="1">
            <p:ph type="ctrTitle" hasCustomPrompt="1"/>
          </p:nvPr>
        </p:nvSpPr>
        <p:spPr>
          <a:xfrm>
            <a:off x="442912" y="2406336"/>
            <a:ext cx="7418388" cy="794064"/>
          </a:xfrm>
        </p:spPr>
        <p:txBody>
          <a:bodyPr anchor="b" anchorCtr="0"/>
          <a:lstStyle>
            <a:lvl1pPr algn="l">
              <a:lnSpc>
                <a:spcPct val="86000"/>
              </a:lnSpc>
              <a:defRPr sz="6000">
                <a:solidFill>
                  <a:schemeClr val="bg1"/>
                </a:solidFill>
              </a:defRPr>
            </a:lvl1pPr>
          </a:lstStyle>
          <a:p>
            <a:r>
              <a:rPr lang="en-US"/>
              <a:t>[Presentation title]</a:t>
            </a:r>
          </a:p>
        </p:txBody>
      </p:sp>
      <p:sp>
        <p:nvSpPr>
          <p:cNvPr id="9" name="Subtitle 2"/>
          <p:cNvSpPr>
            <a:spLocks noGrp="1"/>
          </p:cNvSpPr>
          <p:nvPr userDrawn="1">
            <p:ph type="subTitle" idx="1" hasCustomPrompt="1"/>
          </p:nvPr>
        </p:nvSpPr>
        <p:spPr>
          <a:xfrm>
            <a:off x="442913" y="3394711"/>
            <a:ext cx="5473700" cy="246221"/>
          </a:xfrm>
        </p:spPr>
        <p:txBody>
          <a:bodyPr>
            <a:spAutoFit/>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US"/>
              <a:t>[Presentation subtitle]</a:t>
            </a:r>
          </a:p>
        </p:txBody>
      </p:sp>
      <p:sp>
        <p:nvSpPr>
          <p:cNvPr id="15" name="Rectangle 14">
            <a:extLst>
              <a:ext uri="{FF2B5EF4-FFF2-40B4-BE49-F238E27FC236}">
                <a16:creationId xmlns:a16="http://schemas.microsoft.com/office/drawing/2014/main" id="{E8043D35-7993-4913-8A79-2075F7EF82A1}"/>
              </a:ext>
            </a:extLst>
          </p:cNvPr>
          <p:cNvSpPr/>
          <p:nvPr userDrawn="1"/>
        </p:nvSpPr>
        <p:spPr>
          <a:xfrm>
            <a:off x="9138843" y="1905"/>
            <a:ext cx="274320" cy="6854190"/>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sp>
        <p:nvSpPr>
          <p:cNvPr id="16" name="Rectangle 15">
            <a:extLst>
              <a:ext uri="{FF2B5EF4-FFF2-40B4-BE49-F238E27FC236}">
                <a16:creationId xmlns:a16="http://schemas.microsoft.com/office/drawing/2014/main" id="{C67F2D20-EF10-40E7-8A6A-482E9F57E07B}"/>
              </a:ext>
            </a:extLst>
          </p:cNvPr>
          <p:cNvSpPr/>
          <p:nvPr userDrawn="1"/>
        </p:nvSpPr>
        <p:spPr>
          <a:xfrm rot="5400000">
            <a:off x="10637520" y="-242871"/>
            <a:ext cx="274320" cy="2834640"/>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sp>
        <p:nvSpPr>
          <p:cNvPr id="17" name="Rectangle 16">
            <a:extLst>
              <a:ext uri="{FF2B5EF4-FFF2-40B4-BE49-F238E27FC236}">
                <a16:creationId xmlns:a16="http://schemas.microsoft.com/office/drawing/2014/main" id="{E80B26D5-355F-473E-80E7-5B784D486D7D}"/>
              </a:ext>
            </a:extLst>
          </p:cNvPr>
          <p:cNvSpPr/>
          <p:nvPr userDrawn="1"/>
        </p:nvSpPr>
        <p:spPr>
          <a:xfrm rot="5400000">
            <a:off x="5960364" y="-1559821"/>
            <a:ext cx="274320" cy="1218895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spTree>
    <p:extLst>
      <p:ext uri="{BB962C8B-B14F-4D97-AF65-F5344CB8AC3E}">
        <p14:creationId xmlns:p14="http://schemas.microsoft.com/office/powerpoint/2010/main" val="21975052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Logo Shape Oran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86E1CB07-AAEA-314E-A423-4B23728F274D}"/>
              </a:ext>
            </a:extLst>
          </p:cNvPr>
          <p:cNvSpPr>
            <a:spLocks noGrp="1"/>
          </p:cNvSpPr>
          <p:nvPr>
            <p:ph type="pic" sz="quarter" idx="10"/>
          </p:nvPr>
        </p:nvSpPr>
        <p:spPr bwMode="hidden">
          <a:xfrm>
            <a:off x="5103160" y="-1"/>
            <a:ext cx="7088841" cy="6858001"/>
          </a:xfrm>
          <a:solidFill>
            <a:srgbClr val="DEDEDE"/>
          </a:solidFill>
        </p:spPr>
        <p:txBody>
          <a:bodyPr rIns="1371600" anchor="ctr" anchorCtr="0"/>
          <a:lstStyle>
            <a:lvl1pPr algn="r">
              <a:defRPr sz="1200" b="0">
                <a:solidFill>
                  <a:schemeClr val="tx1"/>
                </a:solidFill>
              </a:defRPr>
            </a:lvl1pPr>
          </a:lstStyle>
          <a:p>
            <a:r>
              <a:rPr lang="en-US"/>
              <a:t>Click icon to add picture</a:t>
            </a:r>
          </a:p>
        </p:txBody>
      </p:sp>
      <p:grpSp>
        <p:nvGrpSpPr>
          <p:cNvPr id="4" name="Group 3">
            <a:extLst>
              <a:ext uri="{FF2B5EF4-FFF2-40B4-BE49-F238E27FC236}">
                <a16:creationId xmlns:a16="http://schemas.microsoft.com/office/drawing/2014/main" id="{D5065365-ACD4-4445-B744-F720FB8FF28C}"/>
              </a:ext>
            </a:extLst>
          </p:cNvPr>
          <p:cNvGrpSpPr/>
          <p:nvPr userDrawn="1"/>
        </p:nvGrpSpPr>
        <p:grpSpPr>
          <a:xfrm>
            <a:off x="0" y="1"/>
            <a:ext cx="8914102" cy="6858001"/>
            <a:chOff x="0" y="0"/>
            <a:chExt cx="8914102" cy="6858001"/>
          </a:xfrm>
        </p:grpSpPr>
        <p:sp>
          <p:nvSpPr>
            <p:cNvPr id="7" name="Freeform 6">
              <a:extLst>
                <a:ext uri="{FF2B5EF4-FFF2-40B4-BE49-F238E27FC236}">
                  <a16:creationId xmlns:a16="http://schemas.microsoft.com/office/drawing/2014/main" id="{D02960CE-3ED9-3D49-BEB3-63CD70439705}"/>
                </a:ext>
              </a:extLst>
            </p:cNvPr>
            <p:cNvSpPr/>
            <p:nvPr userDrawn="1"/>
          </p:nvSpPr>
          <p:spPr bwMode="white">
            <a:xfrm>
              <a:off x="0" y="0"/>
              <a:ext cx="8914102" cy="6858001"/>
            </a:xfrm>
            <a:custGeom>
              <a:avLst/>
              <a:gdLst>
                <a:gd name="connsiteX0" fmla="*/ 1260764 w 8914102"/>
                <a:gd name="connsiteY0" fmla="*/ 0 h 6858001"/>
                <a:gd name="connsiteX1" fmla="*/ 5169189 w 8914102"/>
                <a:gd name="connsiteY1" fmla="*/ 0 h 6858001"/>
                <a:gd name="connsiteX2" fmla="*/ 5169189 w 8914102"/>
                <a:gd name="connsiteY2" fmla="*/ 765175 h 6858001"/>
                <a:gd name="connsiteX3" fmla="*/ 5937540 w 8914102"/>
                <a:gd name="connsiteY3" fmla="*/ 765175 h 6858001"/>
                <a:gd name="connsiteX4" fmla="*/ 5937540 w 8914102"/>
                <a:gd name="connsiteY4" fmla="*/ 1957388 h 6858001"/>
                <a:gd name="connsiteX5" fmla="*/ 7920327 w 8914102"/>
                <a:gd name="connsiteY5" fmla="*/ 1957388 h 6858001"/>
                <a:gd name="connsiteX6" fmla="*/ 7920327 w 8914102"/>
                <a:gd name="connsiteY6" fmla="*/ 4899025 h 6858001"/>
                <a:gd name="connsiteX7" fmla="*/ 8914102 w 8914102"/>
                <a:gd name="connsiteY7" fmla="*/ 4899025 h 6858001"/>
                <a:gd name="connsiteX8" fmla="*/ 8914102 w 8914102"/>
                <a:gd name="connsiteY8" fmla="*/ 6858000 h 6858001"/>
                <a:gd name="connsiteX9" fmla="*/ 7920327 w 8914102"/>
                <a:gd name="connsiteY9" fmla="*/ 6858000 h 6858001"/>
                <a:gd name="connsiteX10" fmla="*/ 5937540 w 8914102"/>
                <a:gd name="connsiteY10" fmla="*/ 6858000 h 6858001"/>
                <a:gd name="connsiteX11" fmla="*/ 5169189 w 8914102"/>
                <a:gd name="connsiteY11" fmla="*/ 6858000 h 6858001"/>
                <a:gd name="connsiteX12" fmla="*/ 3705515 w 8914102"/>
                <a:gd name="connsiteY12" fmla="*/ 6858000 h 6858001"/>
                <a:gd name="connsiteX13" fmla="*/ 1260764 w 8914102"/>
                <a:gd name="connsiteY13" fmla="*/ 6858000 h 6858001"/>
                <a:gd name="connsiteX14" fmla="*/ 1260764 w 8914102"/>
                <a:gd name="connsiteY14" fmla="*/ 6858001 h 6858001"/>
                <a:gd name="connsiteX15" fmla="*/ 0 w 8914102"/>
                <a:gd name="connsiteY15" fmla="*/ 6858001 h 6858001"/>
                <a:gd name="connsiteX16" fmla="*/ 0 w 8914102"/>
                <a:gd name="connsiteY16" fmla="*/ 1 h 6858001"/>
                <a:gd name="connsiteX17" fmla="*/ 1260764 w 8914102"/>
                <a:gd name="connsiteY1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14102" h="6858001">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pic>
          <p:nvPicPr>
            <p:cNvPr id="10" name="Picture 9">
              <a:extLst>
                <a:ext uri="{FF2B5EF4-FFF2-40B4-BE49-F238E27FC236}">
                  <a16:creationId xmlns:a16="http://schemas.microsoft.com/office/drawing/2014/main" id="{89B02B9A-C678-D74D-B142-58CA492CDC0C}"/>
                </a:ext>
              </a:extLst>
            </p:cNvPr>
            <p:cNvPicPr>
              <a:picLocks noChangeAspect="1"/>
            </p:cNvPicPr>
            <p:nvPr userDrawn="1"/>
          </p:nvPicPr>
          <p:blipFill>
            <a:blip r:embed="rId2"/>
            <a:stretch>
              <a:fillRect/>
            </a:stretch>
          </p:blipFill>
          <p:spPr bwMode="black">
            <a:xfrm>
              <a:off x="185139" y="5330952"/>
              <a:ext cx="1636776" cy="1351184"/>
            </a:xfrm>
            <a:prstGeom prst="rect">
              <a:avLst/>
            </a:prstGeom>
          </p:spPr>
        </p:pic>
      </p:grpSp>
      <p:sp>
        <p:nvSpPr>
          <p:cNvPr id="2" name="Title 1"/>
          <p:cNvSpPr>
            <a:spLocks noGrp="1"/>
          </p:cNvSpPr>
          <p:nvPr userDrawn="1">
            <p:ph type="ctrTitle" hasCustomPrompt="1"/>
          </p:nvPr>
        </p:nvSpPr>
        <p:spPr>
          <a:xfrm>
            <a:off x="442913" y="2120951"/>
            <a:ext cx="5258640" cy="1308050"/>
          </a:xfrm>
        </p:spPr>
        <p:txBody>
          <a:bodyPr anchor="b" anchorCtr="0"/>
          <a:lstStyle>
            <a:lvl1pPr algn="l">
              <a:lnSpc>
                <a:spcPct val="85000"/>
              </a:lnSpc>
              <a:defRPr sz="5000">
                <a:solidFill>
                  <a:schemeClr val="bg1"/>
                </a:solidFill>
              </a:defRPr>
            </a:lvl1pPr>
          </a:lstStyle>
          <a:p>
            <a:r>
              <a:rPr lang="en-US"/>
              <a:t>[Presentation title]</a:t>
            </a:r>
          </a:p>
        </p:txBody>
      </p:sp>
      <p:sp>
        <p:nvSpPr>
          <p:cNvPr id="3" name="Subtitle 2"/>
          <p:cNvSpPr>
            <a:spLocks noGrp="1"/>
          </p:cNvSpPr>
          <p:nvPr userDrawn="1">
            <p:ph type="subTitle" idx="1" hasCustomPrompt="1"/>
          </p:nvPr>
        </p:nvSpPr>
        <p:spPr>
          <a:xfrm>
            <a:off x="442914" y="3749041"/>
            <a:ext cx="5258640" cy="246221"/>
          </a:xfrm>
        </p:spPr>
        <p:txBody>
          <a:bodyPr>
            <a:spAutoFit/>
          </a:bodyPr>
          <a:lstStyle>
            <a:lvl1pPr marL="0" indent="0" algn="l">
              <a:lnSpc>
                <a:spcPct val="100000"/>
              </a:lnSpc>
              <a:spcBef>
                <a:spcPts val="0"/>
              </a:spcBef>
              <a:spcAft>
                <a:spcPts val="0"/>
              </a:spcAft>
              <a:buNone/>
              <a:defRPr sz="1600" b="0">
                <a:solidFill>
                  <a:schemeClr val="bg1"/>
                </a:solidFill>
              </a:defRPr>
            </a:lvl1pPr>
            <a:lvl2pPr marL="0" indent="0" algn="l">
              <a:lnSpc>
                <a:spcPct val="100000"/>
              </a:lnSpc>
              <a:spcBef>
                <a:spcPts val="0"/>
              </a:spcBef>
              <a:spcAft>
                <a:spcPts val="0"/>
              </a:spcAft>
              <a:buNone/>
              <a:defRPr sz="1600">
                <a:solidFill>
                  <a:schemeClr val="bg1"/>
                </a:solidFill>
              </a:defRPr>
            </a:lvl2pPr>
            <a:lvl3pPr marL="0" indent="0" algn="l">
              <a:lnSpc>
                <a:spcPct val="100000"/>
              </a:lnSpc>
              <a:spcBef>
                <a:spcPts val="0"/>
              </a:spcBef>
              <a:spcAft>
                <a:spcPts val="0"/>
              </a:spcAft>
              <a:buNone/>
              <a:defRPr sz="1600">
                <a:solidFill>
                  <a:schemeClr val="bg1"/>
                </a:solidFill>
              </a:defRPr>
            </a:lvl3pPr>
            <a:lvl4pPr marL="0" indent="0" algn="l">
              <a:lnSpc>
                <a:spcPct val="100000"/>
              </a:lnSpc>
              <a:spcBef>
                <a:spcPts val="0"/>
              </a:spcBef>
              <a:spcAft>
                <a:spcPts val="0"/>
              </a:spcAft>
              <a:buNone/>
              <a:defRPr sz="1600">
                <a:solidFill>
                  <a:schemeClr val="bg1"/>
                </a:solidFill>
              </a:defRPr>
            </a:lvl4pPr>
            <a:lvl5pPr marL="0" indent="0" algn="l">
              <a:lnSpc>
                <a:spcPct val="100000"/>
              </a:lnSpc>
              <a:spcBef>
                <a:spcPts val="0"/>
              </a:spcBef>
              <a:spcAft>
                <a:spcPts val="0"/>
              </a:spcAft>
              <a:buNone/>
              <a:defRPr sz="1600">
                <a:solidFill>
                  <a:schemeClr val="bg1"/>
                </a:solidFill>
              </a:defRPr>
            </a:lvl5pPr>
            <a:lvl6pPr marL="0" indent="0" algn="l">
              <a:lnSpc>
                <a:spcPct val="100000"/>
              </a:lnSpc>
              <a:spcBef>
                <a:spcPts val="0"/>
              </a:spcBef>
              <a:spcAft>
                <a:spcPts val="0"/>
              </a:spcAft>
              <a:buNone/>
              <a:defRPr sz="1600">
                <a:solidFill>
                  <a:schemeClr val="bg1"/>
                </a:solidFill>
              </a:defRPr>
            </a:lvl6pPr>
            <a:lvl7pPr marL="0" indent="0" algn="l">
              <a:lnSpc>
                <a:spcPct val="100000"/>
              </a:lnSpc>
              <a:spcBef>
                <a:spcPts val="0"/>
              </a:spcBef>
              <a:spcAft>
                <a:spcPts val="0"/>
              </a:spcAft>
              <a:buNone/>
              <a:defRPr sz="1600">
                <a:solidFill>
                  <a:schemeClr val="bg1"/>
                </a:solidFill>
              </a:defRPr>
            </a:lvl7pPr>
            <a:lvl8pPr marL="0" indent="0" algn="l">
              <a:lnSpc>
                <a:spcPct val="100000"/>
              </a:lnSpc>
              <a:spcBef>
                <a:spcPts val="0"/>
              </a:spcBef>
              <a:spcAft>
                <a:spcPts val="0"/>
              </a:spcAft>
              <a:buNone/>
              <a:defRPr sz="1600">
                <a:solidFill>
                  <a:schemeClr val="bg1"/>
                </a:solidFill>
              </a:defRPr>
            </a:lvl8pPr>
            <a:lvl9pPr marL="0" indent="0" algn="l">
              <a:lnSpc>
                <a:spcPct val="100000"/>
              </a:lnSpc>
              <a:spcBef>
                <a:spcPts val="0"/>
              </a:spcBef>
              <a:spcAft>
                <a:spcPts val="0"/>
              </a:spcAft>
              <a:buNone/>
              <a:defRPr sz="1600">
                <a:solidFill>
                  <a:schemeClr val="bg1"/>
                </a:solidFill>
              </a:defRPr>
            </a:lvl9pPr>
          </a:lstStyle>
          <a:p>
            <a:r>
              <a:rPr lang="en-US"/>
              <a:t>[Presentation subtitle]</a:t>
            </a:r>
          </a:p>
        </p:txBody>
      </p:sp>
    </p:spTree>
    <p:extLst>
      <p:ext uri="{BB962C8B-B14F-4D97-AF65-F5344CB8AC3E}">
        <p14:creationId xmlns:p14="http://schemas.microsoft.com/office/powerpoint/2010/main" val="13255629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Slide Split">
    <p:spTree>
      <p:nvGrpSpPr>
        <p:cNvPr id="1" name=""/>
        <p:cNvGrpSpPr/>
        <p:nvPr/>
      </p:nvGrpSpPr>
      <p:grpSpPr>
        <a:xfrm>
          <a:off x="0" y="0"/>
          <a:ext cx="0" cy="0"/>
          <a:chOff x="0" y="0"/>
          <a:chExt cx="0" cy="0"/>
        </a:xfrm>
      </p:grpSpPr>
      <p:sp>
        <p:nvSpPr>
          <p:cNvPr id="14" name="Picture Placeholder 4"/>
          <p:cNvSpPr>
            <a:spLocks noGrp="1"/>
          </p:cNvSpPr>
          <p:nvPr>
            <p:ph type="pic" sz="quarter" idx="10"/>
          </p:nvPr>
        </p:nvSpPr>
        <p:spPr bwMode="hidden">
          <a:xfrm>
            <a:off x="5334000" y="0"/>
            <a:ext cx="6858000" cy="6858000"/>
          </a:xfrm>
          <a:solidFill>
            <a:srgbClr val="DEDEDE"/>
          </a:solidFill>
        </p:spPr>
        <p:txBody>
          <a:bodyPr anchor="ctr" anchorCtr="0"/>
          <a:lstStyle>
            <a:lvl1pPr algn="ctr">
              <a:defRPr sz="1200" b="0">
                <a:solidFill>
                  <a:schemeClr val="tx1"/>
                </a:solidFill>
              </a:defRPr>
            </a:lvl1pPr>
          </a:lstStyle>
          <a:p>
            <a:r>
              <a:rPr lang="en-US"/>
              <a:t>Click icon to add picture</a:t>
            </a:r>
          </a:p>
        </p:txBody>
      </p:sp>
      <p:sp>
        <p:nvSpPr>
          <p:cNvPr id="2" name="Title 1"/>
          <p:cNvSpPr>
            <a:spLocks noGrp="1"/>
          </p:cNvSpPr>
          <p:nvPr>
            <p:ph type="ctrTitle" hasCustomPrompt="1"/>
          </p:nvPr>
        </p:nvSpPr>
        <p:spPr>
          <a:xfrm>
            <a:off x="442915" y="2277916"/>
            <a:ext cx="4675186" cy="1151084"/>
          </a:xfrm>
        </p:spPr>
        <p:txBody>
          <a:bodyPr anchor="b" anchorCtr="0"/>
          <a:lstStyle>
            <a:lvl1pPr algn="l">
              <a:lnSpc>
                <a:spcPct val="85000"/>
              </a:lnSpc>
              <a:defRPr sz="4400">
                <a:solidFill>
                  <a:schemeClr val="tx1"/>
                </a:solidFill>
              </a:defRPr>
            </a:lvl1pPr>
          </a:lstStyle>
          <a:p>
            <a:r>
              <a:rPr lang="en-US"/>
              <a:t>[Presentation title]</a:t>
            </a:r>
          </a:p>
        </p:txBody>
      </p:sp>
      <p:sp>
        <p:nvSpPr>
          <p:cNvPr id="3" name="Subtitle 2"/>
          <p:cNvSpPr>
            <a:spLocks noGrp="1"/>
          </p:cNvSpPr>
          <p:nvPr>
            <p:ph type="subTitle" idx="1" hasCustomPrompt="1"/>
          </p:nvPr>
        </p:nvSpPr>
        <p:spPr>
          <a:xfrm>
            <a:off x="442913" y="3956186"/>
            <a:ext cx="4675187" cy="246221"/>
          </a:xfrm>
        </p:spPr>
        <p:txBody>
          <a:bodyPr>
            <a:spAutoFit/>
          </a:bodyPr>
          <a:lstStyle>
            <a:lvl1pPr marL="0" indent="0" algn="l">
              <a:lnSpc>
                <a:spcPct val="100000"/>
              </a:lnSpc>
              <a:spcBef>
                <a:spcPts val="0"/>
              </a:spcBef>
              <a:spcAft>
                <a:spcPts val="0"/>
              </a:spcAft>
              <a:buNone/>
              <a:defRPr sz="1600" b="0">
                <a:solidFill>
                  <a:schemeClr val="tx1"/>
                </a:solidFill>
              </a:defRPr>
            </a:lvl1pPr>
            <a:lvl2pPr marL="0" indent="0" algn="l">
              <a:lnSpc>
                <a:spcPct val="100000"/>
              </a:lnSpc>
              <a:spcBef>
                <a:spcPts val="0"/>
              </a:spcBef>
              <a:spcAft>
                <a:spcPts val="0"/>
              </a:spcAft>
              <a:buNone/>
              <a:defRPr sz="1600"/>
            </a:lvl2pPr>
            <a:lvl3pPr marL="0" indent="0" algn="l">
              <a:lnSpc>
                <a:spcPct val="100000"/>
              </a:lnSpc>
              <a:spcBef>
                <a:spcPts val="0"/>
              </a:spcBef>
              <a:spcAft>
                <a:spcPts val="0"/>
              </a:spcAft>
              <a:buNone/>
              <a:defRPr sz="1600"/>
            </a:lvl3pPr>
            <a:lvl4pPr marL="0" indent="0" algn="l">
              <a:lnSpc>
                <a:spcPct val="100000"/>
              </a:lnSpc>
              <a:spcBef>
                <a:spcPts val="0"/>
              </a:spcBef>
              <a:spcAft>
                <a:spcPts val="0"/>
              </a:spcAft>
              <a:buNone/>
              <a:defRPr sz="1600"/>
            </a:lvl4pPr>
            <a:lvl5pPr marL="0" indent="0" algn="l">
              <a:lnSpc>
                <a:spcPct val="100000"/>
              </a:lnSpc>
              <a:spcBef>
                <a:spcPts val="0"/>
              </a:spcBef>
              <a:spcAft>
                <a:spcPts val="0"/>
              </a:spcAft>
              <a:buNone/>
              <a:defRPr sz="1600"/>
            </a:lvl5pPr>
            <a:lvl6pPr marL="0" indent="0" algn="l">
              <a:lnSpc>
                <a:spcPct val="100000"/>
              </a:lnSpc>
              <a:spcBef>
                <a:spcPts val="0"/>
              </a:spcBef>
              <a:spcAft>
                <a:spcPts val="0"/>
              </a:spcAft>
              <a:buNone/>
              <a:defRPr sz="1600"/>
            </a:lvl6pPr>
            <a:lvl7pPr marL="0" indent="0" algn="l">
              <a:lnSpc>
                <a:spcPct val="100000"/>
              </a:lnSpc>
              <a:spcBef>
                <a:spcPts val="0"/>
              </a:spcBef>
              <a:spcAft>
                <a:spcPts val="0"/>
              </a:spcAft>
              <a:buNone/>
              <a:defRPr sz="1600"/>
            </a:lvl7pPr>
            <a:lvl8pPr marL="0" indent="0" algn="l">
              <a:lnSpc>
                <a:spcPct val="100000"/>
              </a:lnSpc>
              <a:spcBef>
                <a:spcPts val="0"/>
              </a:spcBef>
              <a:spcAft>
                <a:spcPts val="0"/>
              </a:spcAft>
              <a:buNone/>
              <a:defRPr sz="1600"/>
            </a:lvl8pPr>
            <a:lvl9pPr marL="0" indent="0" algn="l">
              <a:lnSpc>
                <a:spcPct val="100000"/>
              </a:lnSpc>
              <a:spcBef>
                <a:spcPts val="0"/>
              </a:spcBef>
              <a:spcAft>
                <a:spcPts val="0"/>
              </a:spcAft>
              <a:buNone/>
              <a:defRPr sz="1600"/>
            </a:lvl9pPr>
          </a:lstStyle>
          <a:p>
            <a:r>
              <a:rPr lang="en-US"/>
              <a:t>[Presentation subtitle]</a:t>
            </a:r>
          </a:p>
        </p:txBody>
      </p:sp>
      <p:sp>
        <p:nvSpPr>
          <p:cNvPr id="7" name="AutoShape 3"/>
          <p:cNvSpPr>
            <a:spLocks noChangeAspect="1" noChangeArrowheads="1" noTextEdit="1"/>
          </p:cNvSpPr>
          <p:nvPr/>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AutoShape 3"/>
          <p:cNvSpPr>
            <a:spLocks noChangeAspect="1" noChangeArrowheads="1" noTextEdit="1"/>
          </p:cNvSpPr>
          <p:nvPr userDrawn="1"/>
        </p:nvSpPr>
        <p:spPr bwMode="auto">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8" name="Picture 7">
            <a:extLst>
              <a:ext uri="{FF2B5EF4-FFF2-40B4-BE49-F238E27FC236}">
                <a16:creationId xmlns:a16="http://schemas.microsoft.com/office/drawing/2014/main" id="{7722A556-B0A2-E74A-B3E1-08C0F432C2DF}"/>
              </a:ext>
            </a:extLst>
          </p:cNvPr>
          <p:cNvPicPr>
            <a:picLocks noChangeAspect="1"/>
          </p:cNvPicPr>
          <p:nvPr userDrawn="1"/>
        </p:nvPicPr>
        <p:blipFill>
          <a:blip r:embed="rId2"/>
          <a:stretch>
            <a:fillRect/>
          </a:stretch>
        </p:blipFill>
        <p:spPr bwMode="gray">
          <a:xfrm>
            <a:off x="185140" y="5330953"/>
            <a:ext cx="1636776" cy="1351185"/>
          </a:xfrm>
          <a:prstGeom prst="rect">
            <a:avLst/>
          </a:prstGeom>
        </p:spPr>
      </p:pic>
    </p:spTree>
    <p:extLst>
      <p:ext uri="{BB962C8B-B14F-4D97-AF65-F5344CB8AC3E}">
        <p14:creationId xmlns:p14="http://schemas.microsoft.com/office/powerpoint/2010/main" val="3596832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Lines">
  <p:cSld name="Title Slide Lines">
    <p:bg>
      <p:bgPr>
        <a:solidFill>
          <a:srgbClr val="DEDEDE"/>
        </a:solidFill>
        <a:effectLst/>
      </p:bgPr>
    </p:bg>
    <p:spTree>
      <p:nvGrpSpPr>
        <p:cNvPr id="1" name="Shape 58"/>
        <p:cNvGrpSpPr/>
        <p:nvPr/>
      </p:nvGrpSpPr>
      <p:grpSpPr>
        <a:xfrm>
          <a:off x="0" y="0"/>
          <a:ext cx="0" cy="0"/>
          <a:chOff x="0" y="0"/>
          <a:chExt cx="0" cy="0"/>
        </a:xfrm>
      </p:grpSpPr>
      <p:grpSp>
        <p:nvGrpSpPr>
          <p:cNvPr id="59" name="Google Shape;59;p9"/>
          <p:cNvGrpSpPr/>
          <p:nvPr/>
        </p:nvGrpSpPr>
        <p:grpSpPr>
          <a:xfrm>
            <a:off x="-1" y="-1"/>
            <a:ext cx="12191893" cy="6857975"/>
            <a:chOff x="-1" y="-1"/>
            <a:chExt cx="12191893" cy="6857975"/>
          </a:xfrm>
        </p:grpSpPr>
        <p:grpSp>
          <p:nvGrpSpPr>
            <p:cNvPr id="60" name="Google Shape;60;p9"/>
            <p:cNvGrpSpPr/>
            <p:nvPr/>
          </p:nvGrpSpPr>
          <p:grpSpPr>
            <a:xfrm>
              <a:off x="-1" y="-1"/>
              <a:ext cx="12191893" cy="6857975"/>
              <a:chOff x="152400" y="152400"/>
              <a:chExt cx="12196772" cy="6862779"/>
            </a:xfrm>
          </p:grpSpPr>
          <p:sp>
            <p:nvSpPr>
              <p:cNvPr id="61" name="Google Shape;61;p9"/>
              <p:cNvSpPr/>
              <p:nvPr/>
            </p:nvSpPr>
            <p:spPr>
              <a:xfrm>
                <a:off x="152400" y="3775075"/>
                <a:ext cx="9142419" cy="777876"/>
              </a:xfrm>
              <a:custGeom>
                <a:avLst/>
                <a:gdLst/>
                <a:ahLst/>
                <a:cxnLst/>
                <a:rect l="l" t="t" r="r" b="b"/>
                <a:pathLst>
                  <a:path w="7908" h="1632" extrusionOk="0">
                    <a:moveTo>
                      <a:pt x="0" y="0"/>
                    </a:moveTo>
                    <a:lnTo>
                      <a:pt x="0" y="0"/>
                    </a:lnTo>
                    <a:lnTo>
                      <a:pt x="7908" y="0"/>
                    </a:lnTo>
                    <a:lnTo>
                      <a:pt x="7908" y="1632"/>
                    </a:lnTo>
                    <a:lnTo>
                      <a:pt x="0" y="1632"/>
                    </a:lnTo>
                    <a:lnTo>
                      <a:pt x="0" y="0"/>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9"/>
              <p:cNvSpPr/>
              <p:nvPr/>
            </p:nvSpPr>
            <p:spPr>
              <a:xfrm>
                <a:off x="152400" y="152400"/>
                <a:ext cx="12196772" cy="6862779"/>
              </a:xfrm>
              <a:custGeom>
                <a:avLst/>
                <a:gdLst/>
                <a:ahLst/>
                <a:cxnLst/>
                <a:rect l="l" t="t" r="r" b="b"/>
                <a:pathLst>
                  <a:path w="25599" h="14399" extrusionOk="0">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63" name="Google Shape;63;p9"/>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64" name="Google Shape;64;p9"/>
          <p:cNvSpPr txBox="1">
            <a:spLocks noGrp="1"/>
          </p:cNvSpPr>
          <p:nvPr>
            <p:ph type="subTitle" idx="1"/>
          </p:nvPr>
        </p:nvSpPr>
        <p:spPr>
          <a:xfrm>
            <a:off x="442914" y="3713607"/>
            <a:ext cx="5473800" cy="5922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endParaRPr/>
          </a:p>
        </p:txBody>
      </p:sp>
      <p:sp>
        <p:nvSpPr>
          <p:cNvPr id="65" name="Google Shape;65;p9"/>
          <p:cNvSpPr txBox="1">
            <a:spLocks noGrp="1"/>
          </p:cNvSpPr>
          <p:nvPr>
            <p:ph type="ctrTitle"/>
          </p:nvPr>
        </p:nvSpPr>
        <p:spPr>
          <a:xfrm>
            <a:off x="442914" y="428623"/>
            <a:ext cx="7418400" cy="20118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4500"/>
              <a:buFont typeface="Georgia"/>
              <a:buNone/>
              <a:defRPr sz="4500" b="0" i="0" u="none" strike="noStrike" cap="none">
                <a:solidFill>
                  <a:schemeClr val="lt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10278623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5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1645921"/>
            <a:ext cx="11306175" cy="2508379"/>
          </a:xfrm>
        </p:spPr>
        <p:txBody>
          <a:bodyPr>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Tree>
    <p:extLst>
      <p:ext uri="{BB962C8B-B14F-4D97-AF65-F5344CB8AC3E}">
        <p14:creationId xmlns:p14="http://schemas.microsoft.com/office/powerpoint/2010/main" val="26595467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4" y="1645921"/>
            <a:ext cx="5473700"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Content Placeholder 2"/>
          <p:cNvSpPr>
            <a:spLocks noGrp="1"/>
          </p:cNvSpPr>
          <p:nvPr>
            <p:ph idx="17" hasCustomPrompt="1"/>
          </p:nvPr>
        </p:nvSpPr>
        <p:spPr>
          <a:xfrm>
            <a:off x="6280341" y="1645921"/>
            <a:ext cx="5473700"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Tree>
    <p:extLst>
      <p:ext uri="{BB962C8B-B14F-4D97-AF65-F5344CB8AC3E}">
        <p14:creationId xmlns:p14="http://schemas.microsoft.com/office/powerpoint/2010/main" val="21048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1645921"/>
            <a:ext cx="3538728"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Content Placeholder 2"/>
          <p:cNvSpPr>
            <a:spLocks noGrp="1"/>
          </p:cNvSpPr>
          <p:nvPr>
            <p:ph idx="17" hasCustomPrompt="1"/>
          </p:nvPr>
        </p:nvSpPr>
        <p:spPr>
          <a:xfrm>
            <a:off x="8218488" y="1645921"/>
            <a:ext cx="3535553"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9" name="Content Placeholder 2"/>
          <p:cNvSpPr>
            <a:spLocks noGrp="1"/>
          </p:cNvSpPr>
          <p:nvPr>
            <p:ph idx="18" hasCustomPrompt="1"/>
          </p:nvPr>
        </p:nvSpPr>
        <p:spPr>
          <a:xfrm>
            <a:off x="4333178" y="1645921"/>
            <a:ext cx="3533775"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Tree>
    <p:extLst>
      <p:ext uri="{BB962C8B-B14F-4D97-AF65-F5344CB8AC3E}">
        <p14:creationId xmlns:p14="http://schemas.microsoft.com/office/powerpoint/2010/main" val="837773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1645920"/>
            <a:ext cx="2560320" cy="2754600"/>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Content Placeholder 2"/>
          <p:cNvSpPr>
            <a:spLocks noGrp="1"/>
          </p:cNvSpPr>
          <p:nvPr>
            <p:ph idx="17" hasCustomPrompt="1"/>
          </p:nvPr>
        </p:nvSpPr>
        <p:spPr>
          <a:xfrm>
            <a:off x="9193721" y="1645920"/>
            <a:ext cx="2560320" cy="2754600"/>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9" name="Content Placeholder 2"/>
          <p:cNvSpPr>
            <a:spLocks noGrp="1"/>
          </p:cNvSpPr>
          <p:nvPr>
            <p:ph idx="18" hasCustomPrompt="1"/>
          </p:nvPr>
        </p:nvSpPr>
        <p:spPr>
          <a:xfrm>
            <a:off x="6276785" y="1645920"/>
            <a:ext cx="2560320" cy="2754600"/>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18" name="Content Placeholder 2"/>
          <p:cNvSpPr>
            <a:spLocks noGrp="1"/>
          </p:cNvSpPr>
          <p:nvPr>
            <p:ph idx="19" hasCustomPrompt="1"/>
          </p:nvPr>
        </p:nvSpPr>
        <p:spPr>
          <a:xfrm>
            <a:off x="3359849" y="1645920"/>
            <a:ext cx="2560320" cy="2754600"/>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Tree>
    <p:extLst>
      <p:ext uri="{BB962C8B-B14F-4D97-AF65-F5344CB8AC3E}">
        <p14:creationId xmlns:p14="http://schemas.microsoft.com/office/powerpoint/2010/main" val="33976853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1645920"/>
            <a:ext cx="2011680" cy="3247043"/>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Content Placeholder 2"/>
          <p:cNvSpPr>
            <a:spLocks noGrp="1"/>
          </p:cNvSpPr>
          <p:nvPr>
            <p:ph idx="17" hasCustomPrompt="1"/>
          </p:nvPr>
        </p:nvSpPr>
        <p:spPr>
          <a:xfrm>
            <a:off x="9742361" y="1645920"/>
            <a:ext cx="2011680" cy="3247043"/>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9" name="Content Placeholder 2"/>
          <p:cNvSpPr>
            <a:spLocks noGrp="1"/>
          </p:cNvSpPr>
          <p:nvPr>
            <p:ph idx="18" hasCustomPrompt="1"/>
          </p:nvPr>
        </p:nvSpPr>
        <p:spPr>
          <a:xfrm>
            <a:off x="7417499" y="1645920"/>
            <a:ext cx="2011680" cy="3247043"/>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18" name="Content Placeholder 2"/>
          <p:cNvSpPr>
            <a:spLocks noGrp="1"/>
          </p:cNvSpPr>
          <p:nvPr>
            <p:ph idx="19" hasCustomPrompt="1"/>
          </p:nvPr>
        </p:nvSpPr>
        <p:spPr>
          <a:xfrm>
            <a:off x="2767775" y="1645920"/>
            <a:ext cx="2011680" cy="3247043"/>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15" name="Content Placeholder 2"/>
          <p:cNvSpPr>
            <a:spLocks noGrp="1"/>
          </p:cNvSpPr>
          <p:nvPr>
            <p:ph idx="20" hasCustomPrompt="1"/>
          </p:nvPr>
        </p:nvSpPr>
        <p:spPr>
          <a:xfrm>
            <a:off x="5092637" y="1645920"/>
            <a:ext cx="2011680" cy="3247043"/>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Tree>
    <p:extLst>
      <p:ext uri="{BB962C8B-B14F-4D97-AF65-F5344CB8AC3E}">
        <p14:creationId xmlns:p14="http://schemas.microsoft.com/office/powerpoint/2010/main" val="24356464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One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1645921"/>
            <a:ext cx="3538728"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Tree>
    <p:extLst>
      <p:ext uri="{BB962C8B-B14F-4D97-AF65-F5344CB8AC3E}">
        <p14:creationId xmlns:p14="http://schemas.microsoft.com/office/powerpoint/2010/main" val="965703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and Imag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6096000" y="0"/>
            <a:ext cx="6096000" cy="6858000"/>
          </a:xfrm>
          <a:solidFill>
            <a:srgbClr val="DEDEDE"/>
          </a:solidFill>
        </p:spPr>
        <p:txBody>
          <a:bodyPr anchor="ctr" anchorCtr="0"/>
          <a:lstStyle>
            <a:lvl1pPr algn="ctr">
              <a:defRPr sz="1200" b="0">
                <a:solidFill>
                  <a:schemeClr val="tx1"/>
                </a:solidFill>
              </a:defRPr>
            </a:lvl1pPr>
          </a:lstStyle>
          <a:p>
            <a:r>
              <a:rPr lang="en-US"/>
              <a:t>Click icon to add picture</a:t>
            </a:r>
          </a:p>
        </p:txBody>
      </p:sp>
      <p:sp>
        <p:nvSpPr>
          <p:cNvPr id="2" name="Title 1"/>
          <p:cNvSpPr>
            <a:spLocks noGrp="1"/>
          </p:cNvSpPr>
          <p:nvPr>
            <p:ph type="title" hasCustomPrompt="1"/>
          </p:nvPr>
        </p:nvSpPr>
        <p:spPr>
          <a:xfrm>
            <a:off x="447866" y="432001"/>
            <a:ext cx="5468747" cy="430887"/>
          </a:xfrm>
        </p:spPr>
        <p:txBody>
          <a:bodyPr wrap="square">
            <a:spAutoFit/>
          </a:bodyPr>
          <a:lstStyle>
            <a:lvl1pPr>
              <a:defRPr/>
            </a:lvl1pPr>
          </a:lstStyle>
          <a:p>
            <a:r>
              <a:rPr lang="en-US"/>
              <a:t>[Slide title]</a:t>
            </a:r>
          </a:p>
        </p:txBody>
      </p:sp>
      <p:sp>
        <p:nvSpPr>
          <p:cNvPr id="3" name="Content Placeholder 2"/>
          <p:cNvSpPr>
            <a:spLocks noGrp="1"/>
          </p:cNvSpPr>
          <p:nvPr>
            <p:ph idx="1" hasCustomPrompt="1"/>
          </p:nvPr>
        </p:nvSpPr>
        <p:spPr>
          <a:xfrm>
            <a:off x="442914" y="1645921"/>
            <a:ext cx="5473700"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lvl1pPr>
              <a:defRPr>
                <a:solidFill>
                  <a:schemeClr val="bg1"/>
                </a:solidFill>
              </a:defRPr>
            </a:lvl1p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4" y="914400"/>
            <a:ext cx="5471143" cy="313932"/>
          </a:xfrm>
        </p:spPr>
        <p:txBody>
          <a:bodyPr wrap="square">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Tree>
    <p:extLst>
      <p:ext uri="{BB962C8B-B14F-4D97-AF65-F5344CB8AC3E}">
        <p14:creationId xmlns:p14="http://schemas.microsoft.com/office/powerpoint/2010/main" val="6262162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3657601"/>
            <a:ext cx="3538728"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Content Placeholder 2"/>
          <p:cNvSpPr>
            <a:spLocks noGrp="1"/>
          </p:cNvSpPr>
          <p:nvPr>
            <p:ph idx="17" hasCustomPrompt="1"/>
          </p:nvPr>
        </p:nvSpPr>
        <p:spPr>
          <a:xfrm>
            <a:off x="8218488" y="3657601"/>
            <a:ext cx="3535553"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9" name="Content Placeholder 2"/>
          <p:cNvSpPr>
            <a:spLocks noGrp="1"/>
          </p:cNvSpPr>
          <p:nvPr>
            <p:ph idx="18" hasCustomPrompt="1"/>
          </p:nvPr>
        </p:nvSpPr>
        <p:spPr>
          <a:xfrm>
            <a:off x="4333178" y="3657601"/>
            <a:ext cx="3533775"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10" name="Picture Placeholder 9"/>
          <p:cNvSpPr>
            <a:spLocks noGrp="1"/>
          </p:cNvSpPr>
          <p:nvPr>
            <p:ph type="pic" sz="quarter" idx="13"/>
          </p:nvPr>
        </p:nvSpPr>
        <p:spPr>
          <a:xfrm>
            <a:off x="463767" y="1695450"/>
            <a:ext cx="3538728" cy="1733550"/>
          </a:xfrm>
          <a:solidFill>
            <a:srgbClr val="DEDEDE"/>
          </a:solidFill>
        </p:spPr>
        <p:txBody>
          <a:bodyPr anchor="ctr" anchorCtr="0">
            <a:noAutofit/>
          </a:bodyPr>
          <a:lstStyle>
            <a:lvl1pPr algn="ctr">
              <a:defRPr sz="1000" b="0">
                <a:solidFill>
                  <a:schemeClr val="tx1"/>
                </a:solidFill>
              </a:defRPr>
            </a:lvl1pPr>
          </a:lstStyle>
          <a:p>
            <a:r>
              <a:rPr lang="en-US"/>
              <a:t>Click icon to add picture</a:t>
            </a:r>
          </a:p>
        </p:txBody>
      </p:sp>
      <p:sp>
        <p:nvSpPr>
          <p:cNvPr id="11" name="Picture Placeholder 9"/>
          <p:cNvSpPr>
            <a:spLocks noGrp="1"/>
          </p:cNvSpPr>
          <p:nvPr>
            <p:ph type="pic" sz="quarter" idx="19"/>
          </p:nvPr>
        </p:nvSpPr>
        <p:spPr>
          <a:xfrm>
            <a:off x="4339540" y="1695450"/>
            <a:ext cx="3538728" cy="1733550"/>
          </a:xfrm>
          <a:solidFill>
            <a:srgbClr val="DEDEDE"/>
          </a:solidFill>
        </p:spPr>
        <p:txBody>
          <a:bodyPr anchor="ctr" anchorCtr="0">
            <a:noAutofit/>
          </a:bodyPr>
          <a:lstStyle>
            <a:lvl1pPr algn="ctr">
              <a:defRPr sz="1000" b="0">
                <a:solidFill>
                  <a:schemeClr val="tx1"/>
                </a:solidFill>
              </a:defRPr>
            </a:lvl1pPr>
          </a:lstStyle>
          <a:p>
            <a:r>
              <a:rPr lang="en-US"/>
              <a:t>Click icon to add picture</a:t>
            </a:r>
          </a:p>
        </p:txBody>
      </p:sp>
      <p:sp>
        <p:nvSpPr>
          <p:cNvPr id="12" name="Picture Placeholder 9"/>
          <p:cNvSpPr>
            <a:spLocks noGrp="1"/>
          </p:cNvSpPr>
          <p:nvPr>
            <p:ph type="pic" sz="quarter" idx="20"/>
          </p:nvPr>
        </p:nvSpPr>
        <p:spPr>
          <a:xfrm>
            <a:off x="8215313" y="1695450"/>
            <a:ext cx="3538728" cy="1733550"/>
          </a:xfrm>
          <a:solidFill>
            <a:srgbClr val="DEDEDE"/>
          </a:solidFill>
        </p:spPr>
        <p:txBody>
          <a:bodyPr anchor="ctr" anchorCtr="0">
            <a:noAutofit/>
          </a:bodyPr>
          <a:lstStyle>
            <a:lvl1pPr algn="ctr">
              <a:defRPr sz="1000" b="0">
                <a:solidFill>
                  <a:schemeClr val="tx1"/>
                </a:solidFill>
              </a:defRPr>
            </a:lvl1pPr>
          </a:lstStyle>
          <a:p>
            <a:r>
              <a:rPr lang="en-US"/>
              <a:t>Click icon to add picture</a:t>
            </a:r>
          </a:p>
        </p:txBody>
      </p:sp>
    </p:spTree>
    <p:extLst>
      <p:ext uri="{BB962C8B-B14F-4D97-AF65-F5344CB8AC3E}">
        <p14:creationId xmlns:p14="http://schemas.microsoft.com/office/powerpoint/2010/main" val="37783698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Text Boxes for Ic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3124201"/>
            <a:ext cx="2560320" cy="2431435"/>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Content Placeholder 2"/>
          <p:cNvSpPr>
            <a:spLocks noGrp="1"/>
          </p:cNvSpPr>
          <p:nvPr>
            <p:ph idx="17" hasCustomPrompt="1"/>
          </p:nvPr>
        </p:nvSpPr>
        <p:spPr>
          <a:xfrm>
            <a:off x="9193721" y="3124201"/>
            <a:ext cx="2560320" cy="2431435"/>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
        <p:nvSpPr>
          <p:cNvPr id="9" name="Content Placeholder 2"/>
          <p:cNvSpPr>
            <a:spLocks noGrp="1"/>
          </p:cNvSpPr>
          <p:nvPr>
            <p:ph idx="18" hasCustomPrompt="1"/>
          </p:nvPr>
        </p:nvSpPr>
        <p:spPr>
          <a:xfrm>
            <a:off x="6276785" y="3124201"/>
            <a:ext cx="2560320" cy="2431435"/>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
        <p:nvSpPr>
          <p:cNvPr id="18" name="Content Placeholder 2"/>
          <p:cNvSpPr>
            <a:spLocks noGrp="1"/>
          </p:cNvSpPr>
          <p:nvPr>
            <p:ph idx="19" hasCustomPrompt="1"/>
          </p:nvPr>
        </p:nvSpPr>
        <p:spPr>
          <a:xfrm>
            <a:off x="3359849" y="3124201"/>
            <a:ext cx="2560320" cy="2431435"/>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Tree>
    <p:extLst>
      <p:ext uri="{BB962C8B-B14F-4D97-AF65-F5344CB8AC3E}">
        <p14:creationId xmlns:p14="http://schemas.microsoft.com/office/powerpoint/2010/main" val="40855891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Team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3657601"/>
            <a:ext cx="2560320" cy="2431435"/>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Content Placeholder 2"/>
          <p:cNvSpPr>
            <a:spLocks noGrp="1"/>
          </p:cNvSpPr>
          <p:nvPr>
            <p:ph idx="17" hasCustomPrompt="1"/>
          </p:nvPr>
        </p:nvSpPr>
        <p:spPr>
          <a:xfrm>
            <a:off x="9193721" y="3657601"/>
            <a:ext cx="2560320" cy="2431435"/>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
        <p:nvSpPr>
          <p:cNvPr id="9" name="Content Placeholder 2"/>
          <p:cNvSpPr>
            <a:spLocks noGrp="1"/>
          </p:cNvSpPr>
          <p:nvPr>
            <p:ph idx="18" hasCustomPrompt="1"/>
          </p:nvPr>
        </p:nvSpPr>
        <p:spPr>
          <a:xfrm>
            <a:off x="6276785" y="3657601"/>
            <a:ext cx="2560320" cy="2431435"/>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
        <p:nvSpPr>
          <p:cNvPr id="18" name="Content Placeholder 2"/>
          <p:cNvSpPr>
            <a:spLocks noGrp="1"/>
          </p:cNvSpPr>
          <p:nvPr>
            <p:ph idx="19" hasCustomPrompt="1"/>
          </p:nvPr>
        </p:nvSpPr>
        <p:spPr>
          <a:xfrm>
            <a:off x="3359849" y="3657601"/>
            <a:ext cx="2560320" cy="2431435"/>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
        <p:nvSpPr>
          <p:cNvPr id="10" name="Picture Placeholder 9"/>
          <p:cNvSpPr>
            <a:spLocks noGrp="1"/>
          </p:cNvSpPr>
          <p:nvPr>
            <p:ph type="pic" sz="quarter" idx="20"/>
          </p:nvPr>
        </p:nvSpPr>
        <p:spPr>
          <a:xfrm>
            <a:off x="447866" y="1695450"/>
            <a:ext cx="1884218" cy="1371600"/>
          </a:xfrm>
          <a:solidFill>
            <a:srgbClr val="DEDEDE"/>
          </a:solidFill>
        </p:spPr>
        <p:txBody>
          <a:bodyPr anchor="ctr" anchorCtr="0">
            <a:noAutofit/>
          </a:bodyPr>
          <a:lstStyle>
            <a:lvl1pPr algn="ctr">
              <a:defRPr sz="1000" b="0">
                <a:solidFill>
                  <a:schemeClr val="tx1"/>
                </a:solidFill>
              </a:defRPr>
            </a:lvl1pPr>
          </a:lstStyle>
          <a:p>
            <a:r>
              <a:rPr lang="en-US"/>
              <a:t>Click icon to add picture</a:t>
            </a:r>
          </a:p>
        </p:txBody>
      </p:sp>
      <p:sp>
        <p:nvSpPr>
          <p:cNvPr id="11" name="Picture Placeholder 9"/>
          <p:cNvSpPr>
            <a:spLocks noGrp="1"/>
          </p:cNvSpPr>
          <p:nvPr>
            <p:ph type="pic" sz="quarter" idx="15"/>
          </p:nvPr>
        </p:nvSpPr>
        <p:spPr>
          <a:xfrm>
            <a:off x="3359849" y="1695450"/>
            <a:ext cx="1884218" cy="1371600"/>
          </a:xfrm>
          <a:solidFill>
            <a:srgbClr val="DEDEDE"/>
          </a:solidFill>
        </p:spPr>
        <p:txBody>
          <a:bodyPr anchor="ctr" anchorCtr="0">
            <a:noAutofit/>
          </a:bodyPr>
          <a:lstStyle>
            <a:lvl1pPr algn="ctr">
              <a:defRPr sz="1000" b="0">
                <a:solidFill>
                  <a:schemeClr val="tx1"/>
                </a:solidFill>
              </a:defRPr>
            </a:lvl1pPr>
          </a:lstStyle>
          <a:p>
            <a:r>
              <a:rPr lang="en-US"/>
              <a:t>Click icon to add picture</a:t>
            </a:r>
          </a:p>
        </p:txBody>
      </p:sp>
      <p:sp>
        <p:nvSpPr>
          <p:cNvPr id="12" name="Picture Placeholder 9"/>
          <p:cNvSpPr>
            <a:spLocks noGrp="1"/>
          </p:cNvSpPr>
          <p:nvPr>
            <p:ph type="pic" sz="quarter" idx="21"/>
          </p:nvPr>
        </p:nvSpPr>
        <p:spPr>
          <a:xfrm>
            <a:off x="6276785" y="1695450"/>
            <a:ext cx="1884218" cy="1371600"/>
          </a:xfrm>
          <a:solidFill>
            <a:srgbClr val="DEDEDE"/>
          </a:solidFill>
        </p:spPr>
        <p:txBody>
          <a:bodyPr anchor="ctr" anchorCtr="0">
            <a:noAutofit/>
          </a:bodyPr>
          <a:lstStyle>
            <a:lvl1pPr algn="ctr">
              <a:defRPr sz="1000" b="0">
                <a:solidFill>
                  <a:schemeClr val="tx1"/>
                </a:solidFill>
              </a:defRPr>
            </a:lvl1pPr>
          </a:lstStyle>
          <a:p>
            <a:r>
              <a:rPr lang="en-US"/>
              <a:t>Click icon to add picture</a:t>
            </a:r>
          </a:p>
        </p:txBody>
      </p:sp>
      <p:sp>
        <p:nvSpPr>
          <p:cNvPr id="13" name="Picture Placeholder 9"/>
          <p:cNvSpPr>
            <a:spLocks noGrp="1"/>
          </p:cNvSpPr>
          <p:nvPr>
            <p:ph type="pic" sz="quarter" idx="22"/>
          </p:nvPr>
        </p:nvSpPr>
        <p:spPr>
          <a:xfrm>
            <a:off x="9193721" y="1695450"/>
            <a:ext cx="1884218" cy="1371600"/>
          </a:xfrm>
          <a:solidFill>
            <a:srgbClr val="DEDEDE"/>
          </a:solidFill>
        </p:spPr>
        <p:txBody>
          <a:bodyPr anchor="ctr" anchorCtr="0">
            <a:noAutofit/>
          </a:bodyPr>
          <a:lstStyle>
            <a:lvl1pPr algn="ctr">
              <a:defRPr sz="1000" b="0">
                <a:solidFill>
                  <a:schemeClr val="tx1"/>
                </a:solidFill>
              </a:defRPr>
            </a:lvl1pPr>
          </a:lstStyle>
          <a:p>
            <a:r>
              <a:rPr lang="en-US"/>
              <a:t>Click icon to add picture</a:t>
            </a:r>
          </a:p>
        </p:txBody>
      </p:sp>
    </p:spTree>
    <p:extLst>
      <p:ext uri="{BB962C8B-B14F-4D97-AF65-F5344CB8AC3E}">
        <p14:creationId xmlns:p14="http://schemas.microsoft.com/office/powerpoint/2010/main" val="3109281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ines 2">
  <p:cSld name="Title Slide Lines 2">
    <p:bg>
      <p:bgPr>
        <a:solidFill>
          <a:srgbClr val="DEDEDE"/>
        </a:solidFill>
        <a:effectLst/>
      </p:bgPr>
    </p:bg>
    <p:spTree>
      <p:nvGrpSpPr>
        <p:cNvPr id="1" name="Shape 66"/>
        <p:cNvGrpSpPr/>
        <p:nvPr/>
      </p:nvGrpSpPr>
      <p:grpSpPr>
        <a:xfrm>
          <a:off x="0" y="0"/>
          <a:ext cx="0" cy="0"/>
          <a:chOff x="0" y="0"/>
          <a:chExt cx="0" cy="0"/>
        </a:xfrm>
      </p:grpSpPr>
      <p:grpSp>
        <p:nvGrpSpPr>
          <p:cNvPr id="67" name="Google Shape;67;p10"/>
          <p:cNvGrpSpPr/>
          <p:nvPr/>
        </p:nvGrpSpPr>
        <p:grpSpPr>
          <a:xfrm>
            <a:off x="0" y="0"/>
            <a:ext cx="12192000" cy="6858000"/>
            <a:chOff x="0" y="0"/>
            <a:chExt cx="12192000" cy="6858000"/>
          </a:xfrm>
        </p:grpSpPr>
        <p:sp>
          <p:nvSpPr>
            <p:cNvPr id="68" name="Google Shape;68;p10"/>
            <p:cNvSpPr/>
            <p:nvPr/>
          </p:nvSpPr>
          <p:spPr>
            <a:xfrm>
              <a:off x="0" y="0"/>
              <a:ext cx="12192000" cy="6858000"/>
            </a:xfrm>
            <a:custGeom>
              <a:avLst/>
              <a:gdLst/>
              <a:ahLst/>
              <a:cxnLst/>
              <a:rect l="l" t="t" r="r" b="b"/>
              <a:pathLst>
                <a:path w="12192000" h="6858000" extrusionOk="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9" name="Google Shape;69;p10"/>
            <p:cNvPicPr preferRelativeResize="0"/>
            <p:nvPr/>
          </p:nvPicPr>
          <p:blipFill rotWithShape="1">
            <a:blip r:embed="rId2">
              <a:alphaModFix/>
            </a:blip>
            <a:srcRect/>
            <a:stretch/>
          </p:blipFill>
          <p:spPr>
            <a:xfrm>
              <a:off x="185139" y="5330952"/>
              <a:ext cx="1636775" cy="1351186"/>
            </a:xfrm>
            <a:prstGeom prst="rect">
              <a:avLst/>
            </a:prstGeom>
            <a:noFill/>
            <a:ln>
              <a:noFill/>
            </a:ln>
          </p:spPr>
        </p:pic>
      </p:grpSp>
      <p:sp>
        <p:nvSpPr>
          <p:cNvPr id="70" name="Google Shape;70;p10"/>
          <p:cNvSpPr txBox="1">
            <a:spLocks noGrp="1"/>
          </p:cNvSpPr>
          <p:nvPr>
            <p:ph type="subTitle" idx="1"/>
          </p:nvPr>
        </p:nvSpPr>
        <p:spPr>
          <a:xfrm>
            <a:off x="442913" y="3713607"/>
            <a:ext cx="5473800" cy="5943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ctrTitle"/>
          </p:nvPr>
        </p:nvSpPr>
        <p:spPr>
          <a:xfrm>
            <a:off x="442912" y="428623"/>
            <a:ext cx="7418400" cy="20118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dk1"/>
              </a:buClr>
              <a:buSzPts val="4500"/>
              <a:buFont typeface="Georgia"/>
              <a:buNone/>
              <a:defRPr sz="45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1232774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1645921"/>
            <a:ext cx="3538728"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Picture Placeholder 8"/>
          <p:cNvSpPr>
            <a:spLocks noGrp="1"/>
          </p:cNvSpPr>
          <p:nvPr>
            <p:ph type="pic" sz="quarter" idx="13"/>
          </p:nvPr>
        </p:nvSpPr>
        <p:spPr>
          <a:xfrm>
            <a:off x="5118100" y="1695450"/>
            <a:ext cx="6630988" cy="4476750"/>
          </a:xfrm>
          <a:solidFill>
            <a:srgbClr val="DEDEDE"/>
          </a:solidFill>
        </p:spPr>
        <p:txBody>
          <a:bodyPr anchor="ctr" anchorCtr="0"/>
          <a:lstStyle>
            <a:lvl1pPr algn="ctr">
              <a:defRPr sz="1200" b="0">
                <a:solidFill>
                  <a:schemeClr val="tx1"/>
                </a:solidFill>
              </a:defRPr>
            </a:lvl1pPr>
          </a:lstStyle>
          <a:p>
            <a:r>
              <a:rPr lang="en-US"/>
              <a:t>Click icon to add picture</a:t>
            </a:r>
          </a:p>
        </p:txBody>
      </p:sp>
    </p:spTree>
    <p:extLst>
      <p:ext uri="{BB962C8B-B14F-4D97-AF65-F5344CB8AC3E}">
        <p14:creationId xmlns:p14="http://schemas.microsoft.com/office/powerpoint/2010/main" val="15753194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nfographic and Chart">
    <p:spTree>
      <p:nvGrpSpPr>
        <p:cNvPr id="1" name=""/>
        <p:cNvGrpSpPr/>
        <p:nvPr/>
      </p:nvGrpSpPr>
      <p:grpSpPr>
        <a:xfrm>
          <a:off x="0" y="0"/>
          <a:ext cx="0" cy="0"/>
          <a:chOff x="0" y="0"/>
          <a:chExt cx="0" cy="0"/>
        </a:xfrm>
      </p:grpSpPr>
      <p:sp>
        <p:nvSpPr>
          <p:cNvPr id="4" name="Rectangle 3"/>
          <p:cNvSpPr/>
          <p:nvPr userDrawn="1"/>
        </p:nvSpPr>
        <p:spPr>
          <a:xfrm>
            <a:off x="1" y="1695450"/>
            <a:ext cx="3971925" cy="3841750"/>
          </a:xfrm>
          <a:prstGeom prst="rect">
            <a:avLst/>
          </a:prstGeom>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3178621"/>
            <a:ext cx="3087687" cy="2185214"/>
          </a:xfrm>
        </p:spPr>
        <p:txBody>
          <a:bodyPr wrap="square">
            <a:spAutoFit/>
          </a:bodyPr>
          <a:lstStyle>
            <a:lvl1pPr>
              <a:defRPr>
                <a:solidFill>
                  <a:schemeClr val="bg1"/>
                </a:solidFill>
                <a:latin typeface="Arial" panose="020B0604020202020204" pitchFamily="34" charset="0"/>
                <a:cs typeface="Arial" panose="020B0604020202020204" pitchFamily="34" charset="0"/>
              </a:defRPr>
            </a:lvl1pPr>
            <a:lvl2pPr>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vl6pPr>
              <a:defRPr>
                <a:solidFill>
                  <a:schemeClr val="bg1"/>
                </a:solidFill>
                <a:latin typeface="Arial" panose="020B0604020202020204" pitchFamily="34" charset="0"/>
                <a:cs typeface="Arial" panose="020B0604020202020204" pitchFamily="34" charset="0"/>
              </a:defRPr>
            </a:lvl6pPr>
            <a:lvl7pPr>
              <a:defRPr>
                <a:solidFill>
                  <a:schemeClr val="bg1"/>
                </a:solidFill>
                <a:latin typeface="Arial" panose="020B0604020202020204" pitchFamily="34" charset="0"/>
                <a:cs typeface="Arial" panose="020B0604020202020204" pitchFamily="34" charset="0"/>
              </a:defRPr>
            </a:lvl7pPr>
            <a:lvl8pPr>
              <a:defRPr>
                <a:solidFill>
                  <a:schemeClr val="bg1"/>
                </a:solidFill>
                <a:latin typeface="Arial" panose="020B0604020202020204" pitchFamily="34" charset="0"/>
                <a:cs typeface="Arial" panose="020B0604020202020204" pitchFamily="34" charset="0"/>
              </a:defRPr>
            </a:lvl8pPr>
            <a:lvl9pPr>
              <a:defRPr>
                <a:solidFill>
                  <a:schemeClr val="bg1"/>
                </a:solidFill>
                <a:latin typeface="Arial" panose="020B0604020202020204" pitchFamily="34" charset="0"/>
                <a:cs typeface="Arial" panose="020B0604020202020204" pitchFamily="34" charset="0"/>
              </a:defRPr>
            </a:lvl9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Picture Placeholder 8"/>
          <p:cNvSpPr>
            <a:spLocks noGrp="1"/>
          </p:cNvSpPr>
          <p:nvPr>
            <p:ph type="pic" sz="quarter" idx="13"/>
          </p:nvPr>
        </p:nvSpPr>
        <p:spPr>
          <a:xfrm>
            <a:off x="4327525" y="1695450"/>
            <a:ext cx="7421563" cy="3841750"/>
          </a:xfrm>
          <a:solidFill>
            <a:srgbClr val="DEDEDE"/>
          </a:solidFill>
        </p:spPr>
        <p:txBody>
          <a:bodyPr anchor="ctr" anchorCtr="0"/>
          <a:lstStyle>
            <a:lvl1pPr algn="ctr">
              <a:defRPr sz="1200" b="0">
                <a:solidFill>
                  <a:schemeClr val="tx1"/>
                </a:solidFill>
              </a:defRPr>
            </a:lvl1pPr>
          </a:lstStyle>
          <a:p>
            <a:r>
              <a:rPr lang="en-US"/>
              <a:t>Click icon to add picture</a:t>
            </a:r>
          </a:p>
        </p:txBody>
      </p:sp>
      <p:sp>
        <p:nvSpPr>
          <p:cNvPr id="9" name="Text Placeholder 9"/>
          <p:cNvSpPr>
            <a:spLocks noGrp="1"/>
          </p:cNvSpPr>
          <p:nvPr>
            <p:ph type="body" sz="quarter" idx="14" hasCustomPrompt="1"/>
          </p:nvPr>
        </p:nvSpPr>
        <p:spPr>
          <a:xfrm>
            <a:off x="442913" y="1701292"/>
            <a:ext cx="3087687" cy="1477328"/>
          </a:xfrm>
        </p:spPr>
        <p:txBody>
          <a:bodyPr wrap="square" tIns="0" bIns="0" anchor="t" anchorCtr="0">
            <a:spAutoFit/>
          </a:bodyPr>
          <a:lstStyle>
            <a:lvl1pPr>
              <a:lnSpc>
                <a:spcPct val="100000"/>
              </a:lnSpc>
              <a:spcBef>
                <a:spcPts val="0"/>
              </a:spcBef>
              <a:spcAft>
                <a:spcPts val="0"/>
              </a:spcAft>
              <a:defRPr sz="9600" b="1" spc="-75" baseline="0">
                <a:solidFill>
                  <a:schemeClr val="bg1"/>
                </a:solidFill>
              </a:defRPr>
            </a:lvl1pPr>
          </a:lstStyle>
          <a:p>
            <a:pPr lvl="0"/>
            <a:r>
              <a:rPr lang="en-US"/>
              <a:t>00%</a:t>
            </a:r>
          </a:p>
        </p:txBody>
      </p:sp>
    </p:spTree>
    <p:extLst>
      <p:ext uri="{BB962C8B-B14F-4D97-AF65-F5344CB8AC3E}">
        <p14:creationId xmlns:p14="http://schemas.microsoft.com/office/powerpoint/2010/main" val="14818422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ntent Info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lvl1pPr>
          </a:lstStyle>
          <a:p>
            <a:r>
              <a:rPr lang="en-US"/>
              <a:t>[Slide title]</a:t>
            </a:r>
          </a:p>
        </p:txBody>
      </p:sp>
      <p:sp>
        <p:nvSpPr>
          <p:cNvPr id="3" name="Content Placeholder 2"/>
          <p:cNvSpPr>
            <a:spLocks noGrp="1"/>
          </p:cNvSpPr>
          <p:nvPr>
            <p:ph idx="1" hasCustomPrompt="1"/>
          </p:nvPr>
        </p:nvSpPr>
        <p:spPr>
          <a:xfrm>
            <a:off x="442913" y="2971801"/>
            <a:ext cx="3538728"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Content Placeholder 2"/>
          <p:cNvSpPr>
            <a:spLocks noGrp="1"/>
          </p:cNvSpPr>
          <p:nvPr>
            <p:ph idx="17" hasCustomPrompt="1"/>
          </p:nvPr>
        </p:nvSpPr>
        <p:spPr>
          <a:xfrm>
            <a:off x="8218488" y="2971801"/>
            <a:ext cx="3535553"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9" name="Content Placeholder 2"/>
          <p:cNvSpPr>
            <a:spLocks noGrp="1"/>
          </p:cNvSpPr>
          <p:nvPr>
            <p:ph idx="18" hasCustomPrompt="1"/>
          </p:nvPr>
        </p:nvSpPr>
        <p:spPr>
          <a:xfrm>
            <a:off x="4333178" y="2971801"/>
            <a:ext cx="3533775" cy="2508379"/>
          </a:xfrm>
        </p:spPr>
        <p:txBody>
          <a:bodyPr wrap="square">
            <a:spAutoFit/>
          </a:bodyPr>
          <a:lstStyle>
            <a:lvl2pPr>
              <a:defRPr/>
            </a:lvl2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13" name="Text Placeholder 9"/>
          <p:cNvSpPr>
            <a:spLocks noGrp="1"/>
          </p:cNvSpPr>
          <p:nvPr>
            <p:ph type="body" sz="quarter" idx="14" hasCustomPrompt="1"/>
          </p:nvPr>
        </p:nvSpPr>
        <p:spPr>
          <a:xfrm>
            <a:off x="442913" y="1430441"/>
            <a:ext cx="3538728" cy="1231106"/>
          </a:xfrm>
        </p:spPr>
        <p:txBody>
          <a:bodyPr anchor="t" anchorCtr="0">
            <a:spAutoFit/>
          </a:bodyPr>
          <a:lstStyle>
            <a:lvl1pPr>
              <a:lnSpc>
                <a:spcPct val="100000"/>
              </a:lnSpc>
              <a:defRPr sz="8000" b="0" spc="-75" baseline="0">
                <a:solidFill>
                  <a:schemeClr val="accent1"/>
                </a:solidFill>
              </a:defRPr>
            </a:lvl1pPr>
          </a:lstStyle>
          <a:p>
            <a:pPr lvl="0"/>
            <a:r>
              <a:rPr lang="en-US"/>
              <a:t>00%</a:t>
            </a:r>
          </a:p>
        </p:txBody>
      </p:sp>
      <p:sp>
        <p:nvSpPr>
          <p:cNvPr id="14" name="Text Placeholder 9"/>
          <p:cNvSpPr>
            <a:spLocks noGrp="1"/>
          </p:cNvSpPr>
          <p:nvPr>
            <p:ph type="body" sz="quarter" idx="15" hasCustomPrompt="1"/>
          </p:nvPr>
        </p:nvSpPr>
        <p:spPr>
          <a:xfrm>
            <a:off x="4333177" y="1430441"/>
            <a:ext cx="3538728" cy="1231106"/>
          </a:xfrm>
        </p:spPr>
        <p:txBody>
          <a:bodyPr anchor="t" anchorCtr="0">
            <a:spAutoFit/>
          </a:bodyPr>
          <a:lstStyle>
            <a:lvl1pPr>
              <a:lnSpc>
                <a:spcPct val="100000"/>
              </a:lnSpc>
              <a:defRPr sz="8000" b="0" spc="-75" baseline="0">
                <a:solidFill>
                  <a:schemeClr val="accent4"/>
                </a:solidFill>
              </a:defRPr>
            </a:lvl1pPr>
          </a:lstStyle>
          <a:p>
            <a:pPr lvl="0"/>
            <a:r>
              <a:rPr lang="en-US"/>
              <a:t>00%</a:t>
            </a:r>
          </a:p>
        </p:txBody>
      </p:sp>
      <p:sp>
        <p:nvSpPr>
          <p:cNvPr id="15" name="Text Placeholder 9"/>
          <p:cNvSpPr>
            <a:spLocks noGrp="1"/>
          </p:cNvSpPr>
          <p:nvPr>
            <p:ph type="body" sz="quarter" idx="19" hasCustomPrompt="1"/>
          </p:nvPr>
        </p:nvSpPr>
        <p:spPr>
          <a:xfrm>
            <a:off x="8218487" y="1430441"/>
            <a:ext cx="3538728" cy="1231106"/>
          </a:xfrm>
        </p:spPr>
        <p:txBody>
          <a:bodyPr anchor="t" anchorCtr="0">
            <a:spAutoFit/>
          </a:bodyPr>
          <a:lstStyle>
            <a:lvl1pPr>
              <a:lnSpc>
                <a:spcPct val="100000"/>
              </a:lnSpc>
              <a:defRPr sz="8000" b="0" spc="-75" baseline="0">
                <a:solidFill>
                  <a:schemeClr val="accent5"/>
                </a:solidFill>
              </a:defRPr>
            </a:lvl1pPr>
          </a:lstStyle>
          <a:p>
            <a:pPr lvl="0"/>
            <a:r>
              <a:rPr lang="en-US"/>
              <a:t>00%</a:t>
            </a:r>
          </a:p>
        </p:txBody>
      </p:sp>
    </p:spTree>
    <p:extLst>
      <p:ext uri="{BB962C8B-B14F-4D97-AF65-F5344CB8AC3E}">
        <p14:creationId xmlns:p14="http://schemas.microsoft.com/office/powerpoint/2010/main" val="1184146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ne Column Content Colo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solidFill>
                  <a:schemeClr val="bg1"/>
                </a:solidFill>
              </a:defRPr>
            </a:lvl1pPr>
          </a:lstStyle>
          <a:p>
            <a:r>
              <a:rPr lang="en-US"/>
              <a:t>[Slide title]</a:t>
            </a:r>
          </a:p>
        </p:txBody>
      </p:sp>
      <p:sp>
        <p:nvSpPr>
          <p:cNvPr id="3" name="Content Placeholder 2"/>
          <p:cNvSpPr>
            <a:spLocks noGrp="1"/>
          </p:cNvSpPr>
          <p:nvPr>
            <p:ph idx="1" hasCustomPrompt="1"/>
          </p:nvPr>
        </p:nvSpPr>
        <p:spPr>
          <a:xfrm>
            <a:off x="442913" y="1645921"/>
            <a:ext cx="3538728" cy="2508379"/>
          </a:xfrm>
        </p:spPr>
        <p:txBody>
          <a:bodyPr wrap="square">
            <a:spAutoFit/>
          </a:bodyPr>
          <a:lstStyle>
            <a:lvl1pPr>
              <a:defRPr>
                <a:solidFill>
                  <a:schemeClr val="bg1"/>
                </a:solidFill>
              </a:defRPr>
            </a:lvl1pPr>
            <a:lvl2pPr>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lvl1pPr>
              <a:defRPr>
                <a:solidFill>
                  <a:schemeClr val="bg1"/>
                </a:solidFill>
              </a:defRPr>
            </a:lvl1p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bg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7" name="TextBox 6"/>
          <p:cNvSpPr txBox="1"/>
          <p:nvPr userDrawn="1"/>
        </p:nvSpPr>
        <p:spPr>
          <a:xfrm>
            <a:off x="442913" y="6513984"/>
            <a:ext cx="1001877" cy="115416"/>
          </a:xfrm>
          <a:prstGeom prst="rect">
            <a:avLst/>
          </a:prstGeom>
          <a:solidFill>
            <a:schemeClr val="accent6"/>
          </a:solidFill>
        </p:spPr>
        <p:txBody>
          <a:bodyPr wrap="none" lIns="0" tIns="0" rIns="0" bIns="0" rtlCol="0" anchor="t" anchorCtr="0">
            <a:spAutoFit/>
          </a:bodyPr>
          <a:lstStyle/>
          <a:p>
            <a:pPr algn="l"/>
            <a:r>
              <a:rPr lang="en-US" sz="750" b="1">
                <a:solidFill>
                  <a:schemeClr val="bg1"/>
                </a:solidFill>
                <a:latin typeface="Arial" panose="020B0604020202020204" pitchFamily="34" charset="0"/>
                <a:cs typeface="Arial" panose="020B0604020202020204" pitchFamily="34" charset="0"/>
              </a:rPr>
              <a:t>PwC</a:t>
            </a:r>
            <a:r>
              <a:rPr lang="en-US" sz="750" b="0">
                <a:solidFill>
                  <a:schemeClr val="bg1"/>
                </a:solidFill>
                <a:latin typeface="Arial" panose="020B0604020202020204" pitchFamily="34" charset="0"/>
                <a:cs typeface="Arial" panose="020B0604020202020204" pitchFamily="34" charset="0"/>
              </a:rPr>
              <a:t> | Presentation title</a:t>
            </a:r>
          </a:p>
        </p:txBody>
      </p:sp>
    </p:spTree>
    <p:extLst>
      <p:ext uri="{BB962C8B-B14F-4D97-AF65-F5344CB8AC3E}">
        <p14:creationId xmlns:p14="http://schemas.microsoft.com/office/powerpoint/2010/main" val="4172296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ne Column Chart Colo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solidFill>
                  <a:schemeClr val="bg1"/>
                </a:solidFill>
              </a:defRPr>
            </a:lvl1pPr>
          </a:lstStyle>
          <a:p>
            <a:r>
              <a:rPr lang="en-US"/>
              <a:t>[Slide title]</a:t>
            </a:r>
          </a:p>
        </p:txBody>
      </p:sp>
      <p:sp>
        <p:nvSpPr>
          <p:cNvPr id="3" name="Content Placeholder 2"/>
          <p:cNvSpPr>
            <a:spLocks noGrp="1"/>
          </p:cNvSpPr>
          <p:nvPr>
            <p:ph idx="1" hasCustomPrompt="1"/>
          </p:nvPr>
        </p:nvSpPr>
        <p:spPr>
          <a:xfrm>
            <a:off x="442913" y="1645921"/>
            <a:ext cx="3538728" cy="2508379"/>
          </a:xfrm>
        </p:spPr>
        <p:txBody>
          <a:bodyPr wrap="square">
            <a:spAutoFit/>
          </a:bodyPr>
          <a:lstStyle>
            <a:lvl1pPr>
              <a:defRPr>
                <a:solidFill>
                  <a:schemeClr val="bg1"/>
                </a:solidFill>
              </a:defRPr>
            </a:lvl1pPr>
            <a:lvl2pPr>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lvl1pPr>
              <a:defRPr>
                <a:solidFill>
                  <a:schemeClr val="bg1"/>
                </a:solidFill>
              </a:defRPr>
            </a:lvl1p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bg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10" name="TextBox 9"/>
          <p:cNvSpPr txBox="1"/>
          <p:nvPr userDrawn="1"/>
        </p:nvSpPr>
        <p:spPr>
          <a:xfrm>
            <a:off x="442913" y="6513984"/>
            <a:ext cx="1001877" cy="115416"/>
          </a:xfrm>
          <a:prstGeom prst="rect">
            <a:avLst/>
          </a:prstGeom>
          <a:solidFill>
            <a:schemeClr val="accent6"/>
          </a:solidFill>
        </p:spPr>
        <p:txBody>
          <a:bodyPr wrap="none" lIns="0" tIns="0" rIns="0" bIns="0" rtlCol="0" anchor="t" anchorCtr="0">
            <a:spAutoFit/>
          </a:bodyPr>
          <a:lstStyle/>
          <a:p>
            <a:pPr algn="l"/>
            <a:r>
              <a:rPr lang="en-US" sz="750" b="1">
                <a:solidFill>
                  <a:schemeClr val="bg1"/>
                </a:solidFill>
                <a:latin typeface="Arial" panose="020B0604020202020204" pitchFamily="34" charset="0"/>
                <a:cs typeface="Arial" panose="020B0604020202020204" pitchFamily="34" charset="0"/>
              </a:rPr>
              <a:t>PwC</a:t>
            </a:r>
            <a:r>
              <a:rPr lang="en-US" sz="750" b="0">
                <a:solidFill>
                  <a:schemeClr val="bg1"/>
                </a:solidFill>
                <a:latin typeface="Arial" panose="020B0604020202020204" pitchFamily="34" charset="0"/>
                <a:cs typeface="Arial" panose="020B0604020202020204" pitchFamily="34" charset="0"/>
              </a:rPr>
              <a:t> | Presentation title</a:t>
            </a:r>
          </a:p>
        </p:txBody>
      </p:sp>
      <p:sp>
        <p:nvSpPr>
          <p:cNvPr id="7" name="Picture Placeholder 8"/>
          <p:cNvSpPr>
            <a:spLocks noGrp="1"/>
          </p:cNvSpPr>
          <p:nvPr>
            <p:ph type="pic" sz="quarter" idx="13"/>
          </p:nvPr>
        </p:nvSpPr>
        <p:spPr>
          <a:xfrm>
            <a:off x="4327525" y="1695450"/>
            <a:ext cx="7421563" cy="3841750"/>
          </a:xfrm>
          <a:solidFill>
            <a:srgbClr val="DEDEDE"/>
          </a:solidFill>
        </p:spPr>
        <p:txBody>
          <a:bodyPr anchor="ctr" anchorCtr="0"/>
          <a:lstStyle>
            <a:lvl1pPr algn="ctr">
              <a:defRPr sz="1200" b="0">
                <a:solidFill>
                  <a:schemeClr val="tx1"/>
                </a:solidFill>
              </a:defRPr>
            </a:lvl1pPr>
          </a:lstStyle>
          <a:p>
            <a:r>
              <a:rPr lang="en-US"/>
              <a:t>Click icon to add picture</a:t>
            </a:r>
          </a:p>
        </p:txBody>
      </p:sp>
    </p:spTree>
    <p:extLst>
      <p:ext uri="{BB962C8B-B14F-4D97-AF65-F5344CB8AC3E}">
        <p14:creationId xmlns:p14="http://schemas.microsoft.com/office/powerpoint/2010/main" val="40423017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hart Colo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867" y="432001"/>
            <a:ext cx="11306175" cy="430887"/>
          </a:xfrm>
        </p:spPr>
        <p:txBody>
          <a:bodyPr>
            <a:spAutoFit/>
          </a:bodyPr>
          <a:lstStyle>
            <a:lvl1pPr>
              <a:defRPr>
                <a:solidFill>
                  <a:schemeClr val="bg1"/>
                </a:solidFill>
              </a:defRPr>
            </a:lvl1pPr>
          </a:lstStyle>
          <a:p>
            <a:r>
              <a:rPr lang="en-US"/>
              <a:t>[Slide title]</a:t>
            </a:r>
          </a:p>
        </p:txBody>
      </p:sp>
      <p:sp>
        <p:nvSpPr>
          <p:cNvPr id="6" name="Slide Number Placeholder 5">
            <a:extLst>
              <a:ext uri="{FF2B5EF4-FFF2-40B4-BE49-F238E27FC236}">
                <a16:creationId xmlns:a16="http://schemas.microsoft.com/office/drawing/2014/main" id="{D3433AD6-7E25-3440-A0A8-374B46CA701C}"/>
              </a:ext>
            </a:extLst>
          </p:cNvPr>
          <p:cNvSpPr>
            <a:spLocks noGrp="1"/>
          </p:cNvSpPr>
          <p:nvPr>
            <p:ph type="sldNum" sz="quarter" idx="11"/>
          </p:nvPr>
        </p:nvSpPr>
        <p:spPr/>
        <p:txBody>
          <a:bodyPr/>
          <a:lstStyle>
            <a:lvl1pPr>
              <a:defRPr>
                <a:solidFill>
                  <a:schemeClr val="bg1"/>
                </a:solidFill>
              </a:defRPr>
            </a:lvl1pPr>
          </a:lstStyle>
          <a:p>
            <a:fld id="{7870704B-CE94-48CC-AF30-84932A1262A7}" type="slidenum">
              <a:rPr lang="en-US" smtClean="0"/>
              <a:pPr/>
              <a:t>‹#›</a:t>
            </a:fld>
            <a:endParaRPr lang="en-US"/>
          </a:p>
        </p:txBody>
      </p:sp>
      <p:sp>
        <p:nvSpPr>
          <p:cNvPr id="8" name="Subtitle 2">
            <a:extLst>
              <a:ext uri="{FF2B5EF4-FFF2-40B4-BE49-F238E27FC236}">
                <a16:creationId xmlns:a16="http://schemas.microsoft.com/office/drawing/2014/main" id="{E226BB03-6EF6-F445-88B0-A7B24602567C}"/>
              </a:ext>
            </a:extLst>
          </p:cNvPr>
          <p:cNvSpPr>
            <a:spLocks noGrp="1"/>
          </p:cNvSpPr>
          <p:nvPr>
            <p:ph type="subTitle" idx="16" hasCustomPrompt="1"/>
          </p:nvPr>
        </p:nvSpPr>
        <p:spPr>
          <a:xfrm>
            <a:off x="442913" y="914400"/>
            <a:ext cx="11311128" cy="313932"/>
          </a:xfrm>
        </p:spPr>
        <p:txBody>
          <a:bodyPr>
            <a:spAutoFit/>
          </a:bodyPr>
          <a:lstStyle>
            <a:lvl1pPr marL="0" indent="0" algn="l">
              <a:lnSpc>
                <a:spcPct val="85000"/>
              </a:lnSpc>
              <a:spcBef>
                <a:spcPts val="0"/>
              </a:spcBef>
              <a:spcAft>
                <a:spcPts val="0"/>
              </a:spcAft>
              <a:buNone/>
              <a:defRPr sz="2400" b="0">
                <a:solidFill>
                  <a:schemeClr val="bg1"/>
                </a:solidFill>
              </a:defRPr>
            </a:lvl1pPr>
            <a:lvl2pPr marL="0" indent="0" algn="l">
              <a:lnSpc>
                <a:spcPct val="85000"/>
              </a:lnSpc>
              <a:spcBef>
                <a:spcPts val="0"/>
              </a:spcBef>
              <a:spcAft>
                <a:spcPts val="0"/>
              </a:spcAft>
              <a:buNone/>
              <a:defRPr sz="1800"/>
            </a:lvl2pPr>
            <a:lvl3pPr marL="0" indent="0" algn="l">
              <a:lnSpc>
                <a:spcPct val="85000"/>
              </a:lnSpc>
              <a:spcBef>
                <a:spcPts val="0"/>
              </a:spcBef>
              <a:spcAft>
                <a:spcPts val="0"/>
              </a:spcAft>
              <a:buNone/>
              <a:defRPr sz="1800"/>
            </a:lvl3pPr>
            <a:lvl4pPr marL="0" indent="0" algn="l">
              <a:lnSpc>
                <a:spcPct val="85000"/>
              </a:lnSpc>
              <a:spcBef>
                <a:spcPts val="0"/>
              </a:spcBef>
              <a:spcAft>
                <a:spcPts val="0"/>
              </a:spcAft>
              <a:buNone/>
              <a:defRPr sz="1800"/>
            </a:lvl4pPr>
            <a:lvl5pPr marL="0" indent="0" algn="l">
              <a:lnSpc>
                <a:spcPct val="85000"/>
              </a:lnSpc>
              <a:spcBef>
                <a:spcPts val="0"/>
              </a:spcBef>
              <a:spcAft>
                <a:spcPts val="0"/>
              </a:spcAft>
              <a:buNone/>
              <a:defRPr sz="1800"/>
            </a:lvl5pPr>
            <a:lvl6pPr marL="0" indent="0" algn="l">
              <a:lnSpc>
                <a:spcPct val="85000"/>
              </a:lnSpc>
              <a:spcBef>
                <a:spcPts val="0"/>
              </a:spcBef>
              <a:spcAft>
                <a:spcPts val="0"/>
              </a:spcAft>
              <a:buNone/>
              <a:defRPr sz="1800"/>
            </a:lvl6pPr>
            <a:lvl7pPr marL="0" indent="0" algn="l">
              <a:lnSpc>
                <a:spcPct val="85000"/>
              </a:lnSpc>
              <a:spcBef>
                <a:spcPts val="0"/>
              </a:spcBef>
              <a:spcAft>
                <a:spcPts val="0"/>
              </a:spcAft>
              <a:buNone/>
              <a:defRPr sz="1800"/>
            </a:lvl7pPr>
            <a:lvl8pPr marL="0" indent="0" algn="l">
              <a:lnSpc>
                <a:spcPct val="85000"/>
              </a:lnSpc>
              <a:spcBef>
                <a:spcPts val="0"/>
              </a:spcBef>
              <a:spcAft>
                <a:spcPts val="0"/>
              </a:spcAft>
              <a:buNone/>
              <a:defRPr sz="1800"/>
            </a:lvl8pPr>
            <a:lvl9pPr marL="0" indent="0" algn="l">
              <a:lnSpc>
                <a:spcPct val="85000"/>
              </a:lnSpc>
              <a:spcBef>
                <a:spcPts val="0"/>
              </a:spcBef>
              <a:spcAft>
                <a:spcPts val="0"/>
              </a:spcAft>
              <a:buNone/>
              <a:defRPr sz="1800"/>
            </a:lvl9pPr>
          </a:lstStyle>
          <a:p>
            <a:r>
              <a:rPr lang="en-US"/>
              <a:t>[Optional slide subtitle] </a:t>
            </a:r>
          </a:p>
        </p:txBody>
      </p:sp>
      <p:sp>
        <p:nvSpPr>
          <p:cNvPr id="10" name="TextBox 9"/>
          <p:cNvSpPr txBox="1"/>
          <p:nvPr userDrawn="1"/>
        </p:nvSpPr>
        <p:spPr>
          <a:xfrm>
            <a:off x="442913" y="6513984"/>
            <a:ext cx="1001877" cy="115416"/>
          </a:xfrm>
          <a:prstGeom prst="rect">
            <a:avLst/>
          </a:prstGeom>
          <a:solidFill>
            <a:schemeClr val="accent6"/>
          </a:solidFill>
        </p:spPr>
        <p:txBody>
          <a:bodyPr wrap="none" lIns="0" tIns="0" rIns="0" bIns="0" rtlCol="0" anchor="t" anchorCtr="0">
            <a:spAutoFit/>
          </a:bodyPr>
          <a:lstStyle/>
          <a:p>
            <a:pPr algn="l"/>
            <a:r>
              <a:rPr lang="en-US" sz="750" b="1">
                <a:solidFill>
                  <a:schemeClr val="bg1"/>
                </a:solidFill>
                <a:latin typeface="Arial" panose="020B0604020202020204" pitchFamily="34" charset="0"/>
                <a:cs typeface="Arial" panose="020B0604020202020204" pitchFamily="34" charset="0"/>
              </a:rPr>
              <a:t>PwC</a:t>
            </a:r>
            <a:r>
              <a:rPr lang="en-US" sz="750" b="0">
                <a:solidFill>
                  <a:schemeClr val="bg1"/>
                </a:solidFill>
                <a:latin typeface="Arial" panose="020B0604020202020204" pitchFamily="34" charset="0"/>
                <a:cs typeface="Arial" panose="020B0604020202020204" pitchFamily="34" charset="0"/>
              </a:rPr>
              <a:t> | Presentation title</a:t>
            </a:r>
          </a:p>
        </p:txBody>
      </p:sp>
      <p:sp>
        <p:nvSpPr>
          <p:cNvPr id="7" name="Picture Placeholder 8"/>
          <p:cNvSpPr>
            <a:spLocks noGrp="1"/>
          </p:cNvSpPr>
          <p:nvPr>
            <p:ph type="pic" sz="quarter" idx="13"/>
          </p:nvPr>
        </p:nvSpPr>
        <p:spPr>
          <a:xfrm>
            <a:off x="447867" y="1695450"/>
            <a:ext cx="11301222" cy="3841750"/>
          </a:xfrm>
          <a:solidFill>
            <a:srgbClr val="DEDEDE"/>
          </a:solidFill>
        </p:spPr>
        <p:txBody>
          <a:bodyPr anchor="ctr" anchorCtr="0"/>
          <a:lstStyle>
            <a:lvl1pPr algn="ctr">
              <a:defRPr sz="1200" b="0">
                <a:solidFill>
                  <a:schemeClr val="tx1"/>
                </a:solidFill>
              </a:defRPr>
            </a:lvl1pPr>
          </a:lstStyle>
          <a:p>
            <a:r>
              <a:rPr lang="en-US"/>
              <a:t>Click icon to add picture</a:t>
            </a:r>
          </a:p>
        </p:txBody>
      </p:sp>
    </p:spTree>
    <p:extLst>
      <p:ext uri="{BB962C8B-B14F-4D97-AF65-F5344CB8AC3E}">
        <p14:creationId xmlns:p14="http://schemas.microsoft.com/office/powerpoint/2010/main" val="10268662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1 Image Full">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solidFill>
            <a:schemeClr val="tx2"/>
          </a:solidFill>
        </p:spPr>
        <p:txBody>
          <a:bodyPr anchor="ctr" anchorCtr="0"/>
          <a:lstStyle>
            <a:lvl1pPr algn="ctr">
              <a:defRPr sz="1200" b="0">
                <a:solidFill>
                  <a:schemeClr val="bg1"/>
                </a:solidFill>
              </a:defRPr>
            </a:lvl1pPr>
          </a:lstStyle>
          <a:p>
            <a:r>
              <a:rPr lang="en-US"/>
              <a:t>Click icon to add picture</a:t>
            </a:r>
          </a:p>
        </p:txBody>
      </p:sp>
      <p:sp>
        <p:nvSpPr>
          <p:cNvPr id="2" name="Rectangle 1"/>
          <p:cNvSpPr/>
          <p:nvPr userDrawn="1"/>
        </p:nvSpPr>
        <p:spPr>
          <a:xfrm>
            <a:off x="0" y="1143000"/>
            <a:ext cx="4572000" cy="4572000"/>
          </a:xfrm>
          <a:prstGeom prst="rect">
            <a:avLst/>
          </a:prstGeom>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11" name="Freeform 5">
            <a:extLst>
              <a:ext uri="{FF2B5EF4-FFF2-40B4-BE49-F238E27FC236}">
                <a16:creationId xmlns:a16="http://schemas.microsoft.com/office/drawing/2014/main" id="{5E9DA768-B963-3547-B650-2E77ED7439D3}"/>
              </a:ext>
            </a:extLst>
          </p:cNvPr>
          <p:cNvSpPr>
            <a:spLocks noChangeAspect="1" noEditPoints="1"/>
          </p:cNvSpPr>
          <p:nvPr userDrawn="1"/>
        </p:nvSpPr>
        <p:spPr bwMode="white">
          <a:xfrm>
            <a:off x="442913" y="1522103"/>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Slide Number Placeholder 8">
            <a:extLst>
              <a:ext uri="{FF2B5EF4-FFF2-40B4-BE49-F238E27FC236}">
                <a16:creationId xmlns:a16="http://schemas.microsoft.com/office/drawing/2014/main" id="{4751649C-08F4-D84A-9E3B-1FCB427D60BF}"/>
              </a:ext>
            </a:extLst>
          </p:cNvPr>
          <p:cNvSpPr>
            <a:spLocks noGrp="1"/>
          </p:cNvSpPr>
          <p:nvPr>
            <p:ph type="sldNum" sz="quarter" idx="17"/>
          </p:nvPr>
        </p:nvSpPr>
        <p:spPr/>
        <p:txBody>
          <a:bodyPr/>
          <a:lstStyle/>
          <a:p>
            <a:fld id="{7870704B-CE94-48CC-AF30-84932A1262A7}" type="slidenum">
              <a:rPr lang="en-US" smtClean="0"/>
              <a:pPr/>
              <a:t>‹#›</a:t>
            </a:fld>
            <a:endParaRPr lang="en-US"/>
          </a:p>
        </p:txBody>
      </p:sp>
      <p:sp>
        <p:nvSpPr>
          <p:cNvPr id="13" name="TextBox 12"/>
          <p:cNvSpPr txBox="1"/>
          <p:nvPr userDrawn="1"/>
        </p:nvSpPr>
        <p:spPr>
          <a:xfrm>
            <a:off x="442912" y="6513984"/>
            <a:ext cx="1828800" cy="115416"/>
          </a:xfrm>
          <a:prstGeom prst="rect">
            <a:avLst/>
          </a:prstGeom>
          <a:noFill/>
        </p:spPr>
        <p:txBody>
          <a:bodyPr wrap="square" lIns="0" tIns="0" rIns="0" bIns="0" rtlCol="0" anchor="t" anchorCtr="0">
            <a:spAutoFit/>
          </a:bodyPr>
          <a:lstStyle/>
          <a:p>
            <a:pPr algn="l"/>
            <a:r>
              <a:rPr lang="en-US" sz="750" b="1">
                <a:solidFill>
                  <a:schemeClr val="tx1"/>
                </a:solidFill>
                <a:latin typeface="Arial" panose="020B0604020202020204" pitchFamily="34" charset="0"/>
                <a:cs typeface="Arial" panose="020B0604020202020204" pitchFamily="34" charset="0"/>
              </a:rPr>
              <a:t>PwC</a:t>
            </a:r>
            <a:r>
              <a:rPr lang="en-US" sz="750" b="0">
                <a:solidFill>
                  <a:schemeClr val="tx1"/>
                </a:solidFill>
                <a:latin typeface="Arial" panose="020B0604020202020204" pitchFamily="34" charset="0"/>
                <a:cs typeface="Arial" panose="020B0604020202020204" pitchFamily="34" charset="0"/>
              </a:rPr>
              <a:t> | Presentation title</a:t>
            </a:r>
          </a:p>
        </p:txBody>
      </p:sp>
      <p:sp>
        <p:nvSpPr>
          <p:cNvPr id="14" name="Content Placeholder 2"/>
          <p:cNvSpPr>
            <a:spLocks noGrp="1"/>
          </p:cNvSpPr>
          <p:nvPr>
            <p:ph idx="18" hasCustomPrompt="1"/>
          </p:nvPr>
        </p:nvSpPr>
        <p:spPr>
          <a:xfrm>
            <a:off x="442913" y="3178621"/>
            <a:ext cx="3646487" cy="2185214"/>
          </a:xfrm>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a:defRPr>
                <a:solidFill>
                  <a:schemeClr val="tx1"/>
                </a:solidFill>
                <a:latin typeface="Arial" panose="020B0604020202020204" pitchFamily="34" charset="0"/>
                <a:cs typeface="Arial" panose="020B0604020202020204" pitchFamily="34" charset="0"/>
              </a:defRPr>
            </a:lvl6pPr>
            <a:lvl7pPr>
              <a:defRPr>
                <a:solidFill>
                  <a:schemeClr val="tx1"/>
                </a:solidFill>
                <a:latin typeface="Arial" panose="020B0604020202020204" pitchFamily="34" charset="0"/>
                <a:cs typeface="Arial" panose="020B0604020202020204" pitchFamily="34" charset="0"/>
              </a:defRPr>
            </a:lvl7pPr>
            <a:lvl8pPr>
              <a:defRPr>
                <a:solidFill>
                  <a:schemeClr val="tx1"/>
                </a:solidFill>
                <a:latin typeface="Arial" panose="020B0604020202020204" pitchFamily="34" charset="0"/>
                <a:cs typeface="Arial" panose="020B0604020202020204" pitchFamily="34" charset="0"/>
              </a:defRPr>
            </a:lvl8pPr>
            <a:lvl9pPr>
              <a:defRPr>
                <a:solidFill>
                  <a:schemeClr val="bg1"/>
                </a:solidFill>
                <a:latin typeface="Arial" panose="020B0604020202020204" pitchFamily="34" charset="0"/>
                <a:cs typeface="Arial" panose="020B0604020202020204" pitchFamily="34" charset="0"/>
              </a:defRPr>
            </a:lvl9pPr>
          </a:lstStyle>
          <a:p>
            <a:pPr lvl="0"/>
            <a:r>
              <a:rPr lang="en-US"/>
              <a:t>Click to 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p:txBody>
      </p:sp>
      <p:sp>
        <p:nvSpPr>
          <p:cNvPr id="15" name="Content Placeholder 2"/>
          <p:cNvSpPr>
            <a:spLocks noGrp="1"/>
          </p:cNvSpPr>
          <p:nvPr>
            <p:ph idx="19" hasCustomPrompt="1"/>
          </p:nvPr>
        </p:nvSpPr>
        <p:spPr>
          <a:xfrm>
            <a:off x="442913" y="2434737"/>
            <a:ext cx="3646487" cy="430887"/>
          </a:xfrm>
        </p:spPr>
        <p:txBody>
          <a:bodyPr wrap="square">
            <a:spAutoFit/>
          </a:bodyPr>
          <a:lstStyle>
            <a:lvl1pPr>
              <a:defRPr sz="2800">
                <a:solidFill>
                  <a:schemeClr val="tx1"/>
                </a:solidFill>
                <a:latin typeface="Georgia" panose="02040502050405020303" pitchFamily="18" charset="0"/>
                <a:cs typeface="Arial" panose="020B0604020202020204" pitchFamily="34" charset="0"/>
              </a:defRPr>
            </a:lvl1pPr>
            <a:lvl2pPr>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vl6pPr>
              <a:defRPr>
                <a:solidFill>
                  <a:schemeClr val="bg1"/>
                </a:solidFill>
                <a:latin typeface="Arial" panose="020B0604020202020204" pitchFamily="34" charset="0"/>
                <a:cs typeface="Arial" panose="020B0604020202020204" pitchFamily="34" charset="0"/>
              </a:defRPr>
            </a:lvl6pPr>
            <a:lvl7pPr>
              <a:defRPr>
                <a:solidFill>
                  <a:schemeClr val="bg1"/>
                </a:solidFill>
                <a:latin typeface="Arial" panose="020B0604020202020204" pitchFamily="34" charset="0"/>
                <a:cs typeface="Arial" panose="020B0604020202020204" pitchFamily="34" charset="0"/>
              </a:defRPr>
            </a:lvl7pPr>
            <a:lvl8pPr>
              <a:defRPr>
                <a:solidFill>
                  <a:schemeClr val="bg1"/>
                </a:solidFill>
                <a:latin typeface="Arial" panose="020B0604020202020204" pitchFamily="34" charset="0"/>
                <a:cs typeface="Arial" panose="020B0604020202020204" pitchFamily="34" charset="0"/>
              </a:defRPr>
            </a:lvl8pPr>
            <a:lvl9pPr>
              <a:defRPr>
                <a:solidFill>
                  <a:schemeClr val="bg1"/>
                </a:solidFill>
                <a:latin typeface="Arial" panose="020B0604020202020204" pitchFamily="34" charset="0"/>
                <a:cs typeface="Arial" panose="020B0604020202020204" pitchFamily="34" charset="0"/>
              </a:defRPr>
            </a:lvl9pPr>
          </a:lstStyle>
          <a:p>
            <a:pPr lvl="0"/>
            <a:r>
              <a:rPr lang="en-US"/>
              <a:t>Slide title</a:t>
            </a:r>
          </a:p>
        </p:txBody>
      </p:sp>
    </p:spTree>
    <p:extLst>
      <p:ext uri="{BB962C8B-B14F-4D97-AF65-F5344CB8AC3E}">
        <p14:creationId xmlns:p14="http://schemas.microsoft.com/office/powerpoint/2010/main" val="7619857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1 Image Orange">
    <p:bg>
      <p:bgPr>
        <a:solidFill>
          <a:schemeClr val="tx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6184900" cy="6858000"/>
          </a:xfrm>
          <a:prstGeom prst="rect">
            <a:avLst/>
          </a:prstGeom>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10" name="Picture Placeholder 9"/>
          <p:cNvSpPr>
            <a:spLocks noGrp="1"/>
          </p:cNvSpPr>
          <p:nvPr>
            <p:ph type="pic" sz="quarter" idx="14"/>
          </p:nvPr>
        </p:nvSpPr>
        <p:spPr>
          <a:xfrm>
            <a:off x="6096000" y="0"/>
            <a:ext cx="6096000" cy="6858000"/>
          </a:xfrm>
          <a:solidFill>
            <a:schemeClr val="tx2"/>
          </a:solidFill>
        </p:spPr>
        <p:txBody>
          <a:bodyPr anchor="ctr" anchorCtr="0"/>
          <a:lstStyle>
            <a:lvl1pPr algn="ctr">
              <a:defRPr sz="1200" b="0">
                <a:solidFill>
                  <a:schemeClr val="bg1"/>
                </a:solidFill>
              </a:defRPr>
            </a:lvl1pPr>
          </a:lstStyle>
          <a:p>
            <a:r>
              <a:rPr lang="en-US"/>
              <a:t>Click icon to add picture</a:t>
            </a:r>
          </a:p>
        </p:txBody>
      </p:sp>
      <p:sp>
        <p:nvSpPr>
          <p:cNvPr id="11" name="Freeform 5">
            <a:extLst>
              <a:ext uri="{FF2B5EF4-FFF2-40B4-BE49-F238E27FC236}">
                <a16:creationId xmlns:a16="http://schemas.microsoft.com/office/drawing/2014/main" id="{5E9DA768-B963-3547-B650-2E77ED7439D3}"/>
              </a:ext>
            </a:extLst>
          </p:cNvPr>
          <p:cNvSpPr>
            <a:spLocks noChangeAspect="1" noEditPoints="1"/>
          </p:cNvSpPr>
          <p:nvPr userDrawn="1"/>
        </p:nvSpPr>
        <p:spPr bwMode="white">
          <a:xfrm>
            <a:off x="442913" y="1182378"/>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Slide Number Placeholder 8">
            <a:extLst>
              <a:ext uri="{FF2B5EF4-FFF2-40B4-BE49-F238E27FC236}">
                <a16:creationId xmlns:a16="http://schemas.microsoft.com/office/drawing/2014/main" id="{4751649C-08F4-D84A-9E3B-1FCB427D60BF}"/>
              </a:ext>
            </a:extLst>
          </p:cNvPr>
          <p:cNvSpPr>
            <a:spLocks noGrp="1"/>
          </p:cNvSpPr>
          <p:nvPr>
            <p:ph type="sldNum" sz="quarter" idx="17"/>
          </p:nvPr>
        </p:nvSpPr>
        <p:spPr/>
        <p:txBody>
          <a:bodyPr/>
          <a:lstStyle/>
          <a:p>
            <a:fld id="{7870704B-CE94-48CC-AF30-84932A1262A7}" type="slidenum">
              <a:rPr lang="en-US" smtClean="0"/>
              <a:pPr/>
              <a:t>‹#›</a:t>
            </a:fld>
            <a:endParaRPr lang="en-US"/>
          </a:p>
        </p:txBody>
      </p:sp>
      <p:sp>
        <p:nvSpPr>
          <p:cNvPr id="13" name="TextBox 12"/>
          <p:cNvSpPr txBox="1"/>
          <p:nvPr userDrawn="1"/>
        </p:nvSpPr>
        <p:spPr>
          <a:xfrm>
            <a:off x="442912" y="6513984"/>
            <a:ext cx="1828800" cy="115416"/>
          </a:xfrm>
          <a:prstGeom prst="rect">
            <a:avLst/>
          </a:prstGeom>
          <a:noFill/>
        </p:spPr>
        <p:txBody>
          <a:bodyPr wrap="square" lIns="0" tIns="0" rIns="0" bIns="0" rtlCol="0" anchor="t" anchorCtr="0">
            <a:spAutoFit/>
          </a:bodyPr>
          <a:lstStyle/>
          <a:p>
            <a:pPr algn="l"/>
            <a:r>
              <a:rPr lang="en-US" sz="750" b="1">
                <a:solidFill>
                  <a:schemeClr val="tx1"/>
                </a:solidFill>
                <a:latin typeface="Arial" panose="020B0604020202020204" pitchFamily="34" charset="0"/>
                <a:cs typeface="Arial" panose="020B0604020202020204" pitchFamily="34" charset="0"/>
              </a:rPr>
              <a:t>PwC</a:t>
            </a:r>
            <a:r>
              <a:rPr lang="en-US" sz="750" b="0">
                <a:solidFill>
                  <a:schemeClr val="tx1"/>
                </a:solidFill>
                <a:latin typeface="Arial" panose="020B0604020202020204" pitchFamily="34" charset="0"/>
                <a:cs typeface="Arial" panose="020B0604020202020204" pitchFamily="34" charset="0"/>
              </a:rPr>
              <a:t> | Presentation title</a:t>
            </a:r>
          </a:p>
        </p:txBody>
      </p:sp>
      <p:sp>
        <p:nvSpPr>
          <p:cNvPr id="15" name="Content Placeholder 2"/>
          <p:cNvSpPr>
            <a:spLocks noGrp="1"/>
          </p:cNvSpPr>
          <p:nvPr>
            <p:ph idx="19" hasCustomPrompt="1"/>
          </p:nvPr>
        </p:nvSpPr>
        <p:spPr>
          <a:xfrm>
            <a:off x="442913" y="2095013"/>
            <a:ext cx="5221287" cy="1107996"/>
          </a:xfrm>
        </p:spPr>
        <p:txBody>
          <a:bodyPr wrap="square">
            <a:spAutoFit/>
          </a:bodyPr>
          <a:lstStyle>
            <a:lvl1pPr>
              <a:defRPr sz="3600">
                <a:solidFill>
                  <a:schemeClr val="tx1"/>
                </a:solidFill>
                <a:latin typeface="Georgia" panose="02040502050405020303" pitchFamily="18" charset="0"/>
                <a:cs typeface="Arial" panose="020B0604020202020204" pitchFamily="34" charset="0"/>
              </a:defRPr>
            </a:lvl1pPr>
            <a:lvl2pPr>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vl6pPr>
              <a:defRPr>
                <a:solidFill>
                  <a:schemeClr val="bg1"/>
                </a:solidFill>
                <a:latin typeface="Arial" panose="020B0604020202020204" pitchFamily="34" charset="0"/>
                <a:cs typeface="Arial" panose="020B0604020202020204" pitchFamily="34" charset="0"/>
              </a:defRPr>
            </a:lvl6pPr>
            <a:lvl7pPr>
              <a:defRPr>
                <a:solidFill>
                  <a:schemeClr val="bg1"/>
                </a:solidFill>
                <a:latin typeface="Arial" panose="020B0604020202020204" pitchFamily="34" charset="0"/>
                <a:cs typeface="Arial" panose="020B0604020202020204" pitchFamily="34" charset="0"/>
              </a:defRPr>
            </a:lvl7pPr>
            <a:lvl8pPr>
              <a:defRPr>
                <a:solidFill>
                  <a:schemeClr val="bg1"/>
                </a:solidFill>
                <a:latin typeface="Arial" panose="020B0604020202020204" pitchFamily="34" charset="0"/>
                <a:cs typeface="Arial" panose="020B0604020202020204" pitchFamily="34" charset="0"/>
              </a:defRPr>
            </a:lvl8pPr>
            <a:lvl9pPr>
              <a:defRPr>
                <a:solidFill>
                  <a:schemeClr val="bg1"/>
                </a:solidFill>
                <a:latin typeface="Arial" panose="020B0604020202020204" pitchFamily="34" charset="0"/>
                <a:cs typeface="Arial" panose="020B0604020202020204" pitchFamily="34" charset="0"/>
              </a:defRPr>
            </a:lvl9pPr>
          </a:lstStyle>
          <a:p>
            <a:pPr lvl="0"/>
            <a:r>
              <a:rPr lang="en-US"/>
              <a:t>Click to edit Master text styles</a:t>
            </a:r>
          </a:p>
        </p:txBody>
      </p:sp>
    </p:spTree>
    <p:extLst>
      <p:ext uri="{BB962C8B-B14F-4D97-AF65-F5344CB8AC3E}">
        <p14:creationId xmlns:p14="http://schemas.microsoft.com/office/powerpoint/2010/main" val="12521468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1 Image">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6096000" y="0"/>
            <a:ext cx="6096000" cy="6858000"/>
          </a:xfrm>
          <a:solidFill>
            <a:schemeClr val="tx2"/>
          </a:solidFill>
        </p:spPr>
        <p:txBody>
          <a:bodyPr anchor="ctr" anchorCtr="0"/>
          <a:lstStyle>
            <a:lvl1pPr algn="ctr">
              <a:defRPr sz="1200" b="0">
                <a:solidFill>
                  <a:schemeClr val="bg1"/>
                </a:solidFill>
              </a:defRPr>
            </a:lvl1pPr>
          </a:lstStyle>
          <a:p>
            <a:r>
              <a:rPr lang="en-US"/>
              <a:t>Click icon to add picture</a:t>
            </a:r>
          </a:p>
        </p:txBody>
      </p:sp>
      <p:sp>
        <p:nvSpPr>
          <p:cNvPr id="11" name="Freeform 5">
            <a:extLst>
              <a:ext uri="{FF2B5EF4-FFF2-40B4-BE49-F238E27FC236}">
                <a16:creationId xmlns:a16="http://schemas.microsoft.com/office/drawing/2014/main" id="{5E9DA768-B963-3547-B650-2E77ED7439D3}"/>
              </a:ext>
            </a:extLst>
          </p:cNvPr>
          <p:cNvSpPr>
            <a:spLocks noChangeAspect="1" noEditPoints="1"/>
          </p:cNvSpPr>
          <p:nvPr userDrawn="1"/>
        </p:nvSpPr>
        <p:spPr bwMode="white">
          <a:xfrm>
            <a:off x="442913" y="1182378"/>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Slide Number Placeholder 8">
            <a:extLst>
              <a:ext uri="{FF2B5EF4-FFF2-40B4-BE49-F238E27FC236}">
                <a16:creationId xmlns:a16="http://schemas.microsoft.com/office/drawing/2014/main" id="{4751649C-08F4-D84A-9E3B-1FCB427D60BF}"/>
              </a:ext>
            </a:extLst>
          </p:cNvPr>
          <p:cNvSpPr>
            <a:spLocks noGrp="1"/>
          </p:cNvSpPr>
          <p:nvPr>
            <p:ph type="sldNum" sz="quarter" idx="17"/>
          </p:nvPr>
        </p:nvSpPr>
        <p:spPr/>
        <p:txBody>
          <a:bodyPr/>
          <a:lstStyle/>
          <a:p>
            <a:fld id="{7870704B-CE94-48CC-AF30-84932A1262A7}" type="slidenum">
              <a:rPr lang="en-US" smtClean="0"/>
              <a:pPr/>
              <a:t>‹#›</a:t>
            </a:fld>
            <a:endParaRPr lang="en-US"/>
          </a:p>
        </p:txBody>
      </p:sp>
      <p:sp>
        <p:nvSpPr>
          <p:cNvPr id="13" name="TextBox 12"/>
          <p:cNvSpPr txBox="1"/>
          <p:nvPr userDrawn="1"/>
        </p:nvSpPr>
        <p:spPr>
          <a:xfrm>
            <a:off x="442912" y="6513984"/>
            <a:ext cx="1828800" cy="115416"/>
          </a:xfrm>
          <a:prstGeom prst="rect">
            <a:avLst/>
          </a:prstGeom>
          <a:noFill/>
        </p:spPr>
        <p:txBody>
          <a:bodyPr wrap="square" lIns="0" tIns="0" rIns="0" bIns="0" rtlCol="0" anchor="t" anchorCtr="0">
            <a:spAutoFit/>
          </a:bodyPr>
          <a:lstStyle/>
          <a:p>
            <a:pPr algn="l"/>
            <a:r>
              <a:rPr lang="en-US" sz="750" b="1">
                <a:solidFill>
                  <a:schemeClr val="bg1"/>
                </a:solidFill>
                <a:latin typeface="Arial" panose="020B0604020202020204" pitchFamily="34" charset="0"/>
                <a:cs typeface="Arial" panose="020B0604020202020204" pitchFamily="34" charset="0"/>
              </a:rPr>
              <a:t>PwC</a:t>
            </a:r>
            <a:r>
              <a:rPr lang="en-US" sz="750" b="0">
                <a:solidFill>
                  <a:schemeClr val="bg1"/>
                </a:solidFill>
                <a:latin typeface="Arial" panose="020B0604020202020204" pitchFamily="34" charset="0"/>
                <a:cs typeface="Arial" panose="020B0604020202020204" pitchFamily="34" charset="0"/>
              </a:rPr>
              <a:t> | Presentation title</a:t>
            </a:r>
          </a:p>
        </p:txBody>
      </p:sp>
      <p:sp>
        <p:nvSpPr>
          <p:cNvPr id="15" name="Content Placeholder 2"/>
          <p:cNvSpPr>
            <a:spLocks noGrp="1"/>
          </p:cNvSpPr>
          <p:nvPr>
            <p:ph idx="19" hasCustomPrompt="1"/>
          </p:nvPr>
        </p:nvSpPr>
        <p:spPr>
          <a:xfrm>
            <a:off x="442913" y="2095013"/>
            <a:ext cx="5221287" cy="1107996"/>
          </a:xfrm>
        </p:spPr>
        <p:txBody>
          <a:bodyPr wrap="square">
            <a:spAutoFit/>
          </a:bodyPr>
          <a:lstStyle>
            <a:lvl1pPr>
              <a:defRPr sz="3600">
                <a:solidFill>
                  <a:schemeClr val="bg1"/>
                </a:solidFill>
                <a:latin typeface="Georgia" panose="02040502050405020303" pitchFamily="18" charset="0"/>
                <a:cs typeface="Arial" panose="020B0604020202020204" pitchFamily="34" charset="0"/>
              </a:defRPr>
            </a:lvl1pPr>
            <a:lvl2pPr>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vl6pPr>
              <a:defRPr>
                <a:solidFill>
                  <a:schemeClr val="bg1"/>
                </a:solidFill>
                <a:latin typeface="Arial" panose="020B0604020202020204" pitchFamily="34" charset="0"/>
                <a:cs typeface="Arial" panose="020B0604020202020204" pitchFamily="34" charset="0"/>
              </a:defRPr>
            </a:lvl6pPr>
            <a:lvl7pPr>
              <a:defRPr>
                <a:solidFill>
                  <a:schemeClr val="bg1"/>
                </a:solidFill>
                <a:latin typeface="Arial" panose="020B0604020202020204" pitchFamily="34" charset="0"/>
                <a:cs typeface="Arial" panose="020B0604020202020204" pitchFamily="34" charset="0"/>
              </a:defRPr>
            </a:lvl7pPr>
            <a:lvl8pPr>
              <a:defRPr>
                <a:solidFill>
                  <a:schemeClr val="bg1"/>
                </a:solidFill>
                <a:latin typeface="Arial" panose="020B0604020202020204" pitchFamily="34" charset="0"/>
                <a:cs typeface="Arial" panose="020B0604020202020204" pitchFamily="34" charset="0"/>
              </a:defRPr>
            </a:lvl8pPr>
            <a:lvl9pPr>
              <a:defRPr>
                <a:solidFill>
                  <a:schemeClr val="bg1"/>
                </a:solidFill>
                <a:latin typeface="Arial" panose="020B0604020202020204" pitchFamily="34" charset="0"/>
                <a:cs typeface="Arial" panose="020B0604020202020204" pitchFamily="34" charset="0"/>
              </a:defRPr>
            </a:lvl9pPr>
          </a:lstStyle>
          <a:p>
            <a:pPr lvl="0"/>
            <a:r>
              <a:rPr lang="en-US"/>
              <a:t>Click to edit Master text styles</a:t>
            </a:r>
          </a:p>
        </p:txBody>
      </p:sp>
    </p:spTree>
    <p:extLst>
      <p:ext uri="{BB962C8B-B14F-4D97-AF65-F5344CB8AC3E}">
        <p14:creationId xmlns:p14="http://schemas.microsoft.com/office/powerpoint/2010/main" val="41636922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tx1"/>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5E9DA768-B963-3547-B650-2E77ED7439D3}"/>
              </a:ext>
            </a:extLst>
          </p:cNvPr>
          <p:cNvSpPr>
            <a:spLocks noChangeAspect="1" noEditPoints="1"/>
          </p:cNvSpPr>
          <p:nvPr userDrawn="1"/>
        </p:nvSpPr>
        <p:spPr bwMode="white">
          <a:xfrm>
            <a:off x="442913" y="1182378"/>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Slide Number Placeholder 8">
            <a:extLst>
              <a:ext uri="{FF2B5EF4-FFF2-40B4-BE49-F238E27FC236}">
                <a16:creationId xmlns:a16="http://schemas.microsoft.com/office/drawing/2014/main" id="{4751649C-08F4-D84A-9E3B-1FCB427D60BF}"/>
              </a:ext>
            </a:extLst>
          </p:cNvPr>
          <p:cNvSpPr>
            <a:spLocks noGrp="1"/>
          </p:cNvSpPr>
          <p:nvPr>
            <p:ph type="sldNum" sz="quarter" idx="17"/>
          </p:nvPr>
        </p:nvSpPr>
        <p:spPr>
          <a:xfrm>
            <a:off x="11632068" y="6513985"/>
            <a:ext cx="117020" cy="256352"/>
          </a:xfrm>
        </p:spPr>
        <p:txBody>
          <a:bodyPr/>
          <a:lstStyle>
            <a:lvl1pPr>
              <a:defRPr>
                <a:solidFill>
                  <a:schemeClr val="bg1"/>
                </a:solidFill>
              </a:defRPr>
            </a:lvl1pPr>
          </a:lstStyle>
          <a:p>
            <a:fld id="{7870704B-CE94-48CC-AF30-84932A1262A7}" type="slidenum">
              <a:rPr lang="en-US" smtClean="0"/>
              <a:pPr/>
              <a:t>‹#›</a:t>
            </a:fld>
            <a:endParaRPr lang="en-US"/>
          </a:p>
        </p:txBody>
      </p:sp>
      <p:sp>
        <p:nvSpPr>
          <p:cNvPr id="13" name="TextBox 12"/>
          <p:cNvSpPr txBox="1"/>
          <p:nvPr userDrawn="1"/>
        </p:nvSpPr>
        <p:spPr>
          <a:xfrm>
            <a:off x="442912" y="6513984"/>
            <a:ext cx="1828800" cy="115416"/>
          </a:xfrm>
          <a:prstGeom prst="rect">
            <a:avLst/>
          </a:prstGeom>
          <a:noFill/>
        </p:spPr>
        <p:txBody>
          <a:bodyPr wrap="square" lIns="0" tIns="0" rIns="0" bIns="0" rtlCol="0" anchor="t" anchorCtr="0">
            <a:spAutoFit/>
          </a:bodyPr>
          <a:lstStyle/>
          <a:p>
            <a:pPr algn="l"/>
            <a:r>
              <a:rPr lang="en-US" sz="750" b="1">
                <a:solidFill>
                  <a:schemeClr val="bg1"/>
                </a:solidFill>
                <a:latin typeface="Arial" panose="020B0604020202020204" pitchFamily="34" charset="0"/>
                <a:cs typeface="Arial" panose="020B0604020202020204" pitchFamily="34" charset="0"/>
              </a:rPr>
              <a:t>PwC</a:t>
            </a:r>
            <a:r>
              <a:rPr lang="en-US" sz="750" b="0">
                <a:solidFill>
                  <a:schemeClr val="bg1"/>
                </a:solidFill>
                <a:latin typeface="Arial" panose="020B0604020202020204" pitchFamily="34" charset="0"/>
                <a:cs typeface="Arial" panose="020B0604020202020204" pitchFamily="34" charset="0"/>
              </a:rPr>
              <a:t> | Presentation title</a:t>
            </a:r>
          </a:p>
        </p:txBody>
      </p:sp>
      <p:sp>
        <p:nvSpPr>
          <p:cNvPr id="15" name="Content Placeholder 2"/>
          <p:cNvSpPr>
            <a:spLocks noGrp="1"/>
          </p:cNvSpPr>
          <p:nvPr>
            <p:ph idx="19" hasCustomPrompt="1"/>
          </p:nvPr>
        </p:nvSpPr>
        <p:spPr>
          <a:xfrm>
            <a:off x="442913" y="2095012"/>
            <a:ext cx="7775575" cy="553998"/>
          </a:xfrm>
        </p:spPr>
        <p:txBody>
          <a:bodyPr wrap="square">
            <a:spAutoFit/>
          </a:bodyPr>
          <a:lstStyle>
            <a:lvl1pPr>
              <a:defRPr sz="3600">
                <a:solidFill>
                  <a:schemeClr val="bg1"/>
                </a:solidFill>
                <a:latin typeface="Georgia" panose="02040502050405020303" pitchFamily="18" charset="0"/>
                <a:cs typeface="Arial" panose="020B0604020202020204" pitchFamily="34" charset="0"/>
              </a:defRPr>
            </a:lvl1pPr>
            <a:lvl2pPr>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vl6pPr>
              <a:defRPr>
                <a:solidFill>
                  <a:schemeClr val="bg1"/>
                </a:solidFill>
                <a:latin typeface="Arial" panose="020B0604020202020204" pitchFamily="34" charset="0"/>
                <a:cs typeface="Arial" panose="020B0604020202020204" pitchFamily="34" charset="0"/>
              </a:defRPr>
            </a:lvl6pPr>
            <a:lvl7pPr>
              <a:defRPr>
                <a:solidFill>
                  <a:schemeClr val="bg1"/>
                </a:solidFill>
                <a:latin typeface="Arial" panose="020B0604020202020204" pitchFamily="34" charset="0"/>
                <a:cs typeface="Arial" panose="020B0604020202020204" pitchFamily="34" charset="0"/>
              </a:defRPr>
            </a:lvl7pPr>
            <a:lvl8pPr>
              <a:defRPr>
                <a:solidFill>
                  <a:schemeClr val="bg1"/>
                </a:solidFill>
                <a:latin typeface="Arial" panose="020B0604020202020204" pitchFamily="34" charset="0"/>
                <a:cs typeface="Arial" panose="020B0604020202020204" pitchFamily="34" charset="0"/>
              </a:defRPr>
            </a:lvl8pPr>
            <a:lvl9pPr>
              <a:defRPr>
                <a:solidFill>
                  <a:schemeClr val="bg1"/>
                </a:solidFill>
                <a:latin typeface="Arial" panose="020B0604020202020204" pitchFamily="34" charset="0"/>
                <a:cs typeface="Arial" panose="020B0604020202020204" pitchFamily="34" charset="0"/>
              </a:defRPr>
            </a:lvl9pPr>
          </a:lstStyle>
          <a:p>
            <a:pPr lvl="0"/>
            <a:r>
              <a:rPr lang="en-US"/>
              <a:t>Click to edit Master text styles</a:t>
            </a:r>
          </a:p>
        </p:txBody>
      </p:sp>
    </p:spTree>
    <p:extLst>
      <p:ext uri="{BB962C8B-B14F-4D97-AF65-F5344CB8AC3E}">
        <p14:creationId xmlns:p14="http://schemas.microsoft.com/office/powerpoint/2010/main" val="39386925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73.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3.xml"/><Relationship Id="rId21" Type="http://schemas.openxmlformats.org/officeDocument/2006/relationships/slideLayout" Target="../slideLayouts/slideLayout88.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63" Type="http://schemas.openxmlformats.org/officeDocument/2006/relationships/slideLayout" Target="../slideLayouts/slideLayout130.xml"/><Relationship Id="rId68" Type="http://schemas.openxmlformats.org/officeDocument/2006/relationships/slideLayout" Target="../slideLayouts/slideLayout135.xml"/><Relationship Id="rId84" Type="http://schemas.openxmlformats.org/officeDocument/2006/relationships/slideLayout" Target="../slideLayouts/slideLayout151.xml"/><Relationship Id="rId89" Type="http://schemas.openxmlformats.org/officeDocument/2006/relationships/slideLayout" Target="../slideLayouts/slideLayout156.xml"/><Relationship Id="rId16" Type="http://schemas.openxmlformats.org/officeDocument/2006/relationships/slideLayout" Target="../slideLayouts/slideLayout83.xml"/><Relationship Id="rId11" Type="http://schemas.openxmlformats.org/officeDocument/2006/relationships/slideLayout" Target="../slideLayouts/slideLayout78.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74" Type="http://schemas.openxmlformats.org/officeDocument/2006/relationships/slideLayout" Target="../slideLayouts/slideLayout141.xml"/><Relationship Id="rId79" Type="http://schemas.openxmlformats.org/officeDocument/2006/relationships/slideLayout" Target="../slideLayouts/slideLayout146.xml"/><Relationship Id="rId5" Type="http://schemas.openxmlformats.org/officeDocument/2006/relationships/slideLayout" Target="../slideLayouts/slideLayout72.xml"/><Relationship Id="rId90" Type="http://schemas.openxmlformats.org/officeDocument/2006/relationships/slideLayout" Target="../slideLayouts/slideLayout157.xml"/><Relationship Id="rId95" Type="http://schemas.openxmlformats.org/officeDocument/2006/relationships/slideLayout" Target="../slideLayouts/slideLayout162.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64" Type="http://schemas.openxmlformats.org/officeDocument/2006/relationships/slideLayout" Target="../slideLayouts/slideLayout131.xml"/><Relationship Id="rId69" Type="http://schemas.openxmlformats.org/officeDocument/2006/relationships/slideLayout" Target="../slideLayouts/slideLayout136.xml"/><Relationship Id="rId80" Type="http://schemas.openxmlformats.org/officeDocument/2006/relationships/slideLayout" Target="../slideLayouts/slideLayout147.xml"/><Relationship Id="rId85" Type="http://schemas.openxmlformats.org/officeDocument/2006/relationships/slideLayout" Target="../slideLayouts/slideLayout152.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slideLayout" Target="../slideLayouts/slideLayout137.xml"/><Relationship Id="rId75" Type="http://schemas.openxmlformats.org/officeDocument/2006/relationships/slideLayout" Target="../slideLayouts/slideLayout142.xml"/><Relationship Id="rId83" Type="http://schemas.openxmlformats.org/officeDocument/2006/relationships/slideLayout" Target="../slideLayouts/slideLayout150.xml"/><Relationship Id="rId88" Type="http://schemas.openxmlformats.org/officeDocument/2006/relationships/slideLayout" Target="../slideLayouts/slideLayout155.xml"/><Relationship Id="rId91" Type="http://schemas.openxmlformats.org/officeDocument/2006/relationships/slideLayout" Target="../slideLayouts/slideLayout158.xml"/><Relationship Id="rId96" Type="http://schemas.openxmlformats.org/officeDocument/2006/relationships/slideLayout" Target="../slideLayouts/slideLayout16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73" Type="http://schemas.openxmlformats.org/officeDocument/2006/relationships/slideLayout" Target="../slideLayouts/slideLayout140.xml"/><Relationship Id="rId78" Type="http://schemas.openxmlformats.org/officeDocument/2006/relationships/slideLayout" Target="../slideLayouts/slideLayout145.xml"/><Relationship Id="rId81" Type="http://schemas.openxmlformats.org/officeDocument/2006/relationships/slideLayout" Target="../slideLayouts/slideLayout148.xml"/><Relationship Id="rId86" Type="http://schemas.openxmlformats.org/officeDocument/2006/relationships/slideLayout" Target="../slideLayouts/slideLayout153.xml"/><Relationship Id="rId94" Type="http://schemas.openxmlformats.org/officeDocument/2006/relationships/slideLayout" Target="../slideLayouts/slideLayout161.xml"/><Relationship Id="rId99" Type="http://schemas.openxmlformats.org/officeDocument/2006/relationships/oleObject" Target="../embeddings/oleObject1.bin"/><Relationship Id="rId4" Type="http://schemas.openxmlformats.org/officeDocument/2006/relationships/slideLayout" Target="../slideLayouts/slideLayout71.xml"/><Relationship Id="rId9" Type="http://schemas.openxmlformats.org/officeDocument/2006/relationships/slideLayout" Target="../slideLayouts/slideLayout76.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9" Type="http://schemas.openxmlformats.org/officeDocument/2006/relationships/slideLayout" Target="../slideLayouts/slideLayout106.xml"/><Relationship Id="rId34" Type="http://schemas.openxmlformats.org/officeDocument/2006/relationships/slideLayout" Target="../slideLayouts/slideLayout101.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76" Type="http://schemas.openxmlformats.org/officeDocument/2006/relationships/slideLayout" Target="../slideLayouts/slideLayout143.xml"/><Relationship Id="rId97" Type="http://schemas.openxmlformats.org/officeDocument/2006/relationships/theme" Target="../theme/theme4.xml"/><Relationship Id="rId7" Type="http://schemas.openxmlformats.org/officeDocument/2006/relationships/slideLayout" Target="../slideLayouts/slideLayout74.xml"/><Relationship Id="rId71" Type="http://schemas.openxmlformats.org/officeDocument/2006/relationships/slideLayout" Target="../slideLayouts/slideLayout138.xml"/><Relationship Id="rId92" Type="http://schemas.openxmlformats.org/officeDocument/2006/relationships/slideLayout" Target="../slideLayouts/slideLayout159.xml"/><Relationship Id="rId2" Type="http://schemas.openxmlformats.org/officeDocument/2006/relationships/slideLayout" Target="../slideLayouts/slideLayout69.xml"/><Relationship Id="rId29" Type="http://schemas.openxmlformats.org/officeDocument/2006/relationships/slideLayout" Target="../slideLayouts/slideLayout96.xml"/><Relationship Id="rId24" Type="http://schemas.openxmlformats.org/officeDocument/2006/relationships/slideLayout" Target="../slideLayouts/slideLayout91.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66" Type="http://schemas.openxmlformats.org/officeDocument/2006/relationships/slideLayout" Target="../slideLayouts/slideLayout133.xml"/><Relationship Id="rId87" Type="http://schemas.openxmlformats.org/officeDocument/2006/relationships/slideLayout" Target="../slideLayouts/slideLayout154.xml"/><Relationship Id="rId61" Type="http://schemas.openxmlformats.org/officeDocument/2006/relationships/slideLayout" Target="../slideLayouts/slideLayout128.xml"/><Relationship Id="rId82" Type="http://schemas.openxmlformats.org/officeDocument/2006/relationships/slideLayout" Target="../slideLayouts/slideLayout149.xml"/><Relationship Id="rId19" Type="http://schemas.openxmlformats.org/officeDocument/2006/relationships/slideLayout" Target="../slideLayouts/slideLayout86.xml"/><Relationship Id="rId14" Type="http://schemas.openxmlformats.org/officeDocument/2006/relationships/slideLayout" Target="../slideLayouts/slideLayout81.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56" Type="http://schemas.openxmlformats.org/officeDocument/2006/relationships/slideLayout" Target="../slideLayouts/slideLayout123.xml"/><Relationship Id="rId77" Type="http://schemas.openxmlformats.org/officeDocument/2006/relationships/slideLayout" Target="../slideLayouts/slideLayout144.xml"/><Relationship Id="rId100" Type="http://schemas.openxmlformats.org/officeDocument/2006/relationships/image" Target="../media/image4.emf"/><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slideLayout" Target="../slideLayouts/slideLayout139.xml"/><Relationship Id="rId93" Type="http://schemas.openxmlformats.org/officeDocument/2006/relationships/slideLayout" Target="../slideLayouts/slideLayout160.xml"/><Relationship Id="rId98" Type="http://schemas.openxmlformats.org/officeDocument/2006/relationships/tags" Target="../tags/tag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6.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5" Type="http://schemas.openxmlformats.org/officeDocument/2006/relationships/theme" Target="../theme/theme5.xml"/><Relationship Id="rId4" Type="http://schemas.openxmlformats.org/officeDocument/2006/relationships/slideLayout" Target="../slideLayouts/slideLayout167.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8.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70.xml"/><Relationship Id="rId1"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42913" y="2103438"/>
            <a:ext cx="11306100" cy="40689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1"/>
          <p:cNvSpPr txBox="1"/>
          <p:nvPr/>
        </p:nvSpPr>
        <p:spPr>
          <a:xfrm>
            <a:off x="442913" y="649224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b="0" i="0" u="none" strike="noStrike" cap="none">
                <a:solidFill>
                  <a:schemeClr val="dk1"/>
                </a:solidFill>
                <a:latin typeface="Arial"/>
                <a:ea typeface="Arial"/>
                <a:cs typeface="Arial"/>
                <a:sym typeface="Arial"/>
              </a:rPr>
              <a:t>PwC</a:t>
            </a:r>
            <a:endParaRPr/>
          </a:p>
        </p:txBody>
      </p:sp>
      <p:sp>
        <p:nvSpPr>
          <p:cNvPr id="13" name="Google Shape;13;p1"/>
          <p:cNvSpPr txBox="1"/>
          <p:nvPr/>
        </p:nvSpPr>
        <p:spPr>
          <a:xfrm>
            <a:off x="442913" y="6355080"/>
            <a:ext cx="5473800" cy="1371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GB" sz="750">
                <a:solidFill>
                  <a:schemeClr val="dk1"/>
                </a:solidFill>
              </a:rPr>
              <a:t>Quantum Computing Framework</a:t>
            </a:r>
            <a:endParaRPr/>
          </a:p>
        </p:txBody>
      </p:sp>
    </p:spTree>
    <p:extLst>
      <p:ext uri="{BB962C8B-B14F-4D97-AF65-F5344CB8AC3E}">
        <p14:creationId xmlns:p14="http://schemas.microsoft.com/office/powerpoint/2010/main" val="3299438190"/>
      </p:ext>
    </p:extLst>
  </p:cSld>
  <p:clrMap bg1="lt1" tx1="dk1" bg2="dk2"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40" r:id="rId31"/>
    <p:sldLayoutId id="2147483941" r:id="rId32"/>
    <p:sldLayoutId id="2147483942" r:id="rId33"/>
    <p:sldLayoutId id="2147483943" r:id="rId34"/>
    <p:sldLayoutId id="2147483944" r:id="rId35"/>
    <p:sldLayoutId id="2147483947" r:id="rId36"/>
    <p:sldLayoutId id="2147483948" r:id="rId37"/>
    <p:sldLayoutId id="2147483949" r:id="rId38"/>
    <p:sldLayoutId id="2147483950" r:id="rId39"/>
    <p:sldLayoutId id="2147483951" r:id="rId40"/>
    <p:sldLayoutId id="2147483952" r:id="rId41"/>
    <p:sldLayoutId id="2147483953" r:id="rId42"/>
    <p:sldLayoutId id="2147483954" r:id="rId43"/>
    <p:sldLayoutId id="2147483955" r:id="rId44"/>
    <p:sldLayoutId id="2147483956" r:id="rId45"/>
    <p:sldLayoutId id="2147483957" r:id="rId46"/>
    <p:sldLayoutId id="2147483958" r:id="rId47"/>
    <p:sldLayoutId id="2147483959" r:id="rId48"/>
    <p:sldLayoutId id="2147483960" r:id="rId49"/>
    <p:sldLayoutId id="2147483961" r:id="rId50"/>
    <p:sldLayoutId id="2147483962" r:id="rId51"/>
    <p:sldLayoutId id="2147483963" r:id="rId52"/>
    <p:sldLayoutId id="2147483965" r:id="rId53"/>
    <p:sldLayoutId id="2147483966" r:id="rId54"/>
    <p:sldLayoutId id="2147483967" r:id="rId55"/>
    <p:sldLayoutId id="2147483968" r:id="rId56"/>
    <p:sldLayoutId id="2147483969" r:id="rId57"/>
    <p:sldLayoutId id="2147483970" r:id="rId58"/>
    <p:sldLayoutId id="2147483971" r:id="rId59"/>
    <p:sldLayoutId id="2147483972" r:id="rId60"/>
    <p:sldLayoutId id="2147483973" r:id="rId61"/>
    <p:sldLayoutId id="2147483975" r:id="rId62"/>
    <p:sldLayoutId id="2147483976" r:id="rId63"/>
    <p:sldLayoutId id="2147483977" r:id="rId64"/>
    <p:sldLayoutId id="2147501179" r:id="rId6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79">
          <p15:clr>
            <a:srgbClr val="F26B43"/>
          </p15:clr>
        </p15:guide>
        <p15:guide id="3" pos="7401">
          <p15:clr>
            <a:srgbClr val="F26B43"/>
          </p15:clr>
        </p15:guide>
        <p15:guide id="4" pos="3953">
          <p15:clr>
            <a:srgbClr val="F26B43"/>
          </p15:clr>
        </p15:guide>
        <p15:guide id="5" pos="3727">
          <p15:clr>
            <a:srgbClr val="F26B43"/>
          </p15:clr>
        </p15:guide>
        <p15:guide id="6" orient="horz" pos="3888">
          <p15:clr>
            <a:srgbClr val="F26B43"/>
          </p15:clr>
        </p15:guide>
        <p15:guide id="7" pos="2726">
          <p15:clr>
            <a:srgbClr val="F26B43"/>
          </p15:clr>
        </p15:guide>
        <p15:guide id="8" pos="2502">
          <p15:clr>
            <a:srgbClr val="F26B43"/>
          </p15:clr>
        </p15:guide>
        <p15:guide id="9" pos="4952">
          <p15:clr>
            <a:srgbClr val="F26B43"/>
          </p15:clr>
        </p15:guide>
        <p15:guide id="10" pos="5177">
          <p15:clr>
            <a:srgbClr val="F26B43"/>
          </p15:clr>
        </p15:guide>
        <p15:guide id="11" orient="horz" pos="2160">
          <p15:clr>
            <a:srgbClr val="F26B43"/>
          </p15:clr>
        </p15:guide>
        <p15:guide id="12" orient="horz" pos="1325">
          <p15:clr>
            <a:srgbClr val="F26B43"/>
          </p15:clr>
        </p15:guide>
        <p15:guide id="13" orient="horz" pos="1146">
          <p15:clr>
            <a:srgbClr val="F26B43"/>
          </p15:clr>
        </p15:guide>
        <p15:guide id="14" orient="horz" pos="27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0"/>
        <p:cNvGrpSpPr/>
        <p:nvPr/>
      </p:nvGrpSpPr>
      <p:grpSpPr>
        <a:xfrm>
          <a:off x="0" y="0"/>
          <a:ext cx="0" cy="0"/>
          <a:chOff x="0" y="0"/>
          <a:chExt cx="0" cy="0"/>
        </a:xfrm>
      </p:grpSpPr>
      <p:sp>
        <p:nvSpPr>
          <p:cNvPr id="1131" name="Google Shape;1131;p205"/>
          <p:cNvSpPr txBox="1">
            <a:spLocks noGrp="1"/>
          </p:cNvSpPr>
          <p:nvPr>
            <p:ph type="title"/>
          </p:nvPr>
        </p:nvSpPr>
        <p:spPr>
          <a:xfrm>
            <a:off x="442914" y="432001"/>
            <a:ext cx="11306175" cy="1387275"/>
          </a:xfrm>
          <a:prstGeom prst="rect">
            <a:avLst/>
          </a:prstGeom>
          <a:noFill/>
          <a:ln>
            <a:noFill/>
          </a:ln>
        </p:spPr>
        <p:txBody>
          <a:bodyPr spcFirstLastPara="1" wrap="square" lIns="0" tIns="0" rIns="0" bIns="0" anchor="t" anchorCtr="0">
            <a:normAutofit/>
          </a:bodyPr>
          <a:lstStyle>
            <a:lvl1pPr marR="0" lvl="0" algn="l" rtl="0">
              <a:lnSpc>
                <a:spcPct val="85000"/>
              </a:lnSpc>
              <a:spcBef>
                <a:spcPts val="0"/>
              </a:spcBef>
              <a:spcAft>
                <a:spcPts val="0"/>
              </a:spcAft>
              <a:buClr>
                <a:schemeClr val="lt1"/>
              </a:buClr>
              <a:buSzPts val="3200"/>
              <a:buFont typeface="Georgia"/>
              <a:buNone/>
              <a:defRPr sz="32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32" name="Google Shape;1132;p205"/>
          <p:cNvSpPr txBox="1"/>
          <p:nvPr/>
        </p:nvSpPr>
        <p:spPr>
          <a:xfrm>
            <a:off x="10894745" y="6437434"/>
            <a:ext cx="854345" cy="108884"/>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GB"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
        <p:nvSpPr>
          <p:cNvPr id="1133" name="Google Shape;1133;p205"/>
          <p:cNvSpPr txBox="1"/>
          <p:nvPr/>
        </p:nvSpPr>
        <p:spPr>
          <a:xfrm>
            <a:off x="442914" y="6437434"/>
            <a:ext cx="3548100" cy="137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a:solidFill>
                  <a:schemeClr val="lt1"/>
                </a:solidFill>
                <a:latin typeface="Arial"/>
                <a:ea typeface="Arial"/>
                <a:cs typeface="Arial"/>
                <a:sym typeface="Arial"/>
              </a:rPr>
              <a:t>PwC</a:t>
            </a:r>
            <a:r>
              <a:rPr lang="en-GB" sz="800" b="0" i="0" u="none" strike="noStrike" cap="none">
                <a:solidFill>
                  <a:schemeClr val="lt1"/>
                </a:solidFill>
                <a:latin typeface="Arial"/>
                <a:ea typeface="Arial"/>
                <a:cs typeface="Arial"/>
                <a:sym typeface="Arial"/>
              </a:rPr>
              <a:t> </a:t>
            </a:r>
            <a:r>
              <a:rPr lang="en-GB" sz="800" b="1" i="0" u="none" strike="noStrike" cap="none">
                <a:solidFill>
                  <a:schemeClr val="lt1"/>
                </a:solidFill>
                <a:latin typeface="Arial"/>
                <a:ea typeface="Arial"/>
                <a:cs typeface="Arial"/>
                <a:sym typeface="Arial"/>
              </a:rPr>
              <a:t>|</a:t>
            </a:r>
            <a:r>
              <a:rPr lang="en-GB" sz="800" b="0" i="0" u="none" strike="noStrike" cap="none">
                <a:solidFill>
                  <a:schemeClr val="lt1"/>
                </a:solidFill>
                <a:latin typeface="Arial"/>
                <a:ea typeface="Arial"/>
                <a:cs typeface="Arial"/>
                <a:sym typeface="Arial"/>
              </a:rPr>
              <a:t> </a:t>
            </a:r>
            <a:r>
              <a:rPr lang="en-GB" sz="800">
                <a:solidFill>
                  <a:schemeClr val="lt1"/>
                </a:solidFill>
              </a:rPr>
              <a:t>Innovation Hub</a:t>
            </a:r>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48847979"/>
      </p:ext>
    </p:extLst>
  </p:cSld>
  <p:clrMap bg1="lt1" tx1="dk1" bg2="dk2" tx2="lt2" accent1="accent1" accent2="accent2" accent3="accent3" accent4="accent4" accent5="accent5" accent6="accent6" hlink="hlink" folHlink="folHlink"/>
  <p:sldLayoutIdLst>
    <p:sldLayoutId id="214750152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79">
          <p15:clr>
            <a:srgbClr val="F26B43"/>
          </p15:clr>
        </p15:guide>
        <p15:guide id="3" pos="7401">
          <p15:clr>
            <a:srgbClr val="F26B43"/>
          </p15:clr>
        </p15:guide>
        <p15:guide id="4" pos="3980">
          <p15:clr>
            <a:srgbClr val="F26B43"/>
          </p15:clr>
        </p15:guide>
        <p15:guide id="5" pos="3701">
          <p15:clr>
            <a:srgbClr val="F26B43"/>
          </p15:clr>
        </p15:guide>
        <p15:guide id="6" orient="horz" pos="4049">
          <p15:clr>
            <a:srgbClr val="F26B43"/>
          </p15:clr>
        </p15:guide>
        <p15:guide id="7" pos="2128">
          <p15:clr>
            <a:srgbClr val="F26B43"/>
          </p15:clr>
        </p15:guide>
        <p15:guide id="8" pos="1848">
          <p15:clr>
            <a:srgbClr val="F26B43"/>
          </p15:clr>
        </p15:guide>
        <p15:guide id="9" pos="5549">
          <p15:clr>
            <a:srgbClr val="F26B43"/>
          </p15:clr>
        </p15:guide>
        <p15:guide id="10" pos="5829">
          <p15:clr>
            <a:srgbClr val="F26B43"/>
          </p15:clr>
        </p15:guide>
        <p15:guide id="11" orient="horz" pos="2160">
          <p15:clr>
            <a:srgbClr val="F26B43"/>
          </p15:clr>
        </p15:guide>
        <p15:guide id="12" orient="horz" pos="1325">
          <p15:clr>
            <a:srgbClr val="F26B43"/>
          </p15:clr>
        </p15:guide>
        <p15:guide id="13" orient="horz" pos="1146">
          <p15:clr>
            <a:srgbClr val="F26B43"/>
          </p15:clr>
        </p15:guide>
        <p15:guide id="14" orient="horz" pos="27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sp>
        <p:nvSpPr>
          <p:cNvPr id="376" name="Google Shape;376;p73"/>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7" name="Google Shape;377;p73"/>
          <p:cNvSpPr txBox="1">
            <a:spLocks noGrp="1"/>
          </p:cNvSpPr>
          <p:nvPr>
            <p:ph type="body" idx="1"/>
          </p:nvPr>
        </p:nvSpPr>
        <p:spPr>
          <a:xfrm>
            <a:off x="442913" y="2103438"/>
            <a:ext cx="11306100" cy="40689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accent1"/>
              </a:buClr>
              <a:buSzPts val="1800"/>
              <a:buFont typeface="Arial"/>
              <a:buNone/>
              <a:defRPr sz="1800" b="1" i="0" u="none" strike="noStrike" cap="none">
                <a:solidFill>
                  <a:schemeClr val="accent1"/>
                </a:solidFill>
                <a:latin typeface="Arial"/>
                <a:ea typeface="Arial"/>
                <a:cs typeface="Arial"/>
                <a:sym typeface="Arial"/>
              </a:defRPr>
            </a:lvl1pPr>
            <a:lvl2pPr marL="914400" marR="0" lvl="1" indent="-228600" algn="l">
              <a:lnSpc>
                <a:spcPct val="100000"/>
              </a:lnSpc>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63081475"/>
      </p:ext>
    </p:extLst>
  </p:cSld>
  <p:clrMap bg1="lt1" tx1="dk1" bg2="dk2" tx2="lt2" accent1="accent1" accent2="accent2" accent3="accent3" accent4="accent4" accent5="accent5" accent6="accent6" hlink="hlink" folHlink="folHlink"/>
  <p:sldLayoutIdLst>
    <p:sldLayoutId id="21475015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79">
          <p15:clr>
            <a:srgbClr val="F26B43"/>
          </p15:clr>
        </p15:guide>
        <p15:guide id="3" pos="7401">
          <p15:clr>
            <a:srgbClr val="F26B43"/>
          </p15:clr>
        </p15:guide>
        <p15:guide id="4" pos="3953">
          <p15:clr>
            <a:srgbClr val="F26B43"/>
          </p15:clr>
        </p15:guide>
        <p15:guide id="5" pos="3727">
          <p15:clr>
            <a:srgbClr val="F26B43"/>
          </p15:clr>
        </p15:guide>
        <p15:guide id="6" orient="horz" pos="3888">
          <p15:clr>
            <a:srgbClr val="F26B43"/>
          </p15:clr>
        </p15:guide>
        <p15:guide id="7" pos="2726">
          <p15:clr>
            <a:srgbClr val="F26B43"/>
          </p15:clr>
        </p15:guide>
        <p15:guide id="8" pos="2502">
          <p15:clr>
            <a:srgbClr val="F26B43"/>
          </p15:clr>
        </p15:guide>
        <p15:guide id="9" pos="4952">
          <p15:clr>
            <a:srgbClr val="F26B43"/>
          </p15:clr>
        </p15:guide>
        <p15:guide id="10" pos="5177">
          <p15:clr>
            <a:srgbClr val="F26B43"/>
          </p15:clr>
        </p15:guide>
        <p15:guide id="11" orient="horz" pos="2160">
          <p15:clr>
            <a:srgbClr val="F26B43"/>
          </p15:clr>
        </p15:guide>
        <p15:guide id="12" orient="horz" pos="1325">
          <p15:clr>
            <a:srgbClr val="F26B43"/>
          </p15:clr>
        </p15:guide>
        <p15:guide id="13" orient="horz" pos="1146">
          <p15:clr>
            <a:srgbClr val="F26B43"/>
          </p15:clr>
        </p15:guide>
        <p15:guide id="14" orient="horz" pos="27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1"/>
        <p:cNvGrpSpPr/>
        <p:nvPr/>
      </p:nvGrpSpPr>
      <p:grpSpPr>
        <a:xfrm>
          <a:off x="0" y="0"/>
          <a:ext cx="0" cy="0"/>
          <a:chOff x="0" y="0"/>
          <a:chExt cx="0" cy="0"/>
        </a:xfrm>
      </p:grpSpPr>
      <p:sp>
        <p:nvSpPr>
          <p:cNvPr id="672" name="Google Shape;672;p111"/>
          <p:cNvSpPr txBox="1">
            <a:spLocks noGrp="1"/>
          </p:cNvSpPr>
          <p:nvPr>
            <p:ph type="title"/>
          </p:nvPr>
        </p:nvSpPr>
        <p:spPr>
          <a:xfrm>
            <a:off x="442913" y="432001"/>
            <a:ext cx="11306100" cy="13872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3" name="Google Shape;673;p111"/>
          <p:cNvSpPr txBox="1">
            <a:spLocks noGrp="1"/>
          </p:cNvSpPr>
          <p:nvPr>
            <p:ph type="body" idx="1"/>
          </p:nvPr>
        </p:nvSpPr>
        <p:spPr>
          <a:xfrm>
            <a:off x="442913" y="2103438"/>
            <a:ext cx="11306100" cy="40689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accent1"/>
              </a:buClr>
              <a:buSzPts val="1800"/>
              <a:buFont typeface="Arial"/>
              <a:buNone/>
              <a:defRPr sz="1800" b="1" i="0" u="none" strike="noStrike" cap="none">
                <a:solidFill>
                  <a:schemeClr val="accent1"/>
                </a:solidFill>
                <a:latin typeface="Arial"/>
                <a:ea typeface="Arial"/>
                <a:cs typeface="Arial"/>
                <a:sym typeface="Arial"/>
              </a:defRPr>
            </a:lvl1pPr>
            <a:lvl2pPr marL="914400" marR="0" lvl="1" indent="-228600" algn="l">
              <a:lnSpc>
                <a:spcPct val="100000"/>
              </a:lnSpc>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15621363"/>
      </p:ext>
    </p:extLst>
  </p:cSld>
  <p:clrMap bg1="lt1" tx1="dk1" bg2="dk2" tx2="lt2" accent1="accent1" accent2="accent2" accent3="accent3" accent4="accent4" accent5="accent5" accent6="accent6" hlink="hlink" folHlink="folHlink"/>
  <p:sldLayoutIdLst>
    <p:sldLayoutId id="214748402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79">
          <p15:clr>
            <a:srgbClr val="F26B43"/>
          </p15:clr>
        </p15:guide>
        <p15:guide id="3" pos="7401">
          <p15:clr>
            <a:srgbClr val="F26B43"/>
          </p15:clr>
        </p15:guide>
        <p15:guide id="4" pos="3953">
          <p15:clr>
            <a:srgbClr val="F26B43"/>
          </p15:clr>
        </p15:guide>
        <p15:guide id="5" pos="3727">
          <p15:clr>
            <a:srgbClr val="F26B43"/>
          </p15:clr>
        </p15:guide>
        <p15:guide id="6" orient="horz" pos="3888">
          <p15:clr>
            <a:srgbClr val="F26B43"/>
          </p15:clr>
        </p15:guide>
        <p15:guide id="7" pos="2726">
          <p15:clr>
            <a:srgbClr val="F26B43"/>
          </p15:clr>
        </p15:guide>
        <p15:guide id="8" pos="2502">
          <p15:clr>
            <a:srgbClr val="F26B43"/>
          </p15:clr>
        </p15:guide>
        <p15:guide id="9" pos="4952">
          <p15:clr>
            <a:srgbClr val="F26B43"/>
          </p15:clr>
        </p15:guide>
        <p15:guide id="10" pos="5177">
          <p15:clr>
            <a:srgbClr val="F26B43"/>
          </p15:clr>
        </p15:guide>
        <p15:guide id="11" orient="horz" pos="2160">
          <p15:clr>
            <a:srgbClr val="F26B43"/>
          </p15:clr>
        </p15:guide>
        <p15:guide id="12" orient="horz" pos="1325">
          <p15:clr>
            <a:srgbClr val="F26B43"/>
          </p15:clr>
        </p15:guide>
        <p15:guide id="13" orient="horz" pos="1146">
          <p15:clr>
            <a:srgbClr val="F26B43"/>
          </p15:clr>
        </p15:guide>
        <p15:guide id="14" orient="horz" pos="27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8"/>
        <p:cNvGrpSpPr/>
        <p:nvPr/>
      </p:nvGrpSpPr>
      <p:grpSpPr>
        <a:xfrm>
          <a:off x="0" y="0"/>
          <a:ext cx="0" cy="0"/>
          <a:chOff x="0" y="0"/>
          <a:chExt cx="0" cy="0"/>
        </a:xfrm>
      </p:grpSpPr>
      <p:sp>
        <p:nvSpPr>
          <p:cNvPr id="3429" name="Google Shape;3429;p573"/>
          <p:cNvSpPr txBox="1">
            <a:spLocks noGrp="1"/>
          </p:cNvSpPr>
          <p:nvPr>
            <p:ph type="title"/>
          </p:nvPr>
        </p:nvSpPr>
        <p:spPr>
          <a:xfrm>
            <a:off x="442913" y="432001"/>
            <a:ext cx="113060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30" name="Google Shape;3430;p573"/>
          <p:cNvSpPr txBox="1">
            <a:spLocks noGrp="1"/>
          </p:cNvSpPr>
          <p:nvPr>
            <p:ph type="body" idx="1"/>
          </p:nvPr>
        </p:nvSpPr>
        <p:spPr>
          <a:xfrm>
            <a:off x="442913" y="2103439"/>
            <a:ext cx="11306000" cy="40688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431" name="Google Shape;3431;p573"/>
          <p:cNvSpPr txBox="1">
            <a:spLocks noGrp="1"/>
          </p:cNvSpPr>
          <p:nvPr>
            <p:ph type="sldNum" idx="12"/>
          </p:nvPr>
        </p:nvSpPr>
        <p:spPr>
          <a:xfrm>
            <a:off x="8218489" y="6492240"/>
            <a:ext cx="3530800" cy="1372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
        <p:nvSpPr>
          <p:cNvPr id="3432" name="Google Shape;3432;p573"/>
          <p:cNvSpPr txBox="1"/>
          <p:nvPr/>
        </p:nvSpPr>
        <p:spPr>
          <a:xfrm>
            <a:off x="442913" y="6492240"/>
            <a:ext cx="5473600" cy="1372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 sz="800" b="0" i="0" u="none" strike="noStrike" cap="none">
                <a:solidFill>
                  <a:schemeClr val="dk1"/>
                </a:solidFill>
                <a:latin typeface="Arial"/>
                <a:ea typeface="Arial"/>
                <a:cs typeface="Arial"/>
                <a:sym typeface="Arial"/>
              </a:rPr>
              <a:t>PwC</a:t>
            </a:r>
            <a:endParaRPr sz="1467"/>
          </a:p>
        </p:txBody>
      </p:sp>
      <p:sp>
        <p:nvSpPr>
          <p:cNvPr id="3434" name="Google Shape;3434;p573"/>
          <p:cNvSpPr txBox="1"/>
          <p:nvPr/>
        </p:nvSpPr>
        <p:spPr>
          <a:xfrm>
            <a:off x="8218488" y="6355080"/>
            <a:ext cx="3530800" cy="1372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 sz="800" b="0" i="0" u="none" strike="noStrike" cap="none">
                <a:solidFill>
                  <a:schemeClr val="dk1"/>
                </a:solidFill>
                <a:latin typeface="Arial"/>
                <a:ea typeface="Arial"/>
                <a:cs typeface="Arial"/>
                <a:sym typeface="Arial"/>
              </a:rPr>
              <a:t>Date [View &gt; Master and edit/delete on very top slide master]</a:t>
            </a:r>
            <a:endParaRPr sz="1467"/>
          </a:p>
        </p:txBody>
      </p:sp>
    </p:spTree>
    <p:extLst>
      <p:ext uri="{BB962C8B-B14F-4D97-AF65-F5344CB8AC3E}">
        <p14:creationId xmlns:p14="http://schemas.microsoft.com/office/powerpoint/2010/main" val="3717367552"/>
      </p:ext>
    </p:extLst>
  </p:cSld>
  <p:clrMap bg1="lt1" tx1="dk1" bg2="dk2" tx2="lt2" accent1="accent1" accent2="accent2" accent3="accent3" accent4="accent4" accent5="accent5" accent6="accent6" hlink="hlink" folHlink="folHlink"/>
  <p:sldLayoutIdLst>
    <p:sldLayoutId id="214748441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1632809-B5B8-4BB2-8114-D3DB239F46E3}"/>
              </a:ext>
            </a:extLst>
          </p:cNvPr>
          <p:cNvGraphicFramePr>
            <a:graphicFrameLocks noChangeAspect="1"/>
          </p:cNvGraphicFramePr>
          <p:nvPr userDrawn="1">
            <p:custDataLst>
              <p:tags r:id="rId98"/>
            </p:custDataLst>
            <p:extLst>
              <p:ext uri="{D42A27DB-BD31-4B8C-83A1-F6EECF244321}">
                <p14:modId xmlns:p14="http://schemas.microsoft.com/office/powerpoint/2010/main" val="2577750376"/>
              </p:ext>
            </p:extLst>
          </p:nvPr>
        </p:nvGraphicFramePr>
        <p:xfrm>
          <a:off x="1324" y="1323"/>
          <a:ext cx="1323" cy="1323"/>
        </p:xfrm>
        <a:graphic>
          <a:graphicData uri="http://schemas.openxmlformats.org/presentationml/2006/ole">
            <mc:AlternateContent xmlns:mc="http://schemas.openxmlformats.org/markup-compatibility/2006">
              <mc:Choice xmlns:v="urn:schemas-microsoft-com:vml" Requires="v">
                <p:oleObj name="think-cell Slide" r:id="rId99" imgW="395" imgH="396" progId="TCLayout.ActiveDocument.1">
                  <p:embed/>
                </p:oleObj>
              </mc:Choice>
              <mc:Fallback>
                <p:oleObj name="think-cell Slide" r:id="rId99" imgW="395" imgH="396" progId="TCLayout.ActiveDocument.1">
                  <p:embed/>
                  <p:pic>
                    <p:nvPicPr>
                      <p:cNvPr id="7" name="Object 6" hidden="1">
                        <a:extLst>
                          <a:ext uri="{FF2B5EF4-FFF2-40B4-BE49-F238E27FC236}">
                            <a16:creationId xmlns:a16="http://schemas.microsoft.com/office/drawing/2014/main" id="{A1632809-B5B8-4BB2-8114-D3DB239F46E3}"/>
                          </a:ext>
                        </a:extLst>
                      </p:cNvPr>
                      <p:cNvPicPr/>
                      <p:nvPr/>
                    </p:nvPicPr>
                    <p:blipFill>
                      <a:blip r:embed="rId100"/>
                      <a:stretch>
                        <a:fillRect/>
                      </a:stretch>
                    </p:blipFill>
                    <p:spPr>
                      <a:xfrm>
                        <a:off x="1324" y="1323"/>
                        <a:ext cx="1323" cy="1323"/>
                      </a:xfrm>
                      <a:prstGeom prst="rect">
                        <a:avLst/>
                      </a:prstGeom>
                    </p:spPr>
                  </p:pic>
                </p:oleObj>
              </mc:Fallback>
            </mc:AlternateContent>
          </a:graphicData>
        </a:graphic>
      </p:graphicFrame>
      <p:sp>
        <p:nvSpPr>
          <p:cNvPr id="2" name="Title Placeholder 1"/>
          <p:cNvSpPr>
            <a:spLocks noGrp="1"/>
          </p:cNvSpPr>
          <p:nvPr>
            <p:ph type="title"/>
          </p:nvPr>
        </p:nvSpPr>
        <p:spPr>
          <a:xfrm>
            <a:off x="381000" y="308176"/>
            <a:ext cx="11430000" cy="430888"/>
          </a:xfrm>
          <a:prstGeom prst="rect">
            <a:avLst/>
          </a:prstGeom>
        </p:spPr>
        <p:txBody>
          <a:bodyPr vert="horz" wrap="square" lIns="0" tIns="0" rIns="0" bIns="0" rtlCol="0" anchor="t" anchorCtr="0">
            <a:spAutoFit/>
          </a:bodyPr>
          <a:lstStyle/>
          <a:p>
            <a:r>
              <a:rPr lang="en-US"/>
              <a:t>[Slide title]</a:t>
            </a:r>
          </a:p>
        </p:txBody>
      </p:sp>
      <p:sp>
        <p:nvSpPr>
          <p:cNvPr id="6" name="Slide Number Placeholder 5"/>
          <p:cNvSpPr>
            <a:spLocks noGrp="1"/>
          </p:cNvSpPr>
          <p:nvPr>
            <p:ph type="sldNum" sz="quarter" idx="4"/>
          </p:nvPr>
        </p:nvSpPr>
        <p:spPr>
          <a:xfrm>
            <a:off x="11255375" y="6477000"/>
            <a:ext cx="555625" cy="128240"/>
          </a:xfrm>
          <a:prstGeom prst="rect">
            <a:avLst/>
          </a:prstGeom>
        </p:spPr>
        <p:txBody>
          <a:bodyPr vert="horz" wrap="square" lIns="0" tIns="0" rIns="0" bIns="0" rtlCol="0" anchor="t" anchorCtr="0">
            <a:spAutoFit/>
          </a:bodyPr>
          <a:lstStyle>
            <a:lvl1pPr algn="r">
              <a:defRPr sz="833">
                <a:solidFill>
                  <a:schemeClr val="tx1"/>
                </a:solidFill>
                <a:latin typeface="Arial" panose="020B0604020202020204" pitchFamily="34" charset="0"/>
                <a:cs typeface="Arial" panose="020B0604020202020204" pitchFamily="34" charset="0"/>
              </a:defRPr>
            </a:lvl1pPr>
          </a:lstStyle>
          <a:p>
            <a:fld id="{7870704B-CE94-48CC-AF30-84932A1262A7}" type="slidenum">
              <a:rPr lang="en-US" smtClean="0"/>
              <a:pPr/>
              <a:t>‹#›</a:t>
            </a:fld>
            <a:endParaRPr lang="en-US"/>
          </a:p>
        </p:txBody>
      </p:sp>
      <p:sp>
        <p:nvSpPr>
          <p:cNvPr id="3" name="Text Placeholder 2"/>
          <p:cNvSpPr>
            <a:spLocks noGrp="1"/>
          </p:cNvSpPr>
          <p:nvPr>
            <p:ph type="body" idx="1"/>
          </p:nvPr>
        </p:nvSpPr>
        <p:spPr>
          <a:xfrm>
            <a:off x="381000" y="1645920"/>
            <a:ext cx="11430000" cy="4068762"/>
          </a:xfrm>
          <a:prstGeom prst="rect">
            <a:avLst/>
          </a:prstGeom>
        </p:spPr>
        <p:txBody>
          <a:bodyPr vert="horz" lIns="0" tIns="0" rIns="0" bIns="0" rtlCol="0">
            <a:noAutofit/>
          </a:bodyPr>
          <a:lstStyle/>
          <a:p>
            <a:pPr lvl="0"/>
            <a:r>
              <a:rPr lang="en-US"/>
              <a:t>Edit Master text styles</a:t>
            </a:r>
          </a:p>
          <a:p>
            <a:pPr lvl="2"/>
            <a:r>
              <a:rPr lang="en-US"/>
              <a:t>First level</a:t>
            </a:r>
          </a:p>
          <a:p>
            <a:pPr lvl="3"/>
            <a:r>
              <a:rPr lang="en-US"/>
              <a:t>Second level</a:t>
            </a:r>
          </a:p>
          <a:p>
            <a:pPr lvl="4"/>
            <a:r>
              <a:rPr lang="en-US"/>
              <a:t>Third level</a:t>
            </a:r>
          </a:p>
          <a:p>
            <a:pPr lvl="5"/>
            <a:r>
              <a:rPr lang="en-US"/>
              <a:t>Fourth level</a:t>
            </a:r>
          </a:p>
          <a:p>
            <a:pPr lvl="6"/>
            <a:r>
              <a:rPr lang="en-US"/>
              <a:t>Fifth level</a:t>
            </a:r>
          </a:p>
          <a:p>
            <a:pPr lvl="7"/>
            <a:r>
              <a:rPr lang="en-US"/>
              <a:t>Sixth level</a:t>
            </a:r>
          </a:p>
          <a:p>
            <a:pPr lvl="8"/>
            <a:r>
              <a:rPr lang="en-US"/>
              <a:t>Seventh level</a:t>
            </a:r>
          </a:p>
        </p:txBody>
      </p:sp>
      <p:sp>
        <p:nvSpPr>
          <p:cNvPr id="8" name="Google Shape;9;p1">
            <a:extLst>
              <a:ext uri="{FF2B5EF4-FFF2-40B4-BE49-F238E27FC236}">
                <a16:creationId xmlns:a16="http://schemas.microsoft.com/office/drawing/2014/main" id="{AEDACECD-8D6C-1FD6-DE55-D857D8CE2644}"/>
              </a:ext>
            </a:extLst>
          </p:cNvPr>
          <p:cNvSpPr txBox="1"/>
          <p:nvPr userDrawn="1"/>
        </p:nvSpPr>
        <p:spPr>
          <a:xfrm>
            <a:off x="442798" y="6478998"/>
            <a:ext cx="2792800" cy="1372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SzPts val="1100"/>
              <a:buNone/>
            </a:pPr>
            <a:r>
              <a:rPr lang="en" sz="933" b="1">
                <a:solidFill>
                  <a:schemeClr val="dk1"/>
                </a:solidFill>
              </a:rPr>
              <a:t>PwC </a:t>
            </a:r>
            <a:r>
              <a:rPr lang="en" sz="933">
                <a:solidFill>
                  <a:schemeClr val="dk1"/>
                </a:solidFill>
              </a:rPr>
              <a:t>|</a:t>
            </a:r>
            <a:r>
              <a:rPr lang="en" sz="933" b="1">
                <a:solidFill>
                  <a:schemeClr val="dk1"/>
                </a:solidFill>
              </a:rPr>
              <a:t> </a:t>
            </a:r>
            <a:r>
              <a:rPr lang="en" sz="933">
                <a:solidFill>
                  <a:schemeClr val="dk1"/>
                </a:solidFill>
              </a:rPr>
              <a:t>Artificial Intelligence Overview &amp; Application</a:t>
            </a:r>
            <a:endParaRPr sz="933">
              <a:solidFill>
                <a:schemeClr val="dk1"/>
              </a:solidFill>
            </a:endParaRPr>
          </a:p>
        </p:txBody>
      </p:sp>
    </p:spTree>
    <p:extLst>
      <p:ext uri="{BB962C8B-B14F-4D97-AF65-F5344CB8AC3E}">
        <p14:creationId xmlns:p14="http://schemas.microsoft.com/office/powerpoint/2010/main" val="755884501"/>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 id="2147484552" r:id="rId5"/>
    <p:sldLayoutId id="2147484553" r:id="rId6"/>
    <p:sldLayoutId id="2147484554" r:id="rId7"/>
    <p:sldLayoutId id="2147484555" r:id="rId8"/>
    <p:sldLayoutId id="2147484556" r:id="rId9"/>
    <p:sldLayoutId id="2147484557" r:id="rId10"/>
    <p:sldLayoutId id="2147484558" r:id="rId11"/>
    <p:sldLayoutId id="2147484559" r:id="rId12"/>
    <p:sldLayoutId id="2147484560" r:id="rId13"/>
    <p:sldLayoutId id="2147484561" r:id="rId14"/>
    <p:sldLayoutId id="2147484562" r:id="rId15"/>
    <p:sldLayoutId id="2147484563" r:id="rId16"/>
    <p:sldLayoutId id="2147484564" r:id="rId17"/>
    <p:sldLayoutId id="2147484565" r:id="rId18"/>
    <p:sldLayoutId id="2147484566" r:id="rId19"/>
    <p:sldLayoutId id="2147484567" r:id="rId20"/>
    <p:sldLayoutId id="2147484568" r:id="rId21"/>
    <p:sldLayoutId id="2147484569" r:id="rId22"/>
    <p:sldLayoutId id="2147484570" r:id="rId23"/>
    <p:sldLayoutId id="2147484571" r:id="rId24"/>
    <p:sldLayoutId id="2147484572" r:id="rId25"/>
    <p:sldLayoutId id="2147484573" r:id="rId26"/>
    <p:sldLayoutId id="2147484574" r:id="rId27"/>
    <p:sldLayoutId id="2147484575" r:id="rId28"/>
    <p:sldLayoutId id="2147484576" r:id="rId29"/>
    <p:sldLayoutId id="2147484577" r:id="rId30"/>
    <p:sldLayoutId id="2147484578" r:id="rId31"/>
    <p:sldLayoutId id="2147484579" r:id="rId32"/>
    <p:sldLayoutId id="2147484580" r:id="rId33"/>
    <p:sldLayoutId id="2147484581" r:id="rId34"/>
    <p:sldLayoutId id="2147484582" r:id="rId35"/>
    <p:sldLayoutId id="2147484583" r:id="rId36"/>
    <p:sldLayoutId id="2147484584" r:id="rId37"/>
    <p:sldLayoutId id="2147484585" r:id="rId38"/>
    <p:sldLayoutId id="2147484586" r:id="rId39"/>
    <p:sldLayoutId id="2147484587" r:id="rId40"/>
    <p:sldLayoutId id="2147484588" r:id="rId41"/>
    <p:sldLayoutId id="2147484589" r:id="rId42"/>
    <p:sldLayoutId id="2147484590" r:id="rId43"/>
    <p:sldLayoutId id="2147484591" r:id="rId44"/>
    <p:sldLayoutId id="2147484592" r:id="rId45"/>
    <p:sldLayoutId id="2147484395" r:id="rId46"/>
    <p:sldLayoutId id="2147484406" r:id="rId47"/>
    <p:sldLayoutId id="2147484394" r:id="rId48"/>
    <p:sldLayoutId id="2147484405" r:id="rId49"/>
    <p:sldLayoutId id="2147484397" r:id="rId50"/>
    <p:sldLayoutId id="2147484396" r:id="rId51"/>
    <p:sldLayoutId id="2147484407" r:id="rId52"/>
    <p:sldLayoutId id="2147484408" r:id="rId53"/>
    <p:sldLayoutId id="2147484403" r:id="rId54"/>
    <p:sldLayoutId id="2147484383" r:id="rId55"/>
    <p:sldLayoutId id="2147484642" r:id="rId56"/>
    <p:sldLayoutId id="2147484409" r:id="rId57"/>
    <p:sldLayoutId id="2147484389" r:id="rId58"/>
    <p:sldLayoutId id="2147484382" r:id="rId59"/>
    <p:sldLayoutId id="2147484381" r:id="rId60"/>
    <p:sldLayoutId id="2147484390" r:id="rId61"/>
    <p:sldLayoutId id="2147484398" r:id="rId62"/>
    <p:sldLayoutId id="2147484410" r:id="rId63"/>
    <p:sldLayoutId id="2147484641" r:id="rId64"/>
    <p:sldLayoutId id="2147484384" r:id="rId65"/>
    <p:sldLayoutId id="2147484386" r:id="rId66"/>
    <p:sldLayoutId id="2147484402" r:id="rId67"/>
    <p:sldLayoutId id="2147484644" r:id="rId68"/>
    <p:sldLayoutId id="2147484387" r:id="rId69"/>
    <p:sldLayoutId id="2147484645" r:id="rId70"/>
    <p:sldLayoutId id="2147484385" r:id="rId71"/>
    <p:sldLayoutId id="2147484640" r:id="rId72"/>
    <p:sldLayoutId id="2147484503" r:id="rId73"/>
    <p:sldLayoutId id="2147484504" r:id="rId74"/>
    <p:sldLayoutId id="2147484647" r:id="rId75"/>
    <p:sldLayoutId id="2147484646" r:id="rId76"/>
    <p:sldLayoutId id="2147484643" r:id="rId77"/>
    <p:sldLayoutId id="2147484388" r:id="rId78"/>
    <p:sldLayoutId id="2147484392" r:id="rId79"/>
    <p:sldLayoutId id="2147484404" r:id="rId80"/>
    <p:sldLayoutId id="2147484393" r:id="rId81"/>
    <p:sldLayoutId id="2147484639" r:id="rId82"/>
    <p:sldLayoutId id="2147484458" r:id="rId83"/>
    <p:sldLayoutId id="2147484648" r:id="rId84"/>
    <p:sldLayoutId id="2147484401" r:id="rId85"/>
    <p:sldLayoutId id="2147484400" r:id="rId86"/>
    <p:sldLayoutId id="2147484399" r:id="rId87"/>
    <p:sldLayoutId id="2147484594" r:id="rId88"/>
    <p:sldLayoutId id="2147484595" r:id="rId89"/>
    <p:sldLayoutId id="2147484596" r:id="rId90"/>
    <p:sldLayoutId id="2147501241" r:id="rId91"/>
    <p:sldLayoutId id="2147484598" r:id="rId92"/>
    <p:sldLayoutId id="2147484601" r:id="rId93"/>
    <p:sldLayoutId id="2147501123" r:id="rId94"/>
    <p:sldLayoutId id="2147501124" r:id="rId95"/>
    <p:sldLayoutId id="2147501125" r:id="rId96"/>
  </p:sldLayoutIdLst>
  <p:hf hdr="0"/>
  <p:txStyles>
    <p:titleStyle>
      <a:lvl1pPr algn="l" defTabSz="914363" rtl="0" eaLnBrk="1" latinLnBrk="0" hangingPunct="1">
        <a:lnSpc>
          <a:spcPct val="100000"/>
        </a:lnSpc>
        <a:spcBef>
          <a:spcPct val="0"/>
        </a:spcBef>
        <a:buNone/>
        <a:defRPr sz="2800" kern="1200">
          <a:solidFill>
            <a:schemeClr val="tx1"/>
          </a:solidFill>
          <a:latin typeface="+mj-lt"/>
          <a:ea typeface="+mj-ea"/>
          <a:cs typeface="+mj-cs"/>
        </a:defRPr>
      </a:lvl1pPr>
    </p:titleStyle>
    <p:bodyStyle>
      <a:lvl1pPr marL="0" indent="0" algn="l" defTabSz="914363" rtl="0" eaLnBrk="1" latinLnBrk="0" hangingPunct="1">
        <a:lnSpc>
          <a:spcPct val="100000"/>
        </a:lnSpc>
        <a:spcBef>
          <a:spcPts val="0"/>
        </a:spcBef>
        <a:spcAft>
          <a:spcPts val="600"/>
        </a:spcAft>
        <a:buFont typeface="Arial" panose="020B0604020202020204" pitchFamily="34" charset="0"/>
        <a:buNone/>
        <a:defRPr sz="1600" b="0" kern="1200">
          <a:solidFill>
            <a:schemeClr val="tx1"/>
          </a:solidFill>
          <a:latin typeface="Arial" panose="020B0604020202020204" pitchFamily="34" charset="0"/>
          <a:ea typeface="+mn-ea"/>
          <a:cs typeface="Arial" panose="020B0604020202020204" pitchFamily="34" charset="0"/>
        </a:defRPr>
      </a:lvl1pPr>
      <a:lvl2pPr marL="0" indent="0" algn="l" defTabSz="914363" rtl="0" eaLnBrk="1" latinLnBrk="0" hangingPunct="1">
        <a:lnSpc>
          <a:spcPct val="100000"/>
        </a:lnSpc>
        <a:spcBef>
          <a:spcPts val="0"/>
        </a:spcBef>
        <a:spcAft>
          <a:spcPts val="600"/>
        </a:spcAft>
        <a:buFont typeface="Arial" panose="020B0604020202020204" pitchFamily="34" charset="0"/>
        <a:buNone/>
        <a:defRPr sz="1600" b="0" kern="1200">
          <a:solidFill>
            <a:schemeClr val="tx1"/>
          </a:solidFill>
          <a:latin typeface="Arial" panose="020B0604020202020204" pitchFamily="34" charset="0"/>
          <a:ea typeface="+mn-ea"/>
          <a:cs typeface="Arial" panose="020B0604020202020204" pitchFamily="34" charset="0"/>
        </a:defRPr>
      </a:lvl2pPr>
      <a:lvl3pPr marL="180968" indent="-180968" algn="l" defTabSz="914363" rtl="0" eaLnBrk="1" latinLnBrk="0" hangingPunct="1">
        <a:lnSpc>
          <a:spcPct val="100000"/>
        </a:lnSpc>
        <a:spcBef>
          <a:spcPts val="0"/>
        </a:spcBef>
        <a:spcAft>
          <a:spcPts val="600"/>
        </a:spcAft>
        <a:buFont typeface="Arial" panose="020B0604020202020204" pitchFamily="34" charset="0"/>
        <a:buChar char="•"/>
        <a:defRPr sz="1600" b="0" kern="1200">
          <a:solidFill>
            <a:schemeClr val="tx1"/>
          </a:solidFill>
          <a:latin typeface="Arial" panose="020B0604020202020204" pitchFamily="34" charset="0"/>
          <a:ea typeface="+mn-ea"/>
          <a:cs typeface="Arial" panose="020B0604020202020204" pitchFamily="34" charset="0"/>
        </a:defRPr>
      </a:lvl3pPr>
      <a:lvl4pPr marL="361936" indent="-180968" algn="l" defTabSz="914363" rtl="0" eaLnBrk="1" latinLnBrk="0" hangingPunct="1">
        <a:lnSpc>
          <a:spcPct val="100000"/>
        </a:lnSpc>
        <a:spcBef>
          <a:spcPts val="0"/>
        </a:spcBef>
        <a:spcAft>
          <a:spcPts val="600"/>
        </a:spcAft>
        <a:buFont typeface="Arial" panose="020B0604020202020204" pitchFamily="34" charset="0"/>
        <a:buChar char="–"/>
        <a:defRPr sz="1600" b="0" kern="1200">
          <a:solidFill>
            <a:schemeClr val="tx1"/>
          </a:solidFill>
          <a:latin typeface="Arial" panose="020B0604020202020204" pitchFamily="34" charset="0"/>
          <a:ea typeface="+mn-ea"/>
          <a:cs typeface="Arial" panose="020B0604020202020204" pitchFamily="34" charset="0"/>
        </a:defRPr>
      </a:lvl4pPr>
      <a:lvl5pPr marL="548618" indent="-180968" algn="l" defTabSz="914363" rtl="0" eaLnBrk="1" latinLnBrk="0" hangingPunct="1">
        <a:lnSpc>
          <a:spcPct val="100000"/>
        </a:lnSpc>
        <a:spcBef>
          <a:spcPts val="0"/>
        </a:spcBef>
        <a:spcAft>
          <a:spcPts val="600"/>
        </a:spcAft>
        <a:buFont typeface="Arial" panose="020B0604020202020204" pitchFamily="34" charset="0"/>
        <a:buChar char="•"/>
        <a:defRPr sz="1600" b="0" kern="1200">
          <a:solidFill>
            <a:schemeClr val="tx1"/>
          </a:solidFill>
          <a:latin typeface="Arial" panose="020B0604020202020204" pitchFamily="34" charset="0"/>
          <a:ea typeface="+mn-ea"/>
          <a:cs typeface="Arial" panose="020B0604020202020204" pitchFamily="34" charset="0"/>
        </a:defRPr>
      </a:lvl5pPr>
      <a:lvl6pPr marL="731491" indent="-182873" algn="l" defTabSz="914363"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363" indent="-182873" algn="l" defTabSz="914363"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36" indent="-182873" algn="l" defTabSz="914363"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09" indent="-182873" algn="l" defTabSz="914363"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63" rtl="0" eaLnBrk="1" latinLnBrk="0" hangingPunct="1">
        <a:defRPr sz="1600" kern="1200">
          <a:solidFill>
            <a:schemeClr val="tx1"/>
          </a:solidFill>
          <a:latin typeface="+mn-lt"/>
          <a:ea typeface="+mn-ea"/>
          <a:cs typeface="+mn-cs"/>
        </a:defRPr>
      </a:lvl1pPr>
      <a:lvl2pPr marL="457182" algn="l" defTabSz="914363" rtl="0" eaLnBrk="1" latinLnBrk="0" hangingPunct="1">
        <a:defRPr sz="1600" kern="1200">
          <a:solidFill>
            <a:schemeClr val="tx1"/>
          </a:solidFill>
          <a:latin typeface="+mn-lt"/>
          <a:ea typeface="+mn-ea"/>
          <a:cs typeface="+mn-cs"/>
        </a:defRPr>
      </a:lvl2pPr>
      <a:lvl3pPr marL="914363" algn="l" defTabSz="914363" rtl="0" eaLnBrk="1" latinLnBrk="0" hangingPunct="1">
        <a:defRPr sz="1600" kern="1200">
          <a:solidFill>
            <a:schemeClr val="tx1"/>
          </a:solidFill>
          <a:latin typeface="+mn-lt"/>
          <a:ea typeface="+mn-ea"/>
          <a:cs typeface="+mn-cs"/>
        </a:defRPr>
      </a:lvl3pPr>
      <a:lvl4pPr marL="1371545" algn="l" defTabSz="914363" rtl="0" eaLnBrk="1" latinLnBrk="0" hangingPunct="1">
        <a:defRPr sz="1600" kern="1200">
          <a:solidFill>
            <a:schemeClr val="tx1"/>
          </a:solidFill>
          <a:latin typeface="+mn-lt"/>
          <a:ea typeface="+mn-ea"/>
          <a:cs typeface="+mn-cs"/>
        </a:defRPr>
      </a:lvl4pPr>
      <a:lvl5pPr marL="1828727" algn="l" defTabSz="914363" rtl="0" eaLnBrk="1" latinLnBrk="0" hangingPunct="1">
        <a:defRPr sz="1600" kern="1200">
          <a:solidFill>
            <a:schemeClr val="tx1"/>
          </a:solidFill>
          <a:latin typeface="+mn-lt"/>
          <a:ea typeface="+mn-ea"/>
          <a:cs typeface="+mn-cs"/>
        </a:defRPr>
      </a:lvl5pPr>
      <a:lvl6pPr marL="2285909" algn="l" defTabSz="914363" rtl="0" eaLnBrk="1" latinLnBrk="0" hangingPunct="1">
        <a:defRPr sz="1600" kern="1200">
          <a:solidFill>
            <a:schemeClr val="tx1"/>
          </a:solidFill>
          <a:latin typeface="+mn-lt"/>
          <a:ea typeface="+mn-ea"/>
          <a:cs typeface="+mn-cs"/>
        </a:defRPr>
      </a:lvl6pPr>
      <a:lvl7pPr marL="2743090" algn="l" defTabSz="914363" rtl="0" eaLnBrk="1" latinLnBrk="0" hangingPunct="1">
        <a:defRPr sz="1600" kern="1200">
          <a:solidFill>
            <a:schemeClr val="tx1"/>
          </a:solidFill>
          <a:latin typeface="+mn-lt"/>
          <a:ea typeface="+mn-ea"/>
          <a:cs typeface="+mn-cs"/>
        </a:defRPr>
      </a:lvl7pPr>
      <a:lvl8pPr marL="3200272" algn="l" defTabSz="914363" rtl="0" eaLnBrk="1" latinLnBrk="0" hangingPunct="1">
        <a:defRPr sz="1600" kern="1200">
          <a:solidFill>
            <a:schemeClr val="tx1"/>
          </a:solidFill>
          <a:latin typeface="+mn-lt"/>
          <a:ea typeface="+mn-ea"/>
          <a:cs typeface="+mn-cs"/>
        </a:defRPr>
      </a:lvl8pPr>
      <a:lvl9pPr marL="3657454" algn="l" defTabSz="914363"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200" userDrawn="1">
          <p15:clr>
            <a:srgbClr val="F26B43"/>
          </p15:clr>
        </p15:guide>
        <p15:guide id="1" pos="240" userDrawn="1">
          <p15:clr>
            <a:srgbClr val="547EBF"/>
          </p15:clr>
        </p15:guide>
        <p15:guide id="2" pos="7440" userDrawn="1">
          <p15:clr>
            <a:srgbClr val="547EBF"/>
          </p15:clr>
        </p15:guide>
        <p15:guide id="3" pos="3294" userDrawn="1">
          <p15:clr>
            <a:srgbClr val="F26B43"/>
          </p15:clr>
        </p15:guide>
        <p15:guide id="4" pos="3106" userDrawn="1">
          <p15:clr>
            <a:srgbClr val="F26B43"/>
          </p15:clr>
        </p15:guide>
        <p15:guide id="5" orient="horz" pos="4080" userDrawn="1">
          <p15:clr>
            <a:srgbClr val="F26B43"/>
          </p15:clr>
        </p15:guide>
        <p15:guide id="6" pos="2272" userDrawn="1">
          <p15:clr>
            <a:srgbClr val="F26B43"/>
          </p15:clr>
        </p15:guide>
        <p15:guide id="7" pos="2085" userDrawn="1">
          <p15:clr>
            <a:srgbClr val="F26B43"/>
          </p15:clr>
        </p15:guide>
        <p15:guide id="8" pos="4127" userDrawn="1">
          <p15:clr>
            <a:srgbClr val="F26B43"/>
          </p15:clr>
        </p15:guide>
        <p15:guide id="9" pos="4314" userDrawn="1">
          <p15:clr>
            <a:srgbClr val="F26B43"/>
          </p15:clr>
        </p15:guide>
        <p15:guide id="12" orient="horz" pos="1040" userDrawn="1">
          <p15:clr>
            <a:srgbClr val="547EBF"/>
          </p15:clr>
        </p15:guide>
        <p15:guide id="13" orient="horz" pos="240" userDrawn="1">
          <p15:clr>
            <a:srgbClr val="F26B43"/>
          </p15:clr>
        </p15:guide>
        <p15:guide id="14" orient="horz" pos="3960" userDrawn="1">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sp>
        <p:nvSpPr>
          <p:cNvPr id="915" name="Google Shape;915;p161"/>
          <p:cNvSpPr txBox="1">
            <a:spLocks noGrp="1"/>
          </p:cNvSpPr>
          <p:nvPr>
            <p:ph type="title"/>
          </p:nvPr>
        </p:nvSpPr>
        <p:spPr>
          <a:xfrm>
            <a:off x="731148" y="2463751"/>
            <a:ext cx="8084861" cy="621848"/>
          </a:xfrm>
          <a:prstGeom prst="rect">
            <a:avLst/>
          </a:prstGeom>
          <a:noFill/>
          <a:ln>
            <a:noFill/>
          </a:ln>
        </p:spPr>
        <p:txBody>
          <a:bodyPr spcFirstLastPara="1" wrap="square" lIns="0" tIns="0" rIns="0" bIns="0" anchor="ctr" anchorCtr="0">
            <a:norm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16" name="Google Shape;916;p161"/>
          <p:cNvSpPr txBox="1"/>
          <p:nvPr/>
        </p:nvSpPr>
        <p:spPr>
          <a:xfrm>
            <a:off x="442914" y="6437434"/>
            <a:ext cx="3548100" cy="137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a:solidFill>
                  <a:schemeClr val="dk1"/>
                </a:solidFill>
                <a:latin typeface="Arial"/>
                <a:ea typeface="Arial"/>
                <a:cs typeface="Arial"/>
                <a:sym typeface="Arial"/>
              </a:rPr>
              <a:t>PwC</a:t>
            </a:r>
            <a:r>
              <a:rPr lang="en-GB" sz="800" b="0" i="0" u="none" strike="noStrike" cap="none">
                <a:solidFill>
                  <a:schemeClr val="dk1"/>
                </a:solidFill>
                <a:latin typeface="Arial"/>
                <a:ea typeface="Arial"/>
                <a:cs typeface="Arial"/>
                <a:sym typeface="Arial"/>
              </a:rPr>
              <a:t> </a:t>
            </a:r>
            <a:r>
              <a:rPr lang="en-GB" sz="800" b="1" i="0" u="none" strike="noStrike" cap="none">
                <a:solidFill>
                  <a:schemeClr val="dk1"/>
                </a:solidFill>
                <a:latin typeface="Arial"/>
                <a:ea typeface="Arial"/>
                <a:cs typeface="Arial"/>
                <a:sym typeface="Arial"/>
              </a:rPr>
              <a:t>|</a:t>
            </a:r>
            <a:r>
              <a:rPr lang="en-GB" sz="800" b="0" i="0" u="none" strike="noStrike" cap="none">
                <a:solidFill>
                  <a:schemeClr val="dk1"/>
                </a:solidFill>
                <a:latin typeface="Arial"/>
                <a:ea typeface="Arial"/>
                <a:cs typeface="Arial"/>
                <a:sym typeface="Arial"/>
              </a:rPr>
              <a:t> 2023  Innovation Hub</a:t>
            </a:r>
            <a:endParaRPr sz="800" b="0" i="0" u="none" strike="noStrike" cap="none">
              <a:solidFill>
                <a:schemeClr val="dk1"/>
              </a:solidFill>
              <a:latin typeface="Arial"/>
              <a:ea typeface="Arial"/>
              <a:cs typeface="Arial"/>
              <a:sym typeface="Arial"/>
            </a:endParaRPr>
          </a:p>
        </p:txBody>
      </p:sp>
      <p:sp>
        <p:nvSpPr>
          <p:cNvPr id="917" name="Google Shape;917;p161"/>
          <p:cNvSpPr txBox="1"/>
          <p:nvPr/>
        </p:nvSpPr>
        <p:spPr>
          <a:xfrm>
            <a:off x="10894743" y="6437434"/>
            <a:ext cx="854400" cy="108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GB" sz="8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7708999"/>
      </p:ext>
    </p:extLst>
  </p:cSld>
  <p:clrMap bg1="lt1" tx1="dk1" bg2="dk2" tx2="lt2" accent1="accent1" accent2="accent2" accent3="accent3" accent4="accent4" accent5="accent5" accent6="accent6" hlink="hlink" folHlink="folHlink"/>
  <p:sldLayoutIdLst>
    <p:sldLayoutId id="2147501321" r:id="rId1"/>
    <p:sldLayoutId id="2147501326" r:id="rId2"/>
    <p:sldLayoutId id="2147501328" r:id="rId3"/>
    <p:sldLayoutId id="214750133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79">
          <p15:clr>
            <a:srgbClr val="F26B43"/>
          </p15:clr>
        </p15:guide>
        <p15:guide id="3" pos="7401">
          <p15:clr>
            <a:srgbClr val="F26B43"/>
          </p15:clr>
        </p15:guide>
        <p15:guide id="4" pos="3980">
          <p15:clr>
            <a:srgbClr val="F26B43"/>
          </p15:clr>
        </p15:guide>
        <p15:guide id="5" pos="3701">
          <p15:clr>
            <a:srgbClr val="F26B43"/>
          </p15:clr>
        </p15:guide>
        <p15:guide id="6" orient="horz" pos="4049">
          <p15:clr>
            <a:srgbClr val="F26B43"/>
          </p15:clr>
        </p15:guide>
        <p15:guide id="7" pos="2128">
          <p15:clr>
            <a:srgbClr val="F26B43"/>
          </p15:clr>
        </p15:guide>
        <p15:guide id="8" pos="1848">
          <p15:clr>
            <a:srgbClr val="F26B43"/>
          </p15:clr>
        </p15:guide>
        <p15:guide id="9" pos="5549">
          <p15:clr>
            <a:srgbClr val="F26B43"/>
          </p15:clr>
        </p15:guide>
        <p15:guide id="10" pos="5829">
          <p15:clr>
            <a:srgbClr val="F26B43"/>
          </p15:clr>
        </p15:guide>
        <p15:guide id="11" orient="horz" pos="2160">
          <p15:clr>
            <a:srgbClr val="F26B43"/>
          </p15:clr>
        </p15:guide>
        <p15:guide id="12" orient="horz" pos="1325">
          <p15:clr>
            <a:srgbClr val="F26B43"/>
          </p15:clr>
        </p15:guide>
        <p15:guide id="13" orient="horz" pos="1146">
          <p15:clr>
            <a:srgbClr val="F26B43"/>
          </p15:clr>
        </p15:guide>
        <p15:guide id="14" orient="horz" pos="27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0"/>
        <p:cNvGrpSpPr/>
        <p:nvPr/>
      </p:nvGrpSpPr>
      <p:grpSpPr>
        <a:xfrm>
          <a:off x="0" y="0"/>
          <a:ext cx="0" cy="0"/>
          <a:chOff x="0" y="0"/>
          <a:chExt cx="0" cy="0"/>
        </a:xfrm>
      </p:grpSpPr>
    </p:spTree>
    <p:extLst>
      <p:ext uri="{BB962C8B-B14F-4D97-AF65-F5344CB8AC3E}">
        <p14:creationId xmlns:p14="http://schemas.microsoft.com/office/powerpoint/2010/main" val="3777781673"/>
      </p:ext>
    </p:extLst>
  </p:cSld>
  <p:clrMap bg1="lt1" tx1="dk1" bg2="dk2" tx2="lt2" accent1="accent1" accent2="accent2" accent3="accent3" accent4="accent4" accent5="accent5" accent6="accent6" hlink="hlink" folHlink="folHlink"/>
  <p:sldLayoutIdLst>
    <p:sldLayoutId id="214750138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09">
          <p15:clr>
            <a:srgbClr val="F26B43"/>
          </p15:clr>
        </p15:guide>
        <p15:guide id="2" orient="horz" pos="203">
          <p15:clr>
            <a:srgbClr val="F26B43"/>
          </p15:clr>
        </p15:guide>
        <p15:guide id="3" pos="554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609602" y="457200"/>
            <a:ext cx="10972727" cy="1371707"/>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Georgia"/>
              <a:buNone/>
              <a:defRPr sz="2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92" name="Google Shape;92;p18"/>
          <p:cNvSpPr txBox="1">
            <a:spLocks noGrp="1"/>
          </p:cNvSpPr>
          <p:nvPr>
            <p:ph type="body" idx="1"/>
          </p:nvPr>
        </p:nvSpPr>
        <p:spPr>
          <a:xfrm>
            <a:off x="609602" y="2103120"/>
            <a:ext cx="10972727" cy="4069059"/>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7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7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7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7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7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7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7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700"/>
              </a:spcBef>
              <a:spcAft>
                <a:spcPts val="700"/>
              </a:spcAft>
              <a:buClr>
                <a:schemeClr val="dk1"/>
              </a:buClr>
              <a:buSzPts val="1000"/>
              <a:buFont typeface="Arial"/>
              <a:buChar char="•"/>
              <a:defRPr sz="1000" b="0" i="0" u="none" strike="noStrike" cap="none">
                <a:solidFill>
                  <a:schemeClr val="dk1"/>
                </a:solidFill>
                <a:latin typeface="Arial"/>
                <a:ea typeface="Arial"/>
                <a:cs typeface="Arial"/>
                <a:sym typeface="Arial"/>
              </a:defRPr>
            </a:lvl9pPr>
          </a:lstStyle>
          <a:p>
            <a:endParaRPr/>
          </a:p>
        </p:txBody>
      </p:sp>
      <p:sp>
        <p:nvSpPr>
          <p:cNvPr id="93" name="Google Shape;93;p18"/>
          <p:cNvSpPr txBox="1">
            <a:spLocks noGrp="1"/>
          </p:cNvSpPr>
          <p:nvPr>
            <p:ph type="sldNum" idx="12"/>
          </p:nvPr>
        </p:nvSpPr>
        <p:spPr>
          <a:xfrm>
            <a:off x="8168218" y="6492241"/>
            <a:ext cx="3414183" cy="137119"/>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800"/>
              <a:buFont typeface="Arial"/>
              <a:buNone/>
              <a:defRPr sz="707"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707"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707"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707"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707"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707"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707"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707"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707"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94" name="Google Shape;94;p18"/>
          <p:cNvSpPr txBox="1"/>
          <p:nvPr/>
        </p:nvSpPr>
        <p:spPr>
          <a:xfrm>
            <a:off x="607057" y="6492241"/>
            <a:ext cx="5309091" cy="137119"/>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707" b="1" i="0" u="none" strike="noStrike" cap="none">
                <a:solidFill>
                  <a:schemeClr val="dk1"/>
                </a:solidFill>
                <a:latin typeface="Arial"/>
                <a:ea typeface="Arial"/>
                <a:cs typeface="Arial"/>
                <a:sym typeface="Arial"/>
              </a:rPr>
              <a:t>PwC |</a:t>
            </a:r>
            <a:r>
              <a:rPr lang="en-US" sz="707" b="0" i="0" u="none" strike="noStrike" cap="none">
                <a:solidFill>
                  <a:schemeClr val="dk1"/>
                </a:solidFill>
                <a:latin typeface="Arial"/>
                <a:ea typeface="Arial"/>
                <a:cs typeface="Arial"/>
                <a:sym typeface="Arial"/>
              </a:rPr>
              <a:t> Refreshed Brand  - Google slides proposal template </a:t>
            </a:r>
            <a:endParaRPr sz="1412"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61472227"/>
      </p:ext>
    </p:extLst>
  </p:cSld>
  <p:clrMap bg1="lt1" tx1="dk1" bg2="dk2" tx2="lt2" accent1="accent1" accent2="accent2" accent3="accent3" accent4="accent4" accent5="accent5" accent6="accent6" hlink="hlink" folHlink="folHlink"/>
  <p:sldLayoutIdLst>
    <p:sldLayoutId id="2147501386" r:id="rId1"/>
    <p:sldLayoutId id="214750138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35"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168">
          <p15:clr>
            <a:srgbClr val="F26B43"/>
          </p15:clr>
        </p15:guide>
        <p15:guide id="2" pos="317">
          <p15:clr>
            <a:srgbClr val="F26B43"/>
          </p15:clr>
        </p15:guide>
        <p15:guide id="3" pos="6019">
          <p15:clr>
            <a:srgbClr val="F26B43"/>
          </p15:clr>
        </p15:guide>
        <p15:guide id="4" pos="3262">
          <p15:clr>
            <a:srgbClr val="F26B43"/>
          </p15:clr>
        </p15:guide>
        <p15:guide id="5" pos="3075">
          <p15:clr>
            <a:srgbClr val="F26B43"/>
          </p15:clr>
        </p15:guide>
        <p15:guide id="6" orient="horz" pos="4406">
          <p15:clr>
            <a:srgbClr val="F26B43"/>
          </p15:clr>
        </p15:guide>
        <p15:guide id="7" pos="2281">
          <p15:clr>
            <a:srgbClr val="F26B43"/>
          </p15:clr>
        </p15:guide>
        <p15:guide id="8" pos="2091">
          <p15:clr>
            <a:srgbClr val="F26B43"/>
          </p15:clr>
        </p15:guide>
        <p15:guide id="9" pos="4055">
          <p15:clr>
            <a:srgbClr val="F26B43"/>
          </p15:clr>
        </p15:guide>
        <p15:guide id="10" pos="4245">
          <p15:clr>
            <a:srgbClr val="F26B43"/>
          </p15:clr>
        </p15:guide>
        <p15:guide id="11" orient="horz" pos="2448">
          <p15:clr>
            <a:srgbClr val="F26B43"/>
          </p15:clr>
        </p15:guide>
        <p15:guide id="12" orient="horz" pos="1502">
          <p15:clr>
            <a:srgbClr val="F26B43"/>
          </p15:clr>
        </p15:guide>
        <p15:guide id="13" orient="horz" pos="1306">
          <p15:clr>
            <a:srgbClr val="F26B43"/>
          </p15:clr>
        </p15:guide>
        <p15:guide id="14" orient="horz" pos="32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0"/>
        <p:cNvGrpSpPr/>
        <p:nvPr/>
      </p:nvGrpSpPr>
      <p:grpSpPr>
        <a:xfrm>
          <a:off x="0" y="0"/>
          <a:ext cx="0" cy="0"/>
          <a:chOff x="0" y="0"/>
          <a:chExt cx="0" cy="0"/>
        </a:xfrm>
      </p:grpSpPr>
      <p:sp>
        <p:nvSpPr>
          <p:cNvPr id="951" name="Google Shape;951;p141"/>
          <p:cNvSpPr txBox="1">
            <a:spLocks noGrp="1"/>
          </p:cNvSpPr>
          <p:nvPr>
            <p:ph type="title"/>
          </p:nvPr>
        </p:nvSpPr>
        <p:spPr>
          <a:xfrm>
            <a:off x="442913" y="432001"/>
            <a:ext cx="11306000" cy="13872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52" name="Google Shape;952;p141"/>
          <p:cNvSpPr txBox="1">
            <a:spLocks noGrp="1"/>
          </p:cNvSpPr>
          <p:nvPr>
            <p:ph type="body" idx="1"/>
          </p:nvPr>
        </p:nvSpPr>
        <p:spPr>
          <a:xfrm>
            <a:off x="442913" y="2103439"/>
            <a:ext cx="11306000" cy="4068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accent1"/>
              </a:buClr>
              <a:buSzPts val="1400"/>
              <a:buFont typeface="Arial"/>
              <a:buNone/>
              <a:defRPr sz="1400" b="1" i="0" u="none" strike="noStrike" cap="none">
                <a:solidFill>
                  <a:schemeClr val="accent1"/>
                </a:solidFill>
                <a:latin typeface="Arial"/>
                <a:ea typeface="Arial"/>
                <a:cs typeface="Arial"/>
                <a:sym typeface="Arial"/>
              </a:defRPr>
            </a:lvl1pPr>
            <a:lvl2pPr marL="914400" marR="0" lvl="1" indent="-228600" algn="l" rtl="0">
              <a:lnSpc>
                <a:spcPct val="100000"/>
              </a:lnSpc>
              <a:spcBef>
                <a:spcPts val="9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953" name="Google Shape;953;p141"/>
          <p:cNvSpPr txBox="1">
            <a:spLocks noGrp="1"/>
          </p:cNvSpPr>
          <p:nvPr>
            <p:ph type="sldNum" idx="12"/>
          </p:nvPr>
        </p:nvSpPr>
        <p:spPr>
          <a:xfrm>
            <a:off x="11327129" y="6400800"/>
            <a:ext cx="422000" cy="1372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
        <p:nvSpPr>
          <p:cNvPr id="954" name="Google Shape;954;p141"/>
          <p:cNvSpPr txBox="1"/>
          <p:nvPr/>
        </p:nvSpPr>
        <p:spPr>
          <a:xfrm>
            <a:off x="442913" y="6400799"/>
            <a:ext cx="304800" cy="1372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 sz="800" b="1" i="0" u="none" strike="noStrike" cap="none">
                <a:solidFill>
                  <a:schemeClr val="dk1"/>
                </a:solidFill>
                <a:latin typeface="Arial"/>
                <a:ea typeface="Arial"/>
                <a:cs typeface="Arial"/>
                <a:sym typeface="Arial"/>
              </a:rPr>
              <a:t>PwC</a:t>
            </a:r>
            <a:endParaRPr sz="800" b="0" i="0" u="none" strike="noStrike" cap="none">
              <a:solidFill>
                <a:schemeClr val="dk1"/>
              </a:solidFill>
              <a:latin typeface="Arial"/>
              <a:ea typeface="Arial"/>
              <a:cs typeface="Arial"/>
              <a:sym typeface="Arial"/>
            </a:endParaRPr>
          </a:p>
        </p:txBody>
      </p:sp>
      <p:sp>
        <p:nvSpPr>
          <p:cNvPr id="955" name="Google Shape;955;p141"/>
          <p:cNvSpPr txBox="1"/>
          <p:nvPr/>
        </p:nvSpPr>
        <p:spPr>
          <a:xfrm>
            <a:off x="8218488" y="6400800"/>
            <a:ext cx="2942400" cy="1372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 sz="800" b="0" i="0" u="none" strike="noStrike" cap="none">
                <a:solidFill>
                  <a:schemeClr val="dk1"/>
                </a:solidFill>
                <a:latin typeface="Arial"/>
                <a:ea typeface="Arial"/>
                <a:cs typeface="Arial"/>
                <a:sym typeface="Arial"/>
              </a:rPr>
              <a:t>Proprietary and confidential. Do not distribute.</a:t>
            </a:r>
            <a:endParaRPr sz="1467"/>
          </a:p>
        </p:txBody>
      </p:sp>
    </p:spTree>
    <p:extLst>
      <p:ext uri="{BB962C8B-B14F-4D97-AF65-F5344CB8AC3E}">
        <p14:creationId xmlns:p14="http://schemas.microsoft.com/office/powerpoint/2010/main" val="3848228160"/>
      </p:ext>
    </p:extLst>
  </p:cSld>
  <p:clrMap bg1="lt1" tx1="dk1" bg2="dk2" tx2="lt2" accent1="accent1" accent2="accent2" accent3="accent3" accent4="accent4" accent5="accent5" accent6="accent6" hlink="hlink" folHlink="folHlink"/>
  <p:sldLayoutIdLst>
    <p:sldLayoutId id="21475014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442913" y="432001"/>
            <a:ext cx="11306000" cy="506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7" name="Google Shape;457;p48"/>
          <p:cNvSpPr txBox="1">
            <a:spLocks noGrp="1"/>
          </p:cNvSpPr>
          <p:nvPr>
            <p:ph type="body" idx="1"/>
          </p:nvPr>
        </p:nvSpPr>
        <p:spPr>
          <a:xfrm>
            <a:off x="442384" y="1498600"/>
            <a:ext cx="11306000" cy="4673600"/>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58" name="Google Shape;458;p48"/>
          <p:cNvSpPr txBox="1">
            <a:spLocks noGrp="1"/>
          </p:cNvSpPr>
          <p:nvPr>
            <p:ph type="sldNum" idx="12"/>
          </p:nvPr>
        </p:nvSpPr>
        <p:spPr>
          <a:xfrm>
            <a:off x="8218489" y="6492240"/>
            <a:ext cx="3530800" cy="1372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1527843"/>
      </p:ext>
    </p:extLst>
  </p:cSld>
  <p:clrMap bg1="lt1" tx1="dk1" bg2="dk2" tx2="lt2" accent1="accent1" accent2="accent2" accent3="accent3" accent4="accent4" accent5="accent5" accent6="accent6" hlink="hlink" folHlink="folHlink"/>
  <p:sldLayoutIdLst>
    <p:sldLayoutId id="21475015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708">
          <p15:clr>
            <a:srgbClr val="F26B43"/>
          </p15:clr>
        </p15:guide>
        <p15:guide id="13" orient="horz" pos="636">
          <p15:clr>
            <a:srgbClr val="F26B43"/>
          </p15:clr>
        </p15:guide>
        <p15:guide id="14" orient="horz" pos="20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5.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5.xml"/><Relationship Id="rId5" Type="http://schemas.openxmlformats.org/officeDocument/2006/relationships/image" Target="../media/image20.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65.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5.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65.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65.xml"/><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65.xml"/><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6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5.sv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2.xml"/></Relationships>
</file>

<file path=ppt/slides/_rels/slide2.xml.rels><?xml version="1.0" encoding="UTF-8" standalone="yes"?>
<Relationships xmlns="http://schemas.openxmlformats.org/package/2006/relationships"><Relationship Id="rId3" Type="http://schemas.openxmlformats.org/officeDocument/2006/relationships/hyperlink" Target="https://pwc.sharepoint.com/sites/US-xLoS-Innovation_Hub?CT=1668020600449&amp;OR=OWA-NT&amp;CID=76e315b3-9473-e130-688e-8c84632e3aee" TargetMode="External"/><Relationship Id="rId2" Type="http://schemas.openxmlformats.org/officeDocument/2006/relationships/notesSlide" Target="../notesSlides/notesSlide2.xml"/><Relationship Id="rId1" Type="http://schemas.openxmlformats.org/officeDocument/2006/relationships/slideLayout" Target="../slideLayouts/slideLayout17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73.xml"/><Relationship Id="rId5" Type="http://schemas.openxmlformats.org/officeDocument/2006/relationships/hyperlink" Target="https://www.pwc.com/us/en/tech-effect/innovation/building-trust-and-delivering-value-in-metaverse.html" TargetMode="Externa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8.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65.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15.sv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4.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65.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15.sv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7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8.svg"/><Relationship Id="rId2" Type="http://schemas.openxmlformats.org/officeDocument/2006/relationships/notesSlide" Target="../notesSlides/notesSlide24.xml"/><Relationship Id="rId1" Type="http://schemas.openxmlformats.org/officeDocument/2006/relationships/slideLayout" Target="../slideLayouts/slideLayout65.xml"/><Relationship Id="rId6" Type="http://schemas.openxmlformats.org/officeDocument/2006/relationships/image" Target="../media/image37.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65.xml"/><Relationship Id="rId5" Type="http://schemas.openxmlformats.org/officeDocument/2006/relationships/image" Target="../media/image38.sv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6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3.png"/><Relationship Id="rId1" Type="http://schemas.openxmlformats.org/officeDocument/2006/relationships/slideLayout" Target="../slideLayouts/slideLayout168.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5.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5.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6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0.xml"/><Relationship Id="rId4" Type="http://schemas.openxmlformats.org/officeDocument/2006/relationships/hyperlink" Target="https://www.pwc.com/us/en/tech-effect/emerging-tech/emtech-survey.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7"/>
        <p:cNvGrpSpPr/>
        <p:nvPr/>
      </p:nvGrpSpPr>
      <p:grpSpPr>
        <a:xfrm>
          <a:off x="0" y="0"/>
          <a:ext cx="0" cy="0"/>
          <a:chOff x="0" y="0"/>
          <a:chExt cx="0" cy="0"/>
        </a:xfrm>
      </p:grpSpPr>
      <p:sp>
        <p:nvSpPr>
          <p:cNvPr id="8" name="Title 7">
            <a:extLst>
              <a:ext uri="{FF2B5EF4-FFF2-40B4-BE49-F238E27FC236}">
                <a16:creationId xmlns:a16="http://schemas.microsoft.com/office/drawing/2014/main" id="{5BE2DA39-9FF4-4B75-80B9-15D3F90574C3}"/>
              </a:ext>
            </a:extLst>
          </p:cNvPr>
          <p:cNvSpPr>
            <a:spLocks noGrp="1"/>
          </p:cNvSpPr>
          <p:nvPr>
            <p:ph type="ctrTitle"/>
          </p:nvPr>
        </p:nvSpPr>
        <p:spPr>
          <a:xfrm>
            <a:off x="442914" y="3187484"/>
            <a:ext cx="5653087" cy="1509065"/>
          </a:xfrm>
        </p:spPr>
        <p:txBody>
          <a:bodyPr>
            <a:normAutofit/>
          </a:bodyPr>
          <a:lstStyle/>
          <a:p>
            <a:r>
              <a:rPr lang="en-US" b="1">
                <a:latin typeface="+mn-lt"/>
              </a:rPr>
              <a:t>Essential, responsible, scalable innovation</a:t>
            </a:r>
            <a:endParaRPr lang="en-US">
              <a:latin typeface="+mn-lt"/>
            </a:endParaRPr>
          </a:p>
        </p:txBody>
      </p:sp>
      <p:sp>
        <p:nvSpPr>
          <p:cNvPr id="4" name="Title 7">
            <a:extLst>
              <a:ext uri="{FF2B5EF4-FFF2-40B4-BE49-F238E27FC236}">
                <a16:creationId xmlns:a16="http://schemas.microsoft.com/office/drawing/2014/main" id="{FD6E6F50-80E0-448D-B7AC-EFBFFEC8BF98}"/>
              </a:ext>
            </a:extLst>
          </p:cNvPr>
          <p:cNvSpPr txBox="1">
            <a:spLocks/>
          </p:cNvSpPr>
          <p:nvPr/>
        </p:nvSpPr>
        <p:spPr>
          <a:xfrm>
            <a:off x="442915" y="1266247"/>
            <a:ext cx="6070428" cy="96277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Georgia"/>
              <a:buNone/>
              <a:defRPr sz="3200" b="0" i="0" u="none" strike="noStrike" cap="none">
                <a:solidFill>
                  <a:schemeClr val="bg1"/>
                </a:solidFill>
                <a:latin typeface="Georgia"/>
                <a:ea typeface="Georgia"/>
                <a:cs typeface="Georgia"/>
                <a:sym typeface="Georgia"/>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pPr defTabSz="914377">
              <a:buClr>
                <a:srgbClr val="000000"/>
              </a:buClr>
              <a:defRPr/>
            </a:pPr>
            <a:r>
              <a:rPr lang="en-US" sz="4800">
                <a:solidFill>
                  <a:srgbClr val="FFFFFF"/>
                </a:solidFill>
              </a:rPr>
              <a:t>Quantum Computing</a:t>
            </a:r>
          </a:p>
          <a:p>
            <a:pPr defTabSz="914377">
              <a:buClr>
                <a:srgbClr val="000000"/>
              </a:buClr>
              <a:defRPr/>
            </a:pPr>
            <a:r>
              <a:rPr lang="en-US" sz="4800">
                <a:solidFill>
                  <a:srgbClr val="FFFFFF"/>
                </a:solidFill>
              </a:rPr>
              <a:t>at PwC</a:t>
            </a:r>
          </a:p>
        </p:txBody>
      </p:sp>
      <p:sp>
        <p:nvSpPr>
          <p:cNvPr id="5" name="Google Shape;3794;p667">
            <a:extLst>
              <a:ext uri="{FF2B5EF4-FFF2-40B4-BE49-F238E27FC236}">
                <a16:creationId xmlns:a16="http://schemas.microsoft.com/office/drawing/2014/main" id="{8F29E27B-84FA-4B15-9B87-E9C3CD4A96D2}"/>
              </a:ext>
            </a:extLst>
          </p:cNvPr>
          <p:cNvSpPr txBox="1"/>
          <p:nvPr/>
        </p:nvSpPr>
        <p:spPr>
          <a:xfrm>
            <a:off x="361345" y="261351"/>
            <a:ext cx="3000400" cy="673200"/>
          </a:xfrm>
          <a:prstGeom prst="rect">
            <a:avLst/>
          </a:prstGeom>
          <a:noFill/>
          <a:ln>
            <a:noFill/>
          </a:ln>
        </p:spPr>
        <p:txBody>
          <a:bodyPr spcFirstLastPara="1" wrap="square" lIns="91433" tIns="91433" rIns="91433" bIns="91433" anchor="ctr" anchorCtr="0">
            <a:noAutofit/>
          </a:bodyPr>
          <a:lstStyle/>
          <a:p>
            <a:pPr defTabSz="1219170">
              <a:lnSpc>
                <a:spcPct val="115000"/>
              </a:lnSpc>
              <a:buClr>
                <a:srgbClr val="000000"/>
              </a:buClr>
              <a:buSzPts val="800"/>
            </a:pPr>
            <a:r>
              <a:rPr lang="en" sz="1067" b="1" kern="0">
                <a:solidFill>
                  <a:srgbClr val="FFFFFF"/>
                </a:solidFill>
                <a:latin typeface="Arial"/>
                <a:cs typeface="Arial"/>
                <a:sym typeface="Arial"/>
              </a:rPr>
              <a:t>2023</a:t>
            </a:r>
            <a:endParaRPr sz="1067" b="1" i="1" kern="0">
              <a:solidFill>
                <a:srgbClr val="FFFFFF"/>
              </a:solidFill>
              <a:latin typeface="Arial"/>
              <a:cs typeface="Arial"/>
              <a:sym typeface="Arial"/>
            </a:endParaRPr>
          </a:p>
        </p:txBody>
      </p:sp>
    </p:spTree>
    <p:extLst>
      <p:ext uri="{BB962C8B-B14F-4D97-AF65-F5344CB8AC3E}">
        <p14:creationId xmlns:p14="http://schemas.microsoft.com/office/powerpoint/2010/main" val="1674931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5"/>
        <p:cNvGrpSpPr/>
        <p:nvPr/>
      </p:nvGrpSpPr>
      <p:grpSpPr>
        <a:xfrm>
          <a:off x="0" y="0"/>
          <a:ext cx="0" cy="0"/>
          <a:chOff x="0" y="0"/>
          <a:chExt cx="0" cy="0"/>
        </a:xfrm>
      </p:grpSpPr>
      <p:pic>
        <p:nvPicPr>
          <p:cNvPr id="2" name="Picture 3">
            <a:extLst>
              <a:ext uri="{FF2B5EF4-FFF2-40B4-BE49-F238E27FC236}">
                <a16:creationId xmlns:a16="http://schemas.microsoft.com/office/drawing/2014/main" id="{E808DF59-1A54-30B8-D9D1-16157B8841EF}"/>
              </a:ext>
            </a:extLst>
          </p:cNvPr>
          <p:cNvPicPr>
            <a:picLocks noChangeAspect="1"/>
          </p:cNvPicPr>
          <p:nvPr/>
        </p:nvPicPr>
        <p:blipFill>
          <a:blip r:embed="rId3"/>
          <a:stretch>
            <a:fillRect/>
          </a:stretch>
        </p:blipFill>
        <p:spPr>
          <a:xfrm>
            <a:off x="4233" y="17615"/>
            <a:ext cx="12168033" cy="6834268"/>
          </a:xfrm>
          <a:prstGeom prst="rect">
            <a:avLst/>
          </a:prstGeom>
        </p:spPr>
      </p:pic>
      <p:sp>
        <p:nvSpPr>
          <p:cNvPr id="3874" name="Google Shape;3874;p645"/>
          <p:cNvSpPr txBox="1"/>
          <p:nvPr/>
        </p:nvSpPr>
        <p:spPr>
          <a:xfrm>
            <a:off x="9362263" y="6492233"/>
            <a:ext cx="2387200" cy="1372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800" b="0" i="0" u="none" strike="noStrike" kern="1200" cap="none" spc="0" normalizeH="0" baseline="0" noProof="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sz="800" b="0" i="0" u="none" strike="noStrike" kern="1200" cap="none" spc="0" normalizeH="0" baseline="0" noProof="0">
              <a:ln>
                <a:noFill/>
              </a:ln>
              <a:solidFill>
                <a:srgbClr val="FFFFFF"/>
              </a:solidFill>
              <a:effectLst/>
              <a:uLnTx/>
              <a:uFillTx/>
              <a:latin typeface="Arial"/>
              <a:ea typeface="+mn-ea"/>
              <a:cs typeface="+mn-cs"/>
            </a:endParaRPr>
          </a:p>
        </p:txBody>
      </p:sp>
      <p:sp>
        <p:nvSpPr>
          <p:cNvPr id="8" name="Google Shape;1455;p169">
            <a:extLst>
              <a:ext uri="{FF2B5EF4-FFF2-40B4-BE49-F238E27FC236}">
                <a16:creationId xmlns:a16="http://schemas.microsoft.com/office/drawing/2014/main" id="{452EABF1-EC4D-4824-8B9A-6556F74B33E5}"/>
              </a:ext>
            </a:extLst>
          </p:cNvPr>
          <p:cNvSpPr txBox="1">
            <a:spLocks/>
          </p:cNvSpPr>
          <p:nvPr/>
        </p:nvSpPr>
        <p:spPr>
          <a:xfrm>
            <a:off x="442925" y="4011925"/>
            <a:ext cx="7586400" cy="1665600"/>
          </a:xfrm>
          <a:prstGeom prst="rect">
            <a:avLst/>
          </a:prstGeom>
          <a:solidFill>
            <a:schemeClr val="accen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85000"/>
              </a:lnSpc>
              <a:spcBef>
                <a:spcPts val="1000"/>
              </a:spcBef>
              <a:spcAft>
                <a:spcPts val="0"/>
              </a:spcAft>
              <a:buClr>
                <a:srgbClr val="000000"/>
              </a:buClr>
              <a:buSzPts val="3200"/>
              <a:buFont typeface="Georgia"/>
              <a:buNone/>
              <a:tabLst/>
              <a:defRPr/>
            </a:pPr>
            <a:r>
              <a:rPr kumimoji="0" lang="en-GB" sz="3200" b="0" i="0" u="none" strike="noStrike" kern="0" cap="none" spc="0" normalizeH="0" baseline="0" noProof="0">
                <a:ln>
                  <a:noFill/>
                </a:ln>
                <a:solidFill>
                  <a:srgbClr val="D04A02"/>
                </a:solidFill>
                <a:effectLst/>
                <a:uLnTx/>
                <a:uFillTx/>
                <a:latin typeface="Georgia"/>
                <a:sym typeface="Georgia"/>
              </a:rPr>
              <a:t>h</a:t>
            </a:r>
          </a:p>
        </p:txBody>
      </p:sp>
      <p:sp>
        <p:nvSpPr>
          <p:cNvPr id="3867" name="Google Shape;3867;p645"/>
          <p:cNvSpPr txBox="1"/>
          <p:nvPr/>
        </p:nvSpPr>
        <p:spPr>
          <a:xfrm>
            <a:off x="882690" y="4052949"/>
            <a:ext cx="7061119" cy="1240231"/>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400" b="0" i="0" u="none" strike="noStrike" kern="1200" cap="none" spc="0" normalizeH="0" baseline="0" noProof="0">
                <a:ln>
                  <a:noFill/>
                </a:ln>
                <a:solidFill>
                  <a:srgbClr val="FFFFFF"/>
                </a:solidFill>
                <a:effectLst/>
                <a:uLnTx/>
                <a:uFillTx/>
                <a:latin typeface="Georgia"/>
                <a:ea typeface="Georgia"/>
                <a:cs typeface="Georgia"/>
              </a:rPr>
              <a:t>“If quantum mechanics hasn’t profoundly shocked you, you haven’t understood it yet.” </a:t>
            </a:r>
            <a:r>
              <a:rPr kumimoji="0" lang="en-GB" sz="3600" b="0" i="0" u="none" strike="noStrike" kern="1200" cap="none" spc="0" normalizeH="0" baseline="0" noProof="0">
                <a:ln>
                  <a:noFill/>
                </a:ln>
                <a:solidFill>
                  <a:srgbClr val="FFFFFF"/>
                </a:solidFill>
                <a:effectLst/>
                <a:uLnTx/>
                <a:uFillTx/>
                <a:latin typeface="Georgia"/>
                <a:ea typeface="Georgia"/>
                <a:cs typeface="Georgia"/>
              </a:rPr>
              <a:t> – </a:t>
            </a:r>
            <a:r>
              <a:rPr kumimoji="0" lang="en-GB" sz="1800" b="0" i="0" u="none" strike="noStrike" kern="1200" cap="none" spc="0" normalizeH="0" baseline="0" noProof="0">
                <a:ln>
                  <a:noFill/>
                </a:ln>
                <a:solidFill>
                  <a:srgbClr val="FFFFFF"/>
                </a:solidFill>
                <a:effectLst/>
                <a:uLnTx/>
                <a:uFillTx/>
                <a:latin typeface="Georgia"/>
                <a:ea typeface="Georgia"/>
                <a:cs typeface="Georgia"/>
              </a:rPr>
              <a:t>Niels Bohr</a:t>
            </a:r>
            <a:endParaRPr kumimoji="0" lang="en-US" sz="1800" b="0" i="0" u="none" strike="noStrike" kern="1200" cap="none" spc="0" normalizeH="0" baseline="0" noProof="0">
              <a:ln>
                <a:noFill/>
              </a:ln>
              <a:solidFill>
                <a:srgbClr val="FFFFFF"/>
              </a:solidFill>
              <a:effectLst/>
              <a:uLnTx/>
              <a:uFillTx/>
              <a:latin typeface="Georgia"/>
              <a:ea typeface="Georgia"/>
              <a:cs typeface="Georgi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Georgia"/>
              <a:ea typeface="Georgia"/>
              <a:cs typeface="Georgia"/>
            </a:endParaRPr>
          </a:p>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 sz="4000" b="0" i="0" u="none" strike="noStrike" kern="1200" cap="none" spc="0" normalizeH="0" baseline="0" noProof="0">
              <a:ln>
                <a:noFill/>
              </a:ln>
              <a:solidFill>
                <a:srgbClr val="FFFFFF"/>
              </a:solidFill>
              <a:effectLst/>
              <a:uLnTx/>
              <a:uFillTx/>
              <a:latin typeface="Georgia"/>
              <a:ea typeface="Georgia"/>
              <a:cs typeface="Georgia"/>
            </a:endParaRPr>
          </a:p>
        </p:txBody>
      </p:sp>
      <p:grpSp>
        <p:nvGrpSpPr>
          <p:cNvPr id="3913" name="Graphic 5">
            <a:extLst>
              <a:ext uri="{FF2B5EF4-FFF2-40B4-BE49-F238E27FC236}">
                <a16:creationId xmlns:a16="http://schemas.microsoft.com/office/drawing/2014/main" id="{61E7CF78-8B22-4839-A77A-130EDE18F2B2}"/>
              </a:ext>
            </a:extLst>
          </p:cNvPr>
          <p:cNvGrpSpPr/>
          <p:nvPr/>
        </p:nvGrpSpPr>
        <p:grpSpPr>
          <a:xfrm rot="10800000">
            <a:off x="-596599" y="-226912"/>
            <a:ext cx="2814687" cy="2234018"/>
            <a:chOff x="-17" y="6117"/>
            <a:chExt cx="2814687" cy="2234018"/>
          </a:xfrm>
          <a:solidFill>
            <a:srgbClr val="DFDEDE"/>
          </a:solidFill>
        </p:grpSpPr>
        <p:sp>
          <p:nvSpPr>
            <p:cNvPr id="3914" name="Freeform: Shape 3913">
              <a:extLst>
                <a:ext uri="{FF2B5EF4-FFF2-40B4-BE49-F238E27FC236}">
                  <a16:creationId xmlns:a16="http://schemas.microsoft.com/office/drawing/2014/main" id="{F8EB26B1-5C83-4464-93FC-39330FFB672D}"/>
                </a:ext>
              </a:extLst>
            </p:cNvPr>
            <p:cNvSpPr/>
            <p:nvPr/>
          </p:nvSpPr>
          <p:spPr>
            <a:xfrm>
              <a:off x="-17" y="759354"/>
              <a:ext cx="921532" cy="748802"/>
            </a:xfrm>
            <a:custGeom>
              <a:avLst/>
              <a:gdLst>
                <a:gd name="connsiteX0" fmla="*/ 42507 w 921532"/>
                <a:gd name="connsiteY0" fmla="*/ 748803 h 748802"/>
                <a:gd name="connsiteX1" fmla="*/ 0 w 921532"/>
                <a:gd name="connsiteY1" fmla="*/ 748803 h 748802"/>
                <a:gd name="connsiteX2" fmla="*/ 0 w 921532"/>
                <a:gd name="connsiteY2" fmla="*/ 0 h 748802"/>
                <a:gd name="connsiteX3" fmla="*/ 921533 w 921532"/>
                <a:gd name="connsiteY3" fmla="*/ 0 h 748802"/>
                <a:gd name="connsiteX4" fmla="*/ 921533 w 921532"/>
                <a:gd name="connsiteY4" fmla="*/ 168083 h 748802"/>
                <a:gd name="connsiteX5" fmla="*/ 879025 w 921532"/>
                <a:gd name="connsiteY5" fmla="*/ 168083 h 748802"/>
                <a:gd name="connsiteX6" fmla="*/ 879025 w 921532"/>
                <a:gd name="connsiteY6" fmla="*/ 42508 h 748802"/>
                <a:gd name="connsiteX7" fmla="*/ 42507 w 921532"/>
                <a:gd name="connsiteY7" fmla="*/ 42508 h 748802"/>
                <a:gd name="connsiteX8" fmla="*/ 42507 w 921532"/>
                <a:gd name="connsiteY8" fmla="*/ 748803 h 74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532" h="748802">
                  <a:moveTo>
                    <a:pt x="42507" y="748803"/>
                  </a:moveTo>
                  <a:lnTo>
                    <a:pt x="0" y="748803"/>
                  </a:lnTo>
                  <a:lnTo>
                    <a:pt x="0" y="0"/>
                  </a:lnTo>
                  <a:lnTo>
                    <a:pt x="921533" y="0"/>
                  </a:lnTo>
                  <a:lnTo>
                    <a:pt x="921533" y="168083"/>
                  </a:lnTo>
                  <a:lnTo>
                    <a:pt x="879025" y="168083"/>
                  </a:lnTo>
                  <a:lnTo>
                    <a:pt x="879025" y="42508"/>
                  </a:lnTo>
                  <a:lnTo>
                    <a:pt x="42507" y="42508"/>
                  </a:lnTo>
                  <a:lnTo>
                    <a:pt x="42507" y="748803"/>
                  </a:lnTo>
                  <a:close/>
                </a:path>
              </a:pathLst>
            </a:custGeom>
            <a:solidFill>
              <a:srgbClr val="DFDEDE"/>
            </a:solidFill>
            <a:ln w="9483" cap="flat">
              <a:noFill/>
              <a:prstDash val="solid"/>
              <a:miter/>
            </a:ln>
          </p:spPr>
          <p:txBody>
            <a:bodyPr rtlCol="0" anchor="ctr"/>
            <a:lstStyle/>
            <a:p>
              <a:endParaRPr lang="en-US"/>
            </a:p>
          </p:txBody>
        </p:sp>
        <p:sp>
          <p:nvSpPr>
            <p:cNvPr id="3915" name="Freeform: Shape 3914">
              <a:extLst>
                <a:ext uri="{FF2B5EF4-FFF2-40B4-BE49-F238E27FC236}">
                  <a16:creationId xmlns:a16="http://schemas.microsoft.com/office/drawing/2014/main" id="{8D3DC160-99E8-41D0-B510-374A9FCFBAE4}"/>
                </a:ext>
              </a:extLst>
            </p:cNvPr>
            <p:cNvSpPr/>
            <p:nvPr/>
          </p:nvSpPr>
          <p:spPr>
            <a:xfrm>
              <a:off x="-17" y="1500153"/>
              <a:ext cx="42507" cy="42507"/>
            </a:xfrm>
            <a:custGeom>
              <a:avLst/>
              <a:gdLst>
                <a:gd name="connsiteX0" fmla="*/ 42507 w 42507"/>
                <a:gd name="connsiteY0" fmla="*/ 42507 h 42507"/>
                <a:gd name="connsiteX1" fmla="*/ 0 w 42507"/>
                <a:gd name="connsiteY1" fmla="*/ 42507 h 42507"/>
                <a:gd name="connsiteX2" fmla="*/ 0 w 42507"/>
                <a:gd name="connsiteY2" fmla="*/ 0 h 42507"/>
                <a:gd name="connsiteX3" fmla="*/ 42507 w 42507"/>
                <a:gd name="connsiteY3" fmla="*/ 0 h 42507"/>
                <a:gd name="connsiteX4" fmla="*/ 42507 w 42507"/>
                <a:gd name="connsiteY4" fmla="*/ 42507 h 42507"/>
                <a:gd name="connsiteX5" fmla="*/ 8004 w 42507"/>
                <a:gd name="connsiteY5" fmla="*/ 34504 h 42507"/>
                <a:gd name="connsiteX6" fmla="*/ 34503 w 42507"/>
                <a:gd name="connsiteY6" fmla="*/ 34504 h 42507"/>
                <a:gd name="connsiteX7" fmla="*/ 34503 w 42507"/>
                <a:gd name="connsiteY7" fmla="*/ 8004 h 42507"/>
                <a:gd name="connsiteX8" fmla="*/ 8004 w 42507"/>
                <a:gd name="connsiteY8" fmla="*/ 8004 h 42507"/>
                <a:gd name="connsiteX9" fmla="*/ 8004 w 42507"/>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42507">
                  <a:moveTo>
                    <a:pt x="42507" y="42507"/>
                  </a:moveTo>
                  <a:lnTo>
                    <a:pt x="0" y="42507"/>
                  </a:lnTo>
                  <a:cubicBezTo>
                    <a:pt x="0" y="42507"/>
                    <a:pt x="0" y="0"/>
                    <a:pt x="0" y="0"/>
                  </a:cubicBezTo>
                  <a:lnTo>
                    <a:pt x="42507" y="0"/>
                  </a:lnTo>
                  <a:lnTo>
                    <a:pt x="42507" y="42507"/>
                  </a:lnTo>
                  <a:close/>
                  <a:moveTo>
                    <a:pt x="8004" y="34504"/>
                  </a:moveTo>
                  <a:lnTo>
                    <a:pt x="34503" y="34504"/>
                  </a:lnTo>
                  <a:lnTo>
                    <a:pt x="34503" y="8004"/>
                  </a:lnTo>
                  <a:lnTo>
                    <a:pt x="8004" y="8004"/>
                  </a:lnTo>
                  <a:cubicBezTo>
                    <a:pt x="8004" y="8004"/>
                    <a:pt x="8004" y="34504"/>
                    <a:pt x="8004" y="34504"/>
                  </a:cubicBezTo>
                  <a:close/>
                </a:path>
              </a:pathLst>
            </a:custGeom>
            <a:solidFill>
              <a:srgbClr val="DFDEDE"/>
            </a:solidFill>
            <a:ln w="9483" cap="flat">
              <a:noFill/>
              <a:prstDash val="solid"/>
              <a:miter/>
            </a:ln>
          </p:spPr>
          <p:txBody>
            <a:bodyPr rtlCol="0" anchor="ctr"/>
            <a:lstStyle/>
            <a:p>
              <a:endParaRPr lang="en-US"/>
            </a:p>
          </p:txBody>
        </p:sp>
        <p:sp>
          <p:nvSpPr>
            <p:cNvPr id="3916" name="Freeform: Shape 3915">
              <a:extLst>
                <a:ext uri="{FF2B5EF4-FFF2-40B4-BE49-F238E27FC236}">
                  <a16:creationId xmlns:a16="http://schemas.microsoft.com/office/drawing/2014/main" id="{3F6B891E-C901-4E40-96EB-9550FAB1A3F8}"/>
                </a:ext>
              </a:extLst>
            </p:cNvPr>
            <p:cNvSpPr/>
            <p:nvPr/>
          </p:nvSpPr>
          <p:spPr>
            <a:xfrm>
              <a:off x="-17" y="1534656"/>
              <a:ext cx="384296" cy="146126"/>
            </a:xfrm>
            <a:custGeom>
              <a:avLst/>
              <a:gdLst>
                <a:gd name="connsiteX0" fmla="*/ 384296 w 384296"/>
                <a:gd name="connsiteY0" fmla="*/ 146126 h 146126"/>
                <a:gd name="connsiteX1" fmla="*/ 0 w 384296"/>
                <a:gd name="connsiteY1" fmla="*/ 146126 h 146126"/>
                <a:gd name="connsiteX2" fmla="*/ 0 w 384296"/>
                <a:gd name="connsiteY2" fmla="*/ 0 h 146126"/>
                <a:gd name="connsiteX3" fmla="*/ 42507 w 384296"/>
                <a:gd name="connsiteY3" fmla="*/ 0 h 146126"/>
                <a:gd name="connsiteX4" fmla="*/ 42507 w 384296"/>
                <a:gd name="connsiteY4" fmla="*/ 103619 h 146126"/>
                <a:gd name="connsiteX5" fmla="*/ 384296 w 384296"/>
                <a:gd name="connsiteY5" fmla="*/ 103619 h 146126"/>
                <a:gd name="connsiteX6" fmla="*/ 384296 w 384296"/>
                <a:gd name="connsiteY6" fmla="*/ 146126 h 14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96" h="146126">
                  <a:moveTo>
                    <a:pt x="384296" y="146126"/>
                  </a:moveTo>
                  <a:lnTo>
                    <a:pt x="0" y="146126"/>
                  </a:lnTo>
                  <a:cubicBezTo>
                    <a:pt x="0" y="146126"/>
                    <a:pt x="0" y="0"/>
                    <a:pt x="0" y="0"/>
                  </a:cubicBezTo>
                  <a:lnTo>
                    <a:pt x="42507" y="0"/>
                  </a:lnTo>
                  <a:lnTo>
                    <a:pt x="42507" y="103619"/>
                  </a:lnTo>
                  <a:lnTo>
                    <a:pt x="384296" y="103619"/>
                  </a:lnTo>
                  <a:cubicBezTo>
                    <a:pt x="384296" y="103619"/>
                    <a:pt x="384296" y="146126"/>
                    <a:pt x="384296" y="146126"/>
                  </a:cubicBezTo>
                  <a:close/>
                </a:path>
              </a:pathLst>
            </a:custGeom>
            <a:solidFill>
              <a:srgbClr val="DFDEDE"/>
            </a:solidFill>
            <a:ln w="9483" cap="flat">
              <a:noFill/>
              <a:prstDash val="solid"/>
              <a:miter/>
            </a:ln>
          </p:spPr>
          <p:txBody>
            <a:bodyPr rtlCol="0" anchor="ctr"/>
            <a:lstStyle/>
            <a:p>
              <a:endParaRPr lang="en-US"/>
            </a:p>
          </p:txBody>
        </p:sp>
        <p:sp>
          <p:nvSpPr>
            <p:cNvPr id="3917" name="Freeform: Shape 3916">
              <a:extLst>
                <a:ext uri="{FF2B5EF4-FFF2-40B4-BE49-F238E27FC236}">
                  <a16:creationId xmlns:a16="http://schemas.microsoft.com/office/drawing/2014/main" id="{C8734BD3-2468-4FCF-BCE5-AC17E1B9D7AD}"/>
                </a:ext>
              </a:extLst>
            </p:cNvPr>
            <p:cNvSpPr/>
            <p:nvPr/>
          </p:nvSpPr>
          <p:spPr>
            <a:xfrm>
              <a:off x="34486" y="1500153"/>
              <a:ext cx="349793" cy="42507"/>
            </a:xfrm>
            <a:custGeom>
              <a:avLst/>
              <a:gdLst>
                <a:gd name="connsiteX0" fmla="*/ 349793 w 349793"/>
                <a:gd name="connsiteY0" fmla="*/ 42507 h 42507"/>
                <a:gd name="connsiteX1" fmla="*/ 0 w 349793"/>
                <a:gd name="connsiteY1" fmla="*/ 42507 h 42507"/>
                <a:gd name="connsiteX2" fmla="*/ 0 w 349793"/>
                <a:gd name="connsiteY2" fmla="*/ 0 h 42507"/>
                <a:gd name="connsiteX3" fmla="*/ 349793 w 349793"/>
                <a:gd name="connsiteY3" fmla="*/ 0 h 42507"/>
                <a:gd name="connsiteX4" fmla="*/ 349793 w 349793"/>
                <a:gd name="connsiteY4" fmla="*/ 42507 h 42507"/>
                <a:gd name="connsiteX5" fmla="*/ 8004 w 349793"/>
                <a:gd name="connsiteY5" fmla="*/ 34504 h 42507"/>
                <a:gd name="connsiteX6" fmla="*/ 341789 w 349793"/>
                <a:gd name="connsiteY6" fmla="*/ 34504 h 42507"/>
                <a:gd name="connsiteX7" fmla="*/ 341789 w 349793"/>
                <a:gd name="connsiteY7" fmla="*/ 8004 h 42507"/>
                <a:gd name="connsiteX8" fmla="*/ 8004 w 349793"/>
                <a:gd name="connsiteY8" fmla="*/ 8004 h 42507"/>
                <a:gd name="connsiteX9" fmla="*/ 8004 w 349793"/>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93" h="42507">
                  <a:moveTo>
                    <a:pt x="349793" y="42507"/>
                  </a:moveTo>
                  <a:lnTo>
                    <a:pt x="0" y="42507"/>
                  </a:lnTo>
                  <a:lnTo>
                    <a:pt x="0" y="0"/>
                  </a:lnTo>
                  <a:lnTo>
                    <a:pt x="349793" y="0"/>
                  </a:lnTo>
                  <a:lnTo>
                    <a:pt x="349793" y="42507"/>
                  </a:lnTo>
                  <a:close/>
                  <a:moveTo>
                    <a:pt x="8004" y="34504"/>
                  </a:moveTo>
                  <a:lnTo>
                    <a:pt x="341789" y="34504"/>
                  </a:lnTo>
                  <a:lnTo>
                    <a:pt x="341789" y="8004"/>
                  </a:lnTo>
                  <a:lnTo>
                    <a:pt x="8004" y="8004"/>
                  </a:lnTo>
                  <a:lnTo>
                    <a:pt x="8004" y="34504"/>
                  </a:lnTo>
                  <a:close/>
                </a:path>
              </a:pathLst>
            </a:custGeom>
            <a:solidFill>
              <a:srgbClr val="DFDEDE"/>
            </a:solidFill>
            <a:ln w="9483" cap="flat">
              <a:noFill/>
              <a:prstDash val="solid"/>
              <a:miter/>
            </a:ln>
          </p:spPr>
          <p:txBody>
            <a:bodyPr rtlCol="0" anchor="ctr"/>
            <a:lstStyle/>
            <a:p>
              <a:endParaRPr lang="en-US"/>
            </a:p>
          </p:txBody>
        </p:sp>
        <p:sp>
          <p:nvSpPr>
            <p:cNvPr id="3918" name="Freeform: Shape 3917">
              <a:extLst>
                <a:ext uri="{FF2B5EF4-FFF2-40B4-BE49-F238E27FC236}">
                  <a16:creationId xmlns:a16="http://schemas.microsoft.com/office/drawing/2014/main" id="{B0E0010D-7088-48A5-BEE5-A929659B5E11}"/>
                </a:ext>
              </a:extLst>
            </p:cNvPr>
            <p:cNvSpPr/>
            <p:nvPr/>
          </p:nvSpPr>
          <p:spPr>
            <a:xfrm>
              <a:off x="376275" y="1500153"/>
              <a:ext cx="42507" cy="42507"/>
            </a:xfrm>
            <a:custGeom>
              <a:avLst/>
              <a:gdLst>
                <a:gd name="connsiteX0" fmla="*/ 42507 w 42507"/>
                <a:gd name="connsiteY0" fmla="*/ 42507 h 42507"/>
                <a:gd name="connsiteX1" fmla="*/ 0 w 42507"/>
                <a:gd name="connsiteY1" fmla="*/ 42507 h 42507"/>
                <a:gd name="connsiteX2" fmla="*/ 0 w 42507"/>
                <a:gd name="connsiteY2" fmla="*/ 0 h 42507"/>
                <a:gd name="connsiteX3" fmla="*/ 42507 w 42507"/>
                <a:gd name="connsiteY3" fmla="*/ 0 h 42507"/>
                <a:gd name="connsiteX4" fmla="*/ 42507 w 42507"/>
                <a:gd name="connsiteY4" fmla="*/ 42507 h 42507"/>
                <a:gd name="connsiteX5" fmla="*/ 8004 w 42507"/>
                <a:gd name="connsiteY5" fmla="*/ 34504 h 42507"/>
                <a:gd name="connsiteX6" fmla="*/ 34503 w 42507"/>
                <a:gd name="connsiteY6" fmla="*/ 34504 h 42507"/>
                <a:gd name="connsiteX7" fmla="*/ 34503 w 42507"/>
                <a:gd name="connsiteY7" fmla="*/ 8004 h 42507"/>
                <a:gd name="connsiteX8" fmla="*/ 8004 w 42507"/>
                <a:gd name="connsiteY8" fmla="*/ 8004 h 42507"/>
                <a:gd name="connsiteX9" fmla="*/ 8004 w 42507"/>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42507">
                  <a:moveTo>
                    <a:pt x="42507" y="42507"/>
                  </a:moveTo>
                  <a:lnTo>
                    <a:pt x="0" y="42507"/>
                  </a:lnTo>
                  <a:lnTo>
                    <a:pt x="0" y="0"/>
                  </a:lnTo>
                  <a:lnTo>
                    <a:pt x="42507" y="0"/>
                  </a:lnTo>
                  <a:lnTo>
                    <a:pt x="42507" y="42507"/>
                  </a:lnTo>
                  <a:close/>
                  <a:moveTo>
                    <a:pt x="8004" y="34504"/>
                  </a:moveTo>
                  <a:lnTo>
                    <a:pt x="34503" y="34504"/>
                  </a:lnTo>
                  <a:lnTo>
                    <a:pt x="34503" y="8004"/>
                  </a:lnTo>
                  <a:cubicBezTo>
                    <a:pt x="34503" y="8004"/>
                    <a:pt x="8004" y="8004"/>
                    <a:pt x="8004" y="8004"/>
                  </a:cubicBezTo>
                  <a:lnTo>
                    <a:pt x="8004" y="34504"/>
                  </a:lnTo>
                  <a:close/>
                </a:path>
              </a:pathLst>
            </a:custGeom>
            <a:solidFill>
              <a:srgbClr val="DFDEDE"/>
            </a:solidFill>
            <a:ln w="9483" cap="flat">
              <a:noFill/>
              <a:prstDash val="solid"/>
              <a:miter/>
            </a:ln>
          </p:spPr>
          <p:txBody>
            <a:bodyPr rtlCol="0" anchor="ctr"/>
            <a:lstStyle/>
            <a:p>
              <a:endParaRPr lang="en-US"/>
            </a:p>
          </p:txBody>
        </p:sp>
        <p:sp>
          <p:nvSpPr>
            <p:cNvPr id="3919" name="Freeform: Shape 3918">
              <a:extLst>
                <a:ext uri="{FF2B5EF4-FFF2-40B4-BE49-F238E27FC236}">
                  <a16:creationId xmlns:a16="http://schemas.microsoft.com/office/drawing/2014/main" id="{10870C2A-8B6C-47F2-BC71-F87BD5753A7B}"/>
                </a:ext>
              </a:extLst>
            </p:cNvPr>
            <p:cNvSpPr/>
            <p:nvPr/>
          </p:nvSpPr>
          <p:spPr>
            <a:xfrm>
              <a:off x="376275" y="1534656"/>
              <a:ext cx="42507" cy="111622"/>
            </a:xfrm>
            <a:custGeom>
              <a:avLst/>
              <a:gdLst>
                <a:gd name="connsiteX0" fmla="*/ 42507 w 42507"/>
                <a:gd name="connsiteY0" fmla="*/ 111623 h 111622"/>
                <a:gd name="connsiteX1" fmla="*/ 0 w 42507"/>
                <a:gd name="connsiteY1" fmla="*/ 111623 h 111622"/>
                <a:gd name="connsiteX2" fmla="*/ 0 w 42507"/>
                <a:gd name="connsiteY2" fmla="*/ 0 h 111622"/>
                <a:gd name="connsiteX3" fmla="*/ 42507 w 42507"/>
                <a:gd name="connsiteY3" fmla="*/ 0 h 111622"/>
                <a:gd name="connsiteX4" fmla="*/ 42507 w 42507"/>
                <a:gd name="connsiteY4" fmla="*/ 111623 h 111622"/>
                <a:gd name="connsiteX5" fmla="*/ 8004 w 42507"/>
                <a:gd name="connsiteY5" fmla="*/ 103619 h 111622"/>
                <a:gd name="connsiteX6" fmla="*/ 34503 w 42507"/>
                <a:gd name="connsiteY6" fmla="*/ 103619 h 111622"/>
                <a:gd name="connsiteX7" fmla="*/ 34503 w 42507"/>
                <a:gd name="connsiteY7" fmla="*/ 8004 h 111622"/>
                <a:gd name="connsiteX8" fmla="*/ 8004 w 42507"/>
                <a:gd name="connsiteY8" fmla="*/ 8004 h 111622"/>
                <a:gd name="connsiteX9" fmla="*/ 8004 w 42507"/>
                <a:gd name="connsiteY9" fmla="*/ 103619 h 11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111622">
                  <a:moveTo>
                    <a:pt x="42507" y="111623"/>
                  </a:moveTo>
                  <a:lnTo>
                    <a:pt x="0" y="111623"/>
                  </a:lnTo>
                  <a:lnTo>
                    <a:pt x="0" y="0"/>
                  </a:lnTo>
                  <a:lnTo>
                    <a:pt x="42507" y="0"/>
                  </a:lnTo>
                  <a:lnTo>
                    <a:pt x="42507" y="111623"/>
                  </a:lnTo>
                  <a:close/>
                  <a:moveTo>
                    <a:pt x="8004" y="103619"/>
                  </a:moveTo>
                  <a:lnTo>
                    <a:pt x="34503" y="103619"/>
                  </a:lnTo>
                  <a:cubicBezTo>
                    <a:pt x="34503" y="103619"/>
                    <a:pt x="34503" y="8004"/>
                    <a:pt x="34503" y="8004"/>
                  </a:cubicBezTo>
                  <a:lnTo>
                    <a:pt x="8004" y="8004"/>
                  </a:lnTo>
                  <a:lnTo>
                    <a:pt x="8004" y="103619"/>
                  </a:lnTo>
                  <a:close/>
                </a:path>
              </a:pathLst>
            </a:custGeom>
            <a:solidFill>
              <a:srgbClr val="DFDEDE"/>
            </a:solidFill>
            <a:ln w="9483" cap="flat">
              <a:noFill/>
              <a:prstDash val="solid"/>
              <a:miter/>
            </a:ln>
          </p:spPr>
          <p:txBody>
            <a:bodyPr rtlCol="0" anchor="ctr"/>
            <a:lstStyle/>
            <a:p>
              <a:endParaRPr lang="en-US"/>
            </a:p>
          </p:txBody>
        </p:sp>
        <p:sp>
          <p:nvSpPr>
            <p:cNvPr id="3920" name="Freeform: Shape 3919">
              <a:extLst>
                <a:ext uri="{FF2B5EF4-FFF2-40B4-BE49-F238E27FC236}">
                  <a16:creationId xmlns:a16="http://schemas.microsoft.com/office/drawing/2014/main" id="{AB6F53EE-C4B4-4DA6-8838-96B24BD8CA76}"/>
                </a:ext>
              </a:extLst>
            </p:cNvPr>
            <p:cNvSpPr/>
            <p:nvPr/>
          </p:nvSpPr>
          <p:spPr>
            <a:xfrm>
              <a:off x="410778" y="1500153"/>
              <a:ext cx="208210" cy="146126"/>
            </a:xfrm>
            <a:custGeom>
              <a:avLst/>
              <a:gdLst>
                <a:gd name="connsiteX0" fmla="*/ 208210 w 208210"/>
                <a:gd name="connsiteY0" fmla="*/ 146126 h 146126"/>
                <a:gd name="connsiteX1" fmla="*/ 165703 w 208210"/>
                <a:gd name="connsiteY1" fmla="*/ 146126 h 146126"/>
                <a:gd name="connsiteX2" fmla="*/ 165703 w 208210"/>
                <a:gd name="connsiteY2" fmla="*/ 42507 h 146126"/>
                <a:gd name="connsiteX3" fmla="*/ 0 w 208210"/>
                <a:gd name="connsiteY3" fmla="*/ 42507 h 146126"/>
                <a:gd name="connsiteX4" fmla="*/ 0 w 208210"/>
                <a:gd name="connsiteY4" fmla="*/ 0 h 146126"/>
                <a:gd name="connsiteX5" fmla="*/ 208210 w 208210"/>
                <a:gd name="connsiteY5" fmla="*/ 0 h 146126"/>
                <a:gd name="connsiteX6" fmla="*/ 208210 w 208210"/>
                <a:gd name="connsiteY6" fmla="*/ 146126 h 14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210" h="146126">
                  <a:moveTo>
                    <a:pt x="208210" y="146126"/>
                  </a:moveTo>
                  <a:lnTo>
                    <a:pt x="165703" y="146126"/>
                  </a:lnTo>
                  <a:lnTo>
                    <a:pt x="165703" y="42507"/>
                  </a:lnTo>
                  <a:lnTo>
                    <a:pt x="0" y="42507"/>
                  </a:lnTo>
                  <a:cubicBezTo>
                    <a:pt x="0" y="42507"/>
                    <a:pt x="0" y="0"/>
                    <a:pt x="0" y="0"/>
                  </a:cubicBezTo>
                  <a:lnTo>
                    <a:pt x="208210" y="0"/>
                  </a:lnTo>
                  <a:lnTo>
                    <a:pt x="208210" y="146126"/>
                  </a:lnTo>
                  <a:close/>
                </a:path>
              </a:pathLst>
            </a:custGeom>
            <a:solidFill>
              <a:srgbClr val="DFDEDE"/>
            </a:solidFill>
            <a:ln w="9483" cap="flat">
              <a:noFill/>
              <a:prstDash val="solid"/>
              <a:miter/>
            </a:ln>
          </p:spPr>
          <p:txBody>
            <a:bodyPr rtlCol="0" anchor="ctr"/>
            <a:lstStyle/>
            <a:p>
              <a:endParaRPr lang="en-US"/>
            </a:p>
          </p:txBody>
        </p:sp>
        <p:sp>
          <p:nvSpPr>
            <p:cNvPr id="3921" name="Freeform: Shape 3920">
              <a:extLst>
                <a:ext uri="{FF2B5EF4-FFF2-40B4-BE49-F238E27FC236}">
                  <a16:creationId xmlns:a16="http://schemas.microsoft.com/office/drawing/2014/main" id="{8635AEC0-26EA-4586-A51C-35F6D627C9DE}"/>
                </a:ext>
              </a:extLst>
            </p:cNvPr>
            <p:cNvSpPr/>
            <p:nvPr/>
          </p:nvSpPr>
          <p:spPr>
            <a:xfrm>
              <a:off x="576481" y="1672670"/>
              <a:ext cx="42507" cy="299283"/>
            </a:xfrm>
            <a:custGeom>
              <a:avLst/>
              <a:gdLst>
                <a:gd name="connsiteX0" fmla="*/ 42507 w 42507"/>
                <a:gd name="connsiteY0" fmla="*/ 299283 h 299283"/>
                <a:gd name="connsiteX1" fmla="*/ 0 w 42507"/>
                <a:gd name="connsiteY1" fmla="*/ 299283 h 299283"/>
                <a:gd name="connsiteX2" fmla="*/ 0 w 42507"/>
                <a:gd name="connsiteY2" fmla="*/ 0 h 299283"/>
                <a:gd name="connsiteX3" fmla="*/ 42507 w 42507"/>
                <a:gd name="connsiteY3" fmla="*/ 0 h 299283"/>
                <a:gd name="connsiteX4" fmla="*/ 42507 w 42507"/>
                <a:gd name="connsiteY4" fmla="*/ 299283 h 299283"/>
                <a:gd name="connsiteX5" fmla="*/ 8004 w 42507"/>
                <a:gd name="connsiteY5" fmla="*/ 291279 h 299283"/>
                <a:gd name="connsiteX6" fmla="*/ 34503 w 42507"/>
                <a:gd name="connsiteY6" fmla="*/ 291279 h 299283"/>
                <a:gd name="connsiteX7" fmla="*/ 34503 w 42507"/>
                <a:gd name="connsiteY7" fmla="*/ 8112 h 299283"/>
                <a:gd name="connsiteX8" fmla="*/ 8004 w 42507"/>
                <a:gd name="connsiteY8" fmla="*/ 8112 h 299283"/>
                <a:gd name="connsiteX9" fmla="*/ 8004 w 42507"/>
                <a:gd name="connsiteY9" fmla="*/ 291279 h 29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299283">
                  <a:moveTo>
                    <a:pt x="42507" y="299283"/>
                  </a:moveTo>
                  <a:lnTo>
                    <a:pt x="0" y="299283"/>
                  </a:lnTo>
                  <a:lnTo>
                    <a:pt x="0" y="0"/>
                  </a:lnTo>
                  <a:lnTo>
                    <a:pt x="42507" y="0"/>
                  </a:lnTo>
                  <a:lnTo>
                    <a:pt x="42507" y="299283"/>
                  </a:lnTo>
                  <a:close/>
                  <a:moveTo>
                    <a:pt x="8004" y="291279"/>
                  </a:moveTo>
                  <a:lnTo>
                    <a:pt x="34503" y="291279"/>
                  </a:lnTo>
                  <a:lnTo>
                    <a:pt x="34503" y="8112"/>
                  </a:lnTo>
                  <a:cubicBezTo>
                    <a:pt x="34503" y="8112"/>
                    <a:pt x="8004" y="8112"/>
                    <a:pt x="8004" y="8112"/>
                  </a:cubicBezTo>
                  <a:lnTo>
                    <a:pt x="8004" y="291279"/>
                  </a:lnTo>
                  <a:close/>
                </a:path>
              </a:pathLst>
            </a:custGeom>
            <a:solidFill>
              <a:srgbClr val="DFDEDE"/>
            </a:solidFill>
            <a:ln w="9483" cap="flat">
              <a:noFill/>
              <a:prstDash val="solid"/>
              <a:miter/>
            </a:ln>
          </p:spPr>
          <p:txBody>
            <a:bodyPr rtlCol="0" anchor="ctr"/>
            <a:lstStyle/>
            <a:p>
              <a:endParaRPr lang="en-US"/>
            </a:p>
          </p:txBody>
        </p:sp>
        <p:sp>
          <p:nvSpPr>
            <p:cNvPr id="3922" name="Freeform: Shape 3921">
              <a:extLst>
                <a:ext uri="{FF2B5EF4-FFF2-40B4-BE49-F238E27FC236}">
                  <a16:creationId xmlns:a16="http://schemas.microsoft.com/office/drawing/2014/main" id="{1C938861-1487-45C0-BA04-1F18A40E0B8F}"/>
                </a:ext>
              </a:extLst>
            </p:cNvPr>
            <p:cNvSpPr/>
            <p:nvPr/>
          </p:nvSpPr>
          <p:spPr>
            <a:xfrm>
              <a:off x="576481" y="1963949"/>
              <a:ext cx="42507" cy="42507"/>
            </a:xfrm>
            <a:custGeom>
              <a:avLst/>
              <a:gdLst>
                <a:gd name="connsiteX0" fmla="*/ 42507 w 42507"/>
                <a:gd name="connsiteY0" fmla="*/ 42508 h 42507"/>
                <a:gd name="connsiteX1" fmla="*/ 0 w 42507"/>
                <a:gd name="connsiteY1" fmla="*/ 42508 h 42507"/>
                <a:gd name="connsiteX2" fmla="*/ 0 w 42507"/>
                <a:gd name="connsiteY2" fmla="*/ 0 h 42507"/>
                <a:gd name="connsiteX3" fmla="*/ 42507 w 42507"/>
                <a:gd name="connsiteY3" fmla="*/ 0 h 42507"/>
                <a:gd name="connsiteX4" fmla="*/ 42507 w 42507"/>
                <a:gd name="connsiteY4" fmla="*/ 42508 h 42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7" h="42507">
                  <a:moveTo>
                    <a:pt x="42507" y="42508"/>
                  </a:moveTo>
                  <a:lnTo>
                    <a:pt x="0" y="42508"/>
                  </a:lnTo>
                  <a:lnTo>
                    <a:pt x="0" y="0"/>
                  </a:lnTo>
                  <a:cubicBezTo>
                    <a:pt x="0" y="0"/>
                    <a:pt x="42507" y="0"/>
                    <a:pt x="42507" y="0"/>
                  </a:cubicBezTo>
                  <a:lnTo>
                    <a:pt x="42507" y="42508"/>
                  </a:lnTo>
                  <a:close/>
                </a:path>
              </a:pathLst>
            </a:custGeom>
            <a:solidFill>
              <a:srgbClr val="DFDEDE"/>
            </a:solidFill>
            <a:ln w="9483" cap="flat">
              <a:noFill/>
              <a:prstDash val="solid"/>
              <a:miter/>
            </a:ln>
          </p:spPr>
          <p:txBody>
            <a:bodyPr rtlCol="0" anchor="ctr"/>
            <a:lstStyle/>
            <a:p>
              <a:endParaRPr lang="en-US"/>
            </a:p>
          </p:txBody>
        </p:sp>
        <p:sp>
          <p:nvSpPr>
            <p:cNvPr id="3923" name="Freeform: Shape 3922">
              <a:extLst>
                <a:ext uri="{FF2B5EF4-FFF2-40B4-BE49-F238E27FC236}">
                  <a16:creationId xmlns:a16="http://schemas.microsoft.com/office/drawing/2014/main" id="{8DAEC569-3068-4A31-88C5-39E792020848}"/>
                </a:ext>
              </a:extLst>
            </p:cNvPr>
            <p:cNvSpPr/>
            <p:nvPr/>
          </p:nvSpPr>
          <p:spPr>
            <a:xfrm>
              <a:off x="913511" y="919433"/>
              <a:ext cx="194041" cy="42507"/>
            </a:xfrm>
            <a:custGeom>
              <a:avLst/>
              <a:gdLst>
                <a:gd name="connsiteX0" fmla="*/ 194041 w 194041"/>
                <a:gd name="connsiteY0" fmla="*/ 42508 h 42507"/>
                <a:gd name="connsiteX1" fmla="*/ 0 w 194041"/>
                <a:gd name="connsiteY1" fmla="*/ 42508 h 42507"/>
                <a:gd name="connsiteX2" fmla="*/ 0 w 194041"/>
                <a:gd name="connsiteY2" fmla="*/ 0 h 42507"/>
                <a:gd name="connsiteX3" fmla="*/ 194041 w 194041"/>
                <a:gd name="connsiteY3" fmla="*/ 0 h 42507"/>
                <a:gd name="connsiteX4" fmla="*/ 194041 w 194041"/>
                <a:gd name="connsiteY4" fmla="*/ 42508 h 42507"/>
                <a:gd name="connsiteX5" fmla="*/ 8004 w 194041"/>
                <a:gd name="connsiteY5" fmla="*/ 34395 h 42507"/>
                <a:gd name="connsiteX6" fmla="*/ 186037 w 194041"/>
                <a:gd name="connsiteY6" fmla="*/ 34395 h 42507"/>
                <a:gd name="connsiteX7" fmla="*/ 186037 w 194041"/>
                <a:gd name="connsiteY7" fmla="*/ 8004 h 42507"/>
                <a:gd name="connsiteX8" fmla="*/ 8004 w 194041"/>
                <a:gd name="connsiteY8" fmla="*/ 8004 h 42507"/>
                <a:gd name="connsiteX9" fmla="*/ 8004 w 194041"/>
                <a:gd name="connsiteY9" fmla="*/ 34395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041" h="42507">
                  <a:moveTo>
                    <a:pt x="194041" y="42508"/>
                  </a:moveTo>
                  <a:lnTo>
                    <a:pt x="0" y="42508"/>
                  </a:lnTo>
                  <a:cubicBezTo>
                    <a:pt x="0" y="42508"/>
                    <a:pt x="0" y="0"/>
                    <a:pt x="0" y="0"/>
                  </a:cubicBezTo>
                  <a:lnTo>
                    <a:pt x="194041" y="0"/>
                  </a:lnTo>
                  <a:lnTo>
                    <a:pt x="194041" y="42508"/>
                  </a:lnTo>
                  <a:close/>
                  <a:moveTo>
                    <a:pt x="8004" y="34395"/>
                  </a:moveTo>
                  <a:lnTo>
                    <a:pt x="186037" y="34395"/>
                  </a:lnTo>
                  <a:cubicBezTo>
                    <a:pt x="186037" y="34395"/>
                    <a:pt x="186037" y="8004"/>
                    <a:pt x="186037" y="8004"/>
                  </a:cubicBezTo>
                  <a:lnTo>
                    <a:pt x="8004" y="8004"/>
                  </a:lnTo>
                  <a:cubicBezTo>
                    <a:pt x="8004" y="8004"/>
                    <a:pt x="8004" y="34395"/>
                    <a:pt x="8004" y="34395"/>
                  </a:cubicBezTo>
                  <a:close/>
                </a:path>
              </a:pathLst>
            </a:custGeom>
            <a:solidFill>
              <a:srgbClr val="DFDEDE"/>
            </a:solidFill>
            <a:ln w="9483" cap="flat">
              <a:noFill/>
              <a:prstDash val="solid"/>
              <a:miter/>
            </a:ln>
          </p:spPr>
          <p:txBody>
            <a:bodyPr rtlCol="0" anchor="ctr"/>
            <a:lstStyle/>
            <a:p>
              <a:endParaRPr lang="en-US"/>
            </a:p>
          </p:txBody>
        </p:sp>
        <p:sp>
          <p:nvSpPr>
            <p:cNvPr id="3924" name="Freeform: Shape 3923">
              <a:extLst>
                <a:ext uri="{FF2B5EF4-FFF2-40B4-BE49-F238E27FC236}">
                  <a16:creationId xmlns:a16="http://schemas.microsoft.com/office/drawing/2014/main" id="{06DC505D-0157-4220-BF5A-CF08FF08D499}"/>
                </a:ext>
              </a:extLst>
            </p:cNvPr>
            <p:cNvSpPr/>
            <p:nvPr/>
          </p:nvSpPr>
          <p:spPr>
            <a:xfrm>
              <a:off x="1009234" y="1076592"/>
              <a:ext cx="419557" cy="815971"/>
            </a:xfrm>
            <a:custGeom>
              <a:avLst/>
              <a:gdLst>
                <a:gd name="connsiteX0" fmla="*/ 419557 w 419557"/>
                <a:gd name="connsiteY0" fmla="*/ 815971 h 815971"/>
                <a:gd name="connsiteX1" fmla="*/ 0 w 419557"/>
                <a:gd name="connsiteY1" fmla="*/ 815971 h 815971"/>
                <a:gd name="connsiteX2" fmla="*/ 0 w 419557"/>
                <a:gd name="connsiteY2" fmla="*/ 0 h 815971"/>
                <a:gd name="connsiteX3" fmla="*/ 98319 w 419557"/>
                <a:gd name="connsiteY3" fmla="*/ 0 h 815971"/>
                <a:gd name="connsiteX4" fmla="*/ 98319 w 419557"/>
                <a:gd name="connsiteY4" fmla="*/ 42508 h 815971"/>
                <a:gd name="connsiteX5" fmla="*/ 42507 w 419557"/>
                <a:gd name="connsiteY5" fmla="*/ 42508 h 815971"/>
                <a:gd name="connsiteX6" fmla="*/ 42507 w 419557"/>
                <a:gd name="connsiteY6" fmla="*/ 773464 h 815971"/>
                <a:gd name="connsiteX7" fmla="*/ 419557 w 419557"/>
                <a:gd name="connsiteY7" fmla="*/ 773464 h 815971"/>
                <a:gd name="connsiteX8" fmla="*/ 419557 w 419557"/>
                <a:gd name="connsiteY8" fmla="*/ 815971 h 81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557" h="815971">
                  <a:moveTo>
                    <a:pt x="419557" y="815971"/>
                  </a:moveTo>
                  <a:lnTo>
                    <a:pt x="0" y="815971"/>
                  </a:lnTo>
                  <a:cubicBezTo>
                    <a:pt x="0" y="815971"/>
                    <a:pt x="0" y="0"/>
                    <a:pt x="0" y="0"/>
                  </a:cubicBezTo>
                  <a:lnTo>
                    <a:pt x="98319" y="0"/>
                  </a:lnTo>
                  <a:lnTo>
                    <a:pt x="98319" y="42508"/>
                  </a:lnTo>
                  <a:lnTo>
                    <a:pt x="42507" y="42508"/>
                  </a:lnTo>
                  <a:lnTo>
                    <a:pt x="42507" y="773464"/>
                  </a:lnTo>
                  <a:lnTo>
                    <a:pt x="419557" y="773464"/>
                  </a:lnTo>
                  <a:cubicBezTo>
                    <a:pt x="419557" y="773464"/>
                    <a:pt x="419557" y="815971"/>
                    <a:pt x="419557" y="815971"/>
                  </a:cubicBezTo>
                  <a:close/>
                </a:path>
              </a:pathLst>
            </a:custGeom>
            <a:solidFill>
              <a:srgbClr val="DFDEDE"/>
            </a:solidFill>
            <a:ln w="9483" cap="flat">
              <a:noFill/>
              <a:prstDash val="solid"/>
              <a:miter/>
            </a:ln>
          </p:spPr>
          <p:txBody>
            <a:bodyPr rtlCol="0" anchor="ctr"/>
            <a:lstStyle/>
            <a:p>
              <a:endParaRPr lang="en-US"/>
            </a:p>
          </p:txBody>
        </p:sp>
        <p:sp>
          <p:nvSpPr>
            <p:cNvPr id="3925" name="Freeform: Shape 3924">
              <a:extLst>
                <a:ext uri="{FF2B5EF4-FFF2-40B4-BE49-F238E27FC236}">
                  <a16:creationId xmlns:a16="http://schemas.microsoft.com/office/drawing/2014/main" id="{735DABE6-A1A4-4848-BD95-308ACB67B05F}"/>
                </a:ext>
              </a:extLst>
            </p:cNvPr>
            <p:cNvSpPr/>
            <p:nvPr/>
          </p:nvSpPr>
          <p:spPr>
            <a:xfrm>
              <a:off x="1099549" y="919433"/>
              <a:ext cx="42507" cy="42507"/>
            </a:xfrm>
            <a:custGeom>
              <a:avLst/>
              <a:gdLst>
                <a:gd name="connsiteX0" fmla="*/ 42507 w 42507"/>
                <a:gd name="connsiteY0" fmla="*/ 42508 h 42507"/>
                <a:gd name="connsiteX1" fmla="*/ 0 w 42507"/>
                <a:gd name="connsiteY1" fmla="*/ 42508 h 42507"/>
                <a:gd name="connsiteX2" fmla="*/ 0 w 42507"/>
                <a:gd name="connsiteY2" fmla="*/ 0 h 42507"/>
                <a:gd name="connsiteX3" fmla="*/ 42507 w 42507"/>
                <a:gd name="connsiteY3" fmla="*/ 0 h 42507"/>
                <a:gd name="connsiteX4" fmla="*/ 42507 w 42507"/>
                <a:gd name="connsiteY4" fmla="*/ 42508 h 42507"/>
                <a:gd name="connsiteX5" fmla="*/ 8004 w 42507"/>
                <a:gd name="connsiteY5" fmla="*/ 34503 h 42507"/>
                <a:gd name="connsiteX6" fmla="*/ 34503 w 42507"/>
                <a:gd name="connsiteY6" fmla="*/ 34503 h 42507"/>
                <a:gd name="connsiteX7" fmla="*/ 34503 w 42507"/>
                <a:gd name="connsiteY7" fmla="*/ 8004 h 42507"/>
                <a:gd name="connsiteX8" fmla="*/ 8004 w 42507"/>
                <a:gd name="connsiteY8" fmla="*/ 8004 h 42507"/>
                <a:gd name="connsiteX9" fmla="*/ 8004 w 42507"/>
                <a:gd name="connsiteY9" fmla="*/ 34503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42507">
                  <a:moveTo>
                    <a:pt x="42507" y="42508"/>
                  </a:moveTo>
                  <a:lnTo>
                    <a:pt x="0" y="42508"/>
                  </a:lnTo>
                  <a:lnTo>
                    <a:pt x="0" y="0"/>
                  </a:lnTo>
                  <a:lnTo>
                    <a:pt x="42507" y="0"/>
                  </a:lnTo>
                  <a:cubicBezTo>
                    <a:pt x="42507" y="0"/>
                    <a:pt x="42507" y="42508"/>
                    <a:pt x="42507" y="42508"/>
                  </a:cubicBezTo>
                  <a:close/>
                  <a:moveTo>
                    <a:pt x="8004" y="34503"/>
                  </a:moveTo>
                  <a:lnTo>
                    <a:pt x="34503" y="34503"/>
                  </a:lnTo>
                  <a:lnTo>
                    <a:pt x="34503" y="8004"/>
                  </a:lnTo>
                  <a:cubicBezTo>
                    <a:pt x="34503" y="8004"/>
                    <a:pt x="8004" y="8004"/>
                    <a:pt x="8004" y="8004"/>
                  </a:cubicBezTo>
                  <a:lnTo>
                    <a:pt x="8004" y="34503"/>
                  </a:lnTo>
                  <a:close/>
                </a:path>
              </a:pathLst>
            </a:custGeom>
            <a:solidFill>
              <a:srgbClr val="DFDEDE"/>
            </a:solidFill>
            <a:ln w="9483" cap="flat">
              <a:noFill/>
              <a:prstDash val="solid"/>
              <a:miter/>
            </a:ln>
          </p:spPr>
          <p:txBody>
            <a:bodyPr rtlCol="0" anchor="ctr"/>
            <a:lstStyle/>
            <a:p>
              <a:endParaRPr lang="en-US"/>
            </a:p>
          </p:txBody>
        </p:sp>
        <p:sp>
          <p:nvSpPr>
            <p:cNvPr id="3926" name="Freeform: Shape 3925">
              <a:extLst>
                <a:ext uri="{FF2B5EF4-FFF2-40B4-BE49-F238E27FC236}">
                  <a16:creationId xmlns:a16="http://schemas.microsoft.com/office/drawing/2014/main" id="{0C500D15-B5D0-49DD-ADBE-DC03BBA6D33B}"/>
                </a:ext>
              </a:extLst>
            </p:cNvPr>
            <p:cNvSpPr/>
            <p:nvPr/>
          </p:nvSpPr>
          <p:spPr>
            <a:xfrm>
              <a:off x="1099549" y="953937"/>
              <a:ext cx="42507" cy="130659"/>
            </a:xfrm>
            <a:custGeom>
              <a:avLst/>
              <a:gdLst>
                <a:gd name="connsiteX0" fmla="*/ 42507 w 42507"/>
                <a:gd name="connsiteY0" fmla="*/ 130659 h 130659"/>
                <a:gd name="connsiteX1" fmla="*/ 0 w 42507"/>
                <a:gd name="connsiteY1" fmla="*/ 130659 h 130659"/>
                <a:gd name="connsiteX2" fmla="*/ 0 w 42507"/>
                <a:gd name="connsiteY2" fmla="*/ 0 h 130659"/>
                <a:gd name="connsiteX3" fmla="*/ 42507 w 42507"/>
                <a:gd name="connsiteY3" fmla="*/ 0 h 130659"/>
                <a:gd name="connsiteX4" fmla="*/ 42507 w 42507"/>
                <a:gd name="connsiteY4" fmla="*/ 130659 h 130659"/>
                <a:gd name="connsiteX5" fmla="*/ 8004 w 42507"/>
                <a:gd name="connsiteY5" fmla="*/ 122655 h 130659"/>
                <a:gd name="connsiteX6" fmla="*/ 34503 w 42507"/>
                <a:gd name="connsiteY6" fmla="*/ 122655 h 130659"/>
                <a:gd name="connsiteX7" fmla="*/ 34503 w 42507"/>
                <a:gd name="connsiteY7" fmla="*/ 8004 h 130659"/>
                <a:gd name="connsiteX8" fmla="*/ 8004 w 42507"/>
                <a:gd name="connsiteY8" fmla="*/ 8004 h 130659"/>
                <a:gd name="connsiteX9" fmla="*/ 8004 w 42507"/>
                <a:gd name="connsiteY9" fmla="*/ 122655 h 13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130659">
                  <a:moveTo>
                    <a:pt x="42507" y="130659"/>
                  </a:moveTo>
                  <a:lnTo>
                    <a:pt x="0" y="130659"/>
                  </a:lnTo>
                  <a:lnTo>
                    <a:pt x="0" y="0"/>
                  </a:lnTo>
                  <a:lnTo>
                    <a:pt x="42507" y="0"/>
                  </a:lnTo>
                  <a:lnTo>
                    <a:pt x="42507" y="130659"/>
                  </a:lnTo>
                  <a:close/>
                  <a:moveTo>
                    <a:pt x="8004" y="122655"/>
                  </a:moveTo>
                  <a:lnTo>
                    <a:pt x="34503" y="122655"/>
                  </a:lnTo>
                  <a:lnTo>
                    <a:pt x="34503" y="8004"/>
                  </a:lnTo>
                  <a:lnTo>
                    <a:pt x="8004" y="8004"/>
                  </a:lnTo>
                  <a:lnTo>
                    <a:pt x="8004" y="122655"/>
                  </a:lnTo>
                  <a:close/>
                </a:path>
              </a:pathLst>
            </a:custGeom>
            <a:solidFill>
              <a:srgbClr val="DFDEDE"/>
            </a:solidFill>
            <a:ln w="9483" cap="flat">
              <a:noFill/>
              <a:prstDash val="solid"/>
              <a:miter/>
            </a:ln>
          </p:spPr>
          <p:txBody>
            <a:bodyPr rtlCol="0" anchor="ctr"/>
            <a:lstStyle/>
            <a:p>
              <a:endParaRPr lang="en-US"/>
            </a:p>
          </p:txBody>
        </p:sp>
        <p:sp>
          <p:nvSpPr>
            <p:cNvPr id="3927" name="Freeform: Shape 3926">
              <a:extLst>
                <a:ext uri="{FF2B5EF4-FFF2-40B4-BE49-F238E27FC236}">
                  <a16:creationId xmlns:a16="http://schemas.microsoft.com/office/drawing/2014/main" id="{683C2042-E3B5-42A5-BC72-8414A594091C}"/>
                </a:ext>
              </a:extLst>
            </p:cNvPr>
            <p:cNvSpPr/>
            <p:nvPr/>
          </p:nvSpPr>
          <p:spPr>
            <a:xfrm>
              <a:off x="1099549" y="1111095"/>
              <a:ext cx="329242" cy="330000"/>
            </a:xfrm>
            <a:custGeom>
              <a:avLst/>
              <a:gdLst>
                <a:gd name="connsiteX0" fmla="*/ 329243 w 329242"/>
                <a:gd name="connsiteY0" fmla="*/ 329893 h 330000"/>
                <a:gd name="connsiteX1" fmla="*/ 0 w 329242"/>
                <a:gd name="connsiteY1" fmla="*/ 329893 h 330000"/>
                <a:gd name="connsiteX2" fmla="*/ 0 w 329242"/>
                <a:gd name="connsiteY2" fmla="*/ 0 h 330000"/>
                <a:gd name="connsiteX3" fmla="*/ 42507 w 329242"/>
                <a:gd name="connsiteY3" fmla="*/ 0 h 330000"/>
                <a:gd name="connsiteX4" fmla="*/ 42507 w 329242"/>
                <a:gd name="connsiteY4" fmla="*/ 287494 h 330000"/>
                <a:gd name="connsiteX5" fmla="*/ 329243 w 329242"/>
                <a:gd name="connsiteY5" fmla="*/ 287494 h 330000"/>
                <a:gd name="connsiteX6" fmla="*/ 329243 w 329242"/>
                <a:gd name="connsiteY6" fmla="*/ 330001 h 330000"/>
                <a:gd name="connsiteX7" fmla="*/ 8004 w 329242"/>
                <a:gd name="connsiteY7" fmla="*/ 321889 h 330000"/>
                <a:gd name="connsiteX8" fmla="*/ 321239 w 329242"/>
                <a:gd name="connsiteY8" fmla="*/ 321889 h 330000"/>
                <a:gd name="connsiteX9" fmla="*/ 321239 w 329242"/>
                <a:gd name="connsiteY9" fmla="*/ 295389 h 330000"/>
                <a:gd name="connsiteX10" fmla="*/ 34503 w 329242"/>
                <a:gd name="connsiteY10" fmla="*/ 295389 h 330000"/>
                <a:gd name="connsiteX11" fmla="*/ 34503 w 329242"/>
                <a:gd name="connsiteY11" fmla="*/ 8004 h 330000"/>
                <a:gd name="connsiteX12" fmla="*/ 8004 w 329242"/>
                <a:gd name="connsiteY12" fmla="*/ 8004 h 330000"/>
                <a:gd name="connsiteX13" fmla="*/ 8004 w 329242"/>
                <a:gd name="connsiteY13" fmla="*/ 321889 h 33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242" h="330000">
                  <a:moveTo>
                    <a:pt x="329243" y="329893"/>
                  </a:moveTo>
                  <a:lnTo>
                    <a:pt x="0" y="329893"/>
                  </a:lnTo>
                  <a:lnTo>
                    <a:pt x="0" y="0"/>
                  </a:lnTo>
                  <a:lnTo>
                    <a:pt x="42507" y="0"/>
                  </a:lnTo>
                  <a:lnTo>
                    <a:pt x="42507" y="287494"/>
                  </a:lnTo>
                  <a:cubicBezTo>
                    <a:pt x="42507" y="287494"/>
                    <a:pt x="329243" y="287494"/>
                    <a:pt x="329243" y="287494"/>
                  </a:cubicBezTo>
                  <a:lnTo>
                    <a:pt x="329243" y="330001"/>
                  </a:lnTo>
                  <a:close/>
                  <a:moveTo>
                    <a:pt x="8004" y="321889"/>
                  </a:moveTo>
                  <a:lnTo>
                    <a:pt x="321239" y="321889"/>
                  </a:lnTo>
                  <a:cubicBezTo>
                    <a:pt x="321239" y="321889"/>
                    <a:pt x="321239" y="295389"/>
                    <a:pt x="321239" y="295389"/>
                  </a:cubicBezTo>
                  <a:lnTo>
                    <a:pt x="34503" y="295389"/>
                  </a:lnTo>
                  <a:lnTo>
                    <a:pt x="34503" y="8004"/>
                  </a:lnTo>
                  <a:lnTo>
                    <a:pt x="8004" y="8004"/>
                  </a:lnTo>
                  <a:lnTo>
                    <a:pt x="8004" y="321889"/>
                  </a:lnTo>
                  <a:close/>
                </a:path>
              </a:pathLst>
            </a:custGeom>
            <a:solidFill>
              <a:srgbClr val="DFDEDE"/>
            </a:solidFill>
            <a:ln w="9483" cap="flat">
              <a:noFill/>
              <a:prstDash val="solid"/>
              <a:miter/>
            </a:ln>
          </p:spPr>
          <p:txBody>
            <a:bodyPr rtlCol="0" anchor="ctr"/>
            <a:lstStyle/>
            <a:p>
              <a:endParaRPr lang="en-US"/>
            </a:p>
          </p:txBody>
        </p:sp>
        <p:sp>
          <p:nvSpPr>
            <p:cNvPr id="3928" name="Freeform: Shape 3927">
              <a:extLst>
                <a:ext uri="{FF2B5EF4-FFF2-40B4-BE49-F238E27FC236}">
                  <a16:creationId xmlns:a16="http://schemas.microsoft.com/office/drawing/2014/main" id="{4E2AD6DD-E12D-44BD-97BC-B11B6F9FADCF}"/>
                </a:ext>
              </a:extLst>
            </p:cNvPr>
            <p:cNvSpPr/>
            <p:nvPr/>
          </p:nvSpPr>
          <p:spPr>
            <a:xfrm>
              <a:off x="1134052" y="919433"/>
              <a:ext cx="329242" cy="165162"/>
            </a:xfrm>
            <a:custGeom>
              <a:avLst/>
              <a:gdLst>
                <a:gd name="connsiteX0" fmla="*/ 329242 w 329242"/>
                <a:gd name="connsiteY0" fmla="*/ 165163 h 165162"/>
                <a:gd name="connsiteX1" fmla="*/ 286735 w 329242"/>
                <a:gd name="connsiteY1" fmla="*/ 165163 h 165162"/>
                <a:gd name="connsiteX2" fmla="*/ 286735 w 329242"/>
                <a:gd name="connsiteY2" fmla="*/ 42508 h 165162"/>
                <a:gd name="connsiteX3" fmla="*/ 0 w 329242"/>
                <a:gd name="connsiteY3" fmla="*/ 42508 h 165162"/>
                <a:gd name="connsiteX4" fmla="*/ 0 w 329242"/>
                <a:gd name="connsiteY4" fmla="*/ 0 h 165162"/>
                <a:gd name="connsiteX5" fmla="*/ 329242 w 329242"/>
                <a:gd name="connsiteY5" fmla="*/ 0 h 165162"/>
                <a:gd name="connsiteX6" fmla="*/ 329242 w 329242"/>
                <a:gd name="connsiteY6" fmla="*/ 165163 h 165162"/>
                <a:gd name="connsiteX7" fmla="*/ 294739 w 329242"/>
                <a:gd name="connsiteY7" fmla="*/ 157159 h 165162"/>
                <a:gd name="connsiteX8" fmla="*/ 321239 w 329242"/>
                <a:gd name="connsiteY8" fmla="*/ 157159 h 165162"/>
                <a:gd name="connsiteX9" fmla="*/ 321239 w 329242"/>
                <a:gd name="connsiteY9" fmla="*/ 8004 h 165162"/>
                <a:gd name="connsiteX10" fmla="*/ 8004 w 329242"/>
                <a:gd name="connsiteY10" fmla="*/ 8004 h 165162"/>
                <a:gd name="connsiteX11" fmla="*/ 8004 w 329242"/>
                <a:gd name="connsiteY11" fmla="*/ 34503 h 165162"/>
                <a:gd name="connsiteX12" fmla="*/ 294739 w 329242"/>
                <a:gd name="connsiteY12" fmla="*/ 34503 h 165162"/>
                <a:gd name="connsiteX13" fmla="*/ 294739 w 329242"/>
                <a:gd name="connsiteY13" fmla="*/ 157159 h 16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242" h="165162">
                  <a:moveTo>
                    <a:pt x="329242" y="165163"/>
                  </a:moveTo>
                  <a:lnTo>
                    <a:pt x="286735" y="165163"/>
                  </a:lnTo>
                  <a:lnTo>
                    <a:pt x="286735" y="42508"/>
                  </a:lnTo>
                  <a:lnTo>
                    <a:pt x="0" y="42508"/>
                  </a:lnTo>
                  <a:lnTo>
                    <a:pt x="0" y="0"/>
                  </a:lnTo>
                  <a:lnTo>
                    <a:pt x="329242" y="0"/>
                  </a:lnTo>
                  <a:lnTo>
                    <a:pt x="329242" y="165163"/>
                  </a:lnTo>
                  <a:close/>
                  <a:moveTo>
                    <a:pt x="294739" y="157159"/>
                  </a:moveTo>
                  <a:lnTo>
                    <a:pt x="321239" y="157159"/>
                  </a:lnTo>
                  <a:lnTo>
                    <a:pt x="321239" y="8004"/>
                  </a:lnTo>
                  <a:lnTo>
                    <a:pt x="8004" y="8004"/>
                  </a:lnTo>
                  <a:lnTo>
                    <a:pt x="8004" y="34503"/>
                  </a:lnTo>
                  <a:lnTo>
                    <a:pt x="294739" y="34503"/>
                  </a:lnTo>
                  <a:lnTo>
                    <a:pt x="294739" y="157159"/>
                  </a:lnTo>
                  <a:close/>
                </a:path>
              </a:pathLst>
            </a:custGeom>
            <a:solidFill>
              <a:srgbClr val="DFDEDE"/>
            </a:solidFill>
            <a:ln w="9483" cap="flat">
              <a:noFill/>
              <a:prstDash val="solid"/>
              <a:miter/>
            </a:ln>
          </p:spPr>
          <p:txBody>
            <a:bodyPr rtlCol="0" anchor="ctr"/>
            <a:lstStyle/>
            <a:p>
              <a:endParaRPr lang="en-US"/>
            </a:p>
          </p:txBody>
        </p:sp>
        <p:sp>
          <p:nvSpPr>
            <p:cNvPr id="3929" name="Freeform: Shape 3928">
              <a:extLst>
                <a:ext uri="{FF2B5EF4-FFF2-40B4-BE49-F238E27FC236}">
                  <a16:creationId xmlns:a16="http://schemas.microsoft.com/office/drawing/2014/main" id="{E2BE2D9C-0069-44F3-9B10-760131677F80}"/>
                </a:ext>
              </a:extLst>
            </p:cNvPr>
            <p:cNvSpPr/>
            <p:nvPr/>
          </p:nvSpPr>
          <p:spPr>
            <a:xfrm>
              <a:off x="1134052" y="1076592"/>
              <a:ext cx="294739" cy="42507"/>
            </a:xfrm>
            <a:custGeom>
              <a:avLst/>
              <a:gdLst>
                <a:gd name="connsiteX0" fmla="*/ 294739 w 294739"/>
                <a:gd name="connsiteY0" fmla="*/ 42508 h 42507"/>
                <a:gd name="connsiteX1" fmla="*/ 0 w 294739"/>
                <a:gd name="connsiteY1" fmla="*/ 42508 h 42507"/>
                <a:gd name="connsiteX2" fmla="*/ 0 w 294739"/>
                <a:gd name="connsiteY2" fmla="*/ 0 h 42507"/>
                <a:gd name="connsiteX3" fmla="*/ 294739 w 294739"/>
                <a:gd name="connsiteY3" fmla="*/ 0 h 42507"/>
                <a:gd name="connsiteX4" fmla="*/ 294739 w 294739"/>
                <a:gd name="connsiteY4" fmla="*/ 42508 h 42507"/>
                <a:gd name="connsiteX5" fmla="*/ 8004 w 294739"/>
                <a:gd name="connsiteY5" fmla="*/ 34504 h 42507"/>
                <a:gd name="connsiteX6" fmla="*/ 286735 w 294739"/>
                <a:gd name="connsiteY6" fmla="*/ 34504 h 42507"/>
                <a:gd name="connsiteX7" fmla="*/ 286735 w 294739"/>
                <a:gd name="connsiteY7" fmla="*/ 8004 h 42507"/>
                <a:gd name="connsiteX8" fmla="*/ 8004 w 294739"/>
                <a:gd name="connsiteY8" fmla="*/ 8004 h 42507"/>
                <a:gd name="connsiteX9" fmla="*/ 8004 w 294739"/>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739" h="42507">
                  <a:moveTo>
                    <a:pt x="294739" y="42508"/>
                  </a:moveTo>
                  <a:lnTo>
                    <a:pt x="0" y="42508"/>
                  </a:lnTo>
                  <a:lnTo>
                    <a:pt x="0" y="0"/>
                  </a:lnTo>
                  <a:lnTo>
                    <a:pt x="294739" y="0"/>
                  </a:lnTo>
                  <a:lnTo>
                    <a:pt x="294739" y="42508"/>
                  </a:lnTo>
                  <a:close/>
                  <a:moveTo>
                    <a:pt x="8004" y="34504"/>
                  </a:moveTo>
                  <a:lnTo>
                    <a:pt x="286735" y="34504"/>
                  </a:lnTo>
                  <a:lnTo>
                    <a:pt x="286735" y="8004"/>
                  </a:lnTo>
                  <a:lnTo>
                    <a:pt x="8004" y="8004"/>
                  </a:lnTo>
                  <a:cubicBezTo>
                    <a:pt x="8004" y="8004"/>
                    <a:pt x="8004" y="34504"/>
                    <a:pt x="8004" y="34504"/>
                  </a:cubicBezTo>
                  <a:close/>
                </a:path>
              </a:pathLst>
            </a:custGeom>
            <a:solidFill>
              <a:srgbClr val="DFDEDE"/>
            </a:solidFill>
            <a:ln w="9483" cap="flat">
              <a:noFill/>
              <a:prstDash val="solid"/>
              <a:miter/>
            </a:ln>
          </p:spPr>
          <p:txBody>
            <a:bodyPr rtlCol="0" anchor="ctr"/>
            <a:lstStyle/>
            <a:p>
              <a:endParaRPr lang="en-US"/>
            </a:p>
          </p:txBody>
        </p:sp>
        <p:sp>
          <p:nvSpPr>
            <p:cNvPr id="3930" name="Freeform: Shape 3929">
              <a:extLst>
                <a:ext uri="{FF2B5EF4-FFF2-40B4-BE49-F238E27FC236}">
                  <a16:creationId xmlns:a16="http://schemas.microsoft.com/office/drawing/2014/main" id="{9079B469-F0C9-4A43-A7D9-3D0E9544D121}"/>
                </a:ext>
              </a:extLst>
            </p:cNvPr>
            <p:cNvSpPr/>
            <p:nvPr/>
          </p:nvSpPr>
          <p:spPr>
            <a:xfrm>
              <a:off x="1420787" y="1111095"/>
              <a:ext cx="42507" cy="295497"/>
            </a:xfrm>
            <a:custGeom>
              <a:avLst/>
              <a:gdLst>
                <a:gd name="connsiteX0" fmla="*/ 42507 w 42507"/>
                <a:gd name="connsiteY0" fmla="*/ 295497 h 295497"/>
                <a:gd name="connsiteX1" fmla="*/ 0 w 42507"/>
                <a:gd name="connsiteY1" fmla="*/ 295497 h 295497"/>
                <a:gd name="connsiteX2" fmla="*/ 0 w 42507"/>
                <a:gd name="connsiteY2" fmla="*/ 0 h 295497"/>
                <a:gd name="connsiteX3" fmla="*/ 42507 w 42507"/>
                <a:gd name="connsiteY3" fmla="*/ 0 h 295497"/>
                <a:gd name="connsiteX4" fmla="*/ 42507 w 42507"/>
                <a:gd name="connsiteY4" fmla="*/ 295497 h 29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7" h="295497">
                  <a:moveTo>
                    <a:pt x="42507" y="295497"/>
                  </a:moveTo>
                  <a:lnTo>
                    <a:pt x="0" y="295497"/>
                  </a:lnTo>
                  <a:lnTo>
                    <a:pt x="0" y="0"/>
                  </a:lnTo>
                  <a:lnTo>
                    <a:pt x="42507" y="0"/>
                  </a:lnTo>
                  <a:cubicBezTo>
                    <a:pt x="42507" y="0"/>
                    <a:pt x="42507" y="295497"/>
                    <a:pt x="42507" y="295497"/>
                  </a:cubicBezTo>
                  <a:close/>
                </a:path>
              </a:pathLst>
            </a:custGeom>
            <a:solidFill>
              <a:srgbClr val="DFDEDE"/>
            </a:solidFill>
            <a:ln w="9483" cap="flat">
              <a:noFill/>
              <a:prstDash val="solid"/>
              <a:miter/>
            </a:ln>
          </p:spPr>
          <p:txBody>
            <a:bodyPr rtlCol="0" anchor="ctr"/>
            <a:lstStyle/>
            <a:p>
              <a:endParaRPr lang="en-US"/>
            </a:p>
          </p:txBody>
        </p:sp>
        <p:sp>
          <p:nvSpPr>
            <p:cNvPr id="3931" name="Freeform: Shape 3930">
              <a:extLst>
                <a:ext uri="{FF2B5EF4-FFF2-40B4-BE49-F238E27FC236}">
                  <a16:creationId xmlns:a16="http://schemas.microsoft.com/office/drawing/2014/main" id="{F1260DDB-3EC6-4F57-BA68-3978C33D25C9}"/>
                </a:ext>
              </a:extLst>
            </p:cNvPr>
            <p:cNvSpPr/>
            <p:nvPr/>
          </p:nvSpPr>
          <p:spPr>
            <a:xfrm>
              <a:off x="1420787" y="1433092"/>
              <a:ext cx="42507" cy="424966"/>
            </a:xfrm>
            <a:custGeom>
              <a:avLst/>
              <a:gdLst>
                <a:gd name="connsiteX0" fmla="*/ 42507 w 42507"/>
                <a:gd name="connsiteY0" fmla="*/ 424967 h 424966"/>
                <a:gd name="connsiteX1" fmla="*/ 0 w 42507"/>
                <a:gd name="connsiteY1" fmla="*/ 424967 h 424966"/>
                <a:gd name="connsiteX2" fmla="*/ 0 w 42507"/>
                <a:gd name="connsiteY2" fmla="*/ 0 h 424966"/>
                <a:gd name="connsiteX3" fmla="*/ 42507 w 42507"/>
                <a:gd name="connsiteY3" fmla="*/ 0 h 424966"/>
                <a:gd name="connsiteX4" fmla="*/ 42507 w 42507"/>
                <a:gd name="connsiteY4" fmla="*/ 424967 h 424966"/>
                <a:gd name="connsiteX5" fmla="*/ 8004 w 42507"/>
                <a:gd name="connsiteY5" fmla="*/ 416963 h 424966"/>
                <a:gd name="connsiteX6" fmla="*/ 34503 w 42507"/>
                <a:gd name="connsiteY6" fmla="*/ 416963 h 424966"/>
                <a:gd name="connsiteX7" fmla="*/ 34503 w 42507"/>
                <a:gd name="connsiteY7" fmla="*/ 8004 h 424966"/>
                <a:gd name="connsiteX8" fmla="*/ 8004 w 42507"/>
                <a:gd name="connsiteY8" fmla="*/ 8004 h 424966"/>
                <a:gd name="connsiteX9" fmla="*/ 8004 w 42507"/>
                <a:gd name="connsiteY9" fmla="*/ 416963 h 42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424966">
                  <a:moveTo>
                    <a:pt x="42507" y="424967"/>
                  </a:moveTo>
                  <a:lnTo>
                    <a:pt x="0" y="424967"/>
                  </a:lnTo>
                  <a:lnTo>
                    <a:pt x="0" y="0"/>
                  </a:lnTo>
                  <a:cubicBezTo>
                    <a:pt x="0" y="0"/>
                    <a:pt x="42507" y="0"/>
                    <a:pt x="42507" y="0"/>
                  </a:cubicBezTo>
                  <a:lnTo>
                    <a:pt x="42507" y="424967"/>
                  </a:lnTo>
                  <a:close/>
                  <a:moveTo>
                    <a:pt x="8004" y="416963"/>
                  </a:moveTo>
                  <a:lnTo>
                    <a:pt x="34503" y="416963"/>
                  </a:lnTo>
                  <a:lnTo>
                    <a:pt x="34503" y="8004"/>
                  </a:lnTo>
                  <a:lnTo>
                    <a:pt x="8004" y="8004"/>
                  </a:lnTo>
                  <a:lnTo>
                    <a:pt x="8004" y="416963"/>
                  </a:lnTo>
                  <a:close/>
                </a:path>
              </a:pathLst>
            </a:custGeom>
            <a:solidFill>
              <a:srgbClr val="DFDEDE"/>
            </a:solidFill>
            <a:ln w="9483" cap="flat">
              <a:noFill/>
              <a:prstDash val="solid"/>
              <a:miter/>
            </a:ln>
          </p:spPr>
          <p:txBody>
            <a:bodyPr rtlCol="0" anchor="ctr"/>
            <a:lstStyle/>
            <a:p>
              <a:endParaRPr lang="en-US"/>
            </a:p>
          </p:txBody>
        </p:sp>
        <p:sp>
          <p:nvSpPr>
            <p:cNvPr id="3932" name="Freeform: Shape 3931">
              <a:extLst>
                <a:ext uri="{FF2B5EF4-FFF2-40B4-BE49-F238E27FC236}">
                  <a16:creationId xmlns:a16="http://schemas.microsoft.com/office/drawing/2014/main" id="{28B0BA7B-83B0-4285-B9B1-7665B793E6DB}"/>
                </a:ext>
              </a:extLst>
            </p:cNvPr>
            <p:cNvSpPr/>
            <p:nvPr/>
          </p:nvSpPr>
          <p:spPr>
            <a:xfrm>
              <a:off x="1437552" y="359480"/>
              <a:ext cx="516577" cy="475262"/>
            </a:xfrm>
            <a:custGeom>
              <a:avLst/>
              <a:gdLst>
                <a:gd name="connsiteX0" fmla="*/ 516469 w 516577"/>
                <a:gd name="connsiteY0" fmla="*/ 475262 h 475262"/>
                <a:gd name="connsiteX1" fmla="*/ 0 w 516577"/>
                <a:gd name="connsiteY1" fmla="*/ 475262 h 475262"/>
                <a:gd name="connsiteX2" fmla="*/ 0 w 516577"/>
                <a:gd name="connsiteY2" fmla="*/ 0 h 475262"/>
                <a:gd name="connsiteX3" fmla="*/ 42507 w 516577"/>
                <a:gd name="connsiteY3" fmla="*/ 0 h 475262"/>
                <a:gd name="connsiteX4" fmla="*/ 42507 w 516577"/>
                <a:gd name="connsiteY4" fmla="*/ 432755 h 475262"/>
                <a:gd name="connsiteX5" fmla="*/ 516578 w 516577"/>
                <a:gd name="connsiteY5" fmla="*/ 432755 h 475262"/>
                <a:gd name="connsiteX6" fmla="*/ 516578 w 516577"/>
                <a:gd name="connsiteY6" fmla="*/ 475262 h 475262"/>
                <a:gd name="connsiteX7" fmla="*/ 7896 w 516577"/>
                <a:gd name="connsiteY7" fmla="*/ 467258 h 475262"/>
                <a:gd name="connsiteX8" fmla="*/ 508465 w 516577"/>
                <a:gd name="connsiteY8" fmla="*/ 467258 h 475262"/>
                <a:gd name="connsiteX9" fmla="*/ 508465 w 516577"/>
                <a:gd name="connsiteY9" fmla="*/ 440759 h 475262"/>
                <a:gd name="connsiteX10" fmla="*/ 34395 w 516577"/>
                <a:gd name="connsiteY10" fmla="*/ 440759 h 475262"/>
                <a:gd name="connsiteX11" fmla="*/ 34395 w 516577"/>
                <a:gd name="connsiteY11" fmla="*/ 8004 h 475262"/>
                <a:gd name="connsiteX12" fmla="*/ 7896 w 516577"/>
                <a:gd name="connsiteY12" fmla="*/ 8004 h 475262"/>
                <a:gd name="connsiteX13" fmla="*/ 7896 w 516577"/>
                <a:gd name="connsiteY13" fmla="*/ 467258 h 47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6577" h="475262">
                  <a:moveTo>
                    <a:pt x="516469" y="475262"/>
                  </a:moveTo>
                  <a:lnTo>
                    <a:pt x="0" y="475262"/>
                  </a:lnTo>
                  <a:lnTo>
                    <a:pt x="0" y="0"/>
                  </a:lnTo>
                  <a:cubicBezTo>
                    <a:pt x="0" y="0"/>
                    <a:pt x="42507" y="0"/>
                    <a:pt x="42507" y="0"/>
                  </a:cubicBezTo>
                  <a:lnTo>
                    <a:pt x="42507" y="432755"/>
                  </a:lnTo>
                  <a:cubicBezTo>
                    <a:pt x="42507" y="432755"/>
                    <a:pt x="516578" y="432755"/>
                    <a:pt x="516578" y="432755"/>
                  </a:cubicBezTo>
                  <a:lnTo>
                    <a:pt x="516578" y="475262"/>
                  </a:lnTo>
                  <a:close/>
                  <a:moveTo>
                    <a:pt x="7896" y="467258"/>
                  </a:moveTo>
                  <a:lnTo>
                    <a:pt x="508465" y="467258"/>
                  </a:lnTo>
                  <a:cubicBezTo>
                    <a:pt x="508465" y="467258"/>
                    <a:pt x="508465" y="440759"/>
                    <a:pt x="508465" y="440759"/>
                  </a:cubicBezTo>
                  <a:lnTo>
                    <a:pt x="34395" y="440759"/>
                  </a:lnTo>
                  <a:lnTo>
                    <a:pt x="34395" y="8004"/>
                  </a:lnTo>
                  <a:lnTo>
                    <a:pt x="7896" y="8004"/>
                  </a:lnTo>
                  <a:lnTo>
                    <a:pt x="7896" y="467258"/>
                  </a:lnTo>
                  <a:close/>
                </a:path>
              </a:pathLst>
            </a:custGeom>
            <a:solidFill>
              <a:srgbClr val="DFDEDE"/>
            </a:solidFill>
            <a:ln w="9483" cap="flat">
              <a:noFill/>
              <a:prstDash val="solid"/>
              <a:miter/>
            </a:ln>
          </p:spPr>
          <p:txBody>
            <a:bodyPr rtlCol="0" anchor="ctr"/>
            <a:lstStyle/>
            <a:p>
              <a:endParaRPr lang="en-US"/>
            </a:p>
          </p:txBody>
        </p:sp>
        <p:sp>
          <p:nvSpPr>
            <p:cNvPr id="3933" name="Freeform: Shape 3932">
              <a:extLst>
                <a:ext uri="{FF2B5EF4-FFF2-40B4-BE49-F238E27FC236}">
                  <a16:creationId xmlns:a16="http://schemas.microsoft.com/office/drawing/2014/main" id="{08E29805-5B95-437D-BDBB-B8DDB81374F4}"/>
                </a:ext>
              </a:extLst>
            </p:cNvPr>
            <p:cNvSpPr/>
            <p:nvPr/>
          </p:nvSpPr>
          <p:spPr>
            <a:xfrm>
              <a:off x="1455291" y="1076700"/>
              <a:ext cx="369802" cy="329892"/>
            </a:xfrm>
            <a:custGeom>
              <a:avLst/>
              <a:gdLst>
                <a:gd name="connsiteX0" fmla="*/ 369803 w 369802"/>
                <a:gd name="connsiteY0" fmla="*/ 329893 h 329892"/>
                <a:gd name="connsiteX1" fmla="*/ 327296 w 369802"/>
                <a:gd name="connsiteY1" fmla="*/ 329893 h 329892"/>
                <a:gd name="connsiteX2" fmla="*/ 327296 w 369802"/>
                <a:gd name="connsiteY2" fmla="*/ 42508 h 329892"/>
                <a:gd name="connsiteX3" fmla="*/ 0 w 369802"/>
                <a:gd name="connsiteY3" fmla="*/ 42508 h 329892"/>
                <a:gd name="connsiteX4" fmla="*/ 0 w 369802"/>
                <a:gd name="connsiteY4" fmla="*/ 0 h 329892"/>
                <a:gd name="connsiteX5" fmla="*/ 369803 w 369802"/>
                <a:gd name="connsiteY5" fmla="*/ 0 h 329892"/>
                <a:gd name="connsiteX6" fmla="*/ 369803 w 369802"/>
                <a:gd name="connsiteY6" fmla="*/ 329893 h 329892"/>
                <a:gd name="connsiteX7" fmla="*/ 335300 w 369802"/>
                <a:gd name="connsiteY7" fmla="*/ 321889 h 329892"/>
                <a:gd name="connsiteX8" fmla="*/ 361799 w 369802"/>
                <a:gd name="connsiteY8" fmla="*/ 321889 h 329892"/>
                <a:gd name="connsiteX9" fmla="*/ 361799 w 369802"/>
                <a:gd name="connsiteY9" fmla="*/ 8004 h 329892"/>
                <a:gd name="connsiteX10" fmla="*/ 8004 w 369802"/>
                <a:gd name="connsiteY10" fmla="*/ 8004 h 329892"/>
                <a:gd name="connsiteX11" fmla="*/ 8004 w 369802"/>
                <a:gd name="connsiteY11" fmla="*/ 34503 h 329892"/>
                <a:gd name="connsiteX12" fmla="*/ 335408 w 369802"/>
                <a:gd name="connsiteY12" fmla="*/ 34503 h 329892"/>
                <a:gd name="connsiteX13" fmla="*/ 335408 w 369802"/>
                <a:gd name="connsiteY13" fmla="*/ 321997 h 32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9802" h="329892">
                  <a:moveTo>
                    <a:pt x="369803" y="329893"/>
                  </a:moveTo>
                  <a:lnTo>
                    <a:pt x="327296" y="329893"/>
                  </a:lnTo>
                  <a:lnTo>
                    <a:pt x="327296" y="42508"/>
                  </a:lnTo>
                  <a:cubicBezTo>
                    <a:pt x="327296" y="42508"/>
                    <a:pt x="0" y="42508"/>
                    <a:pt x="0" y="42508"/>
                  </a:cubicBezTo>
                  <a:lnTo>
                    <a:pt x="0" y="0"/>
                  </a:lnTo>
                  <a:lnTo>
                    <a:pt x="369803" y="0"/>
                  </a:lnTo>
                  <a:lnTo>
                    <a:pt x="369803" y="329893"/>
                  </a:lnTo>
                  <a:close/>
                  <a:moveTo>
                    <a:pt x="335300" y="321889"/>
                  </a:moveTo>
                  <a:lnTo>
                    <a:pt x="361799" y="321889"/>
                  </a:lnTo>
                  <a:lnTo>
                    <a:pt x="361799" y="8004"/>
                  </a:lnTo>
                  <a:cubicBezTo>
                    <a:pt x="361799" y="8004"/>
                    <a:pt x="8004" y="8004"/>
                    <a:pt x="8004" y="8004"/>
                  </a:cubicBezTo>
                  <a:lnTo>
                    <a:pt x="8004" y="34503"/>
                  </a:lnTo>
                  <a:cubicBezTo>
                    <a:pt x="8004" y="34503"/>
                    <a:pt x="335408" y="34503"/>
                    <a:pt x="335408" y="34503"/>
                  </a:cubicBezTo>
                  <a:lnTo>
                    <a:pt x="335408" y="321997"/>
                  </a:lnTo>
                  <a:close/>
                </a:path>
              </a:pathLst>
            </a:custGeom>
            <a:solidFill>
              <a:srgbClr val="DFDEDE"/>
            </a:solidFill>
            <a:ln w="9483" cap="flat">
              <a:noFill/>
              <a:prstDash val="solid"/>
              <a:miter/>
            </a:ln>
          </p:spPr>
          <p:txBody>
            <a:bodyPr rtlCol="0" anchor="ctr"/>
            <a:lstStyle/>
            <a:p>
              <a:endParaRPr lang="en-US"/>
            </a:p>
          </p:txBody>
        </p:sp>
        <p:sp>
          <p:nvSpPr>
            <p:cNvPr id="3934" name="Freeform: Shape 3933">
              <a:extLst>
                <a:ext uri="{FF2B5EF4-FFF2-40B4-BE49-F238E27FC236}">
                  <a16:creationId xmlns:a16="http://schemas.microsoft.com/office/drawing/2014/main" id="{8FA3423C-62B2-40BF-925F-8107B12A51C8}"/>
                </a:ext>
              </a:extLst>
            </p:cNvPr>
            <p:cNvSpPr/>
            <p:nvPr/>
          </p:nvSpPr>
          <p:spPr>
            <a:xfrm>
              <a:off x="1455291" y="1398481"/>
              <a:ext cx="335407" cy="42507"/>
            </a:xfrm>
            <a:custGeom>
              <a:avLst/>
              <a:gdLst>
                <a:gd name="connsiteX0" fmla="*/ 335408 w 335407"/>
                <a:gd name="connsiteY0" fmla="*/ 42508 h 42507"/>
                <a:gd name="connsiteX1" fmla="*/ 0 w 335407"/>
                <a:gd name="connsiteY1" fmla="*/ 42508 h 42507"/>
                <a:gd name="connsiteX2" fmla="*/ 0 w 335407"/>
                <a:gd name="connsiteY2" fmla="*/ 0 h 42507"/>
                <a:gd name="connsiteX3" fmla="*/ 335408 w 335407"/>
                <a:gd name="connsiteY3" fmla="*/ 0 h 42507"/>
                <a:gd name="connsiteX4" fmla="*/ 335408 w 335407"/>
                <a:gd name="connsiteY4" fmla="*/ 42508 h 42507"/>
                <a:gd name="connsiteX5" fmla="*/ 8004 w 335407"/>
                <a:gd name="connsiteY5" fmla="*/ 34504 h 42507"/>
                <a:gd name="connsiteX6" fmla="*/ 327404 w 335407"/>
                <a:gd name="connsiteY6" fmla="*/ 34504 h 42507"/>
                <a:gd name="connsiteX7" fmla="*/ 327404 w 335407"/>
                <a:gd name="connsiteY7" fmla="*/ 8004 h 42507"/>
                <a:gd name="connsiteX8" fmla="*/ 8112 w 335407"/>
                <a:gd name="connsiteY8" fmla="*/ 8004 h 42507"/>
                <a:gd name="connsiteX9" fmla="*/ 8112 w 335407"/>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407" h="42507">
                  <a:moveTo>
                    <a:pt x="335408" y="42508"/>
                  </a:moveTo>
                  <a:lnTo>
                    <a:pt x="0" y="42508"/>
                  </a:lnTo>
                  <a:lnTo>
                    <a:pt x="0" y="0"/>
                  </a:lnTo>
                  <a:lnTo>
                    <a:pt x="335408" y="0"/>
                  </a:lnTo>
                  <a:lnTo>
                    <a:pt x="335408" y="42508"/>
                  </a:lnTo>
                  <a:close/>
                  <a:moveTo>
                    <a:pt x="8004" y="34504"/>
                  </a:moveTo>
                  <a:lnTo>
                    <a:pt x="327404" y="34504"/>
                  </a:lnTo>
                  <a:cubicBezTo>
                    <a:pt x="327404" y="34504"/>
                    <a:pt x="327404" y="8004"/>
                    <a:pt x="327404" y="8004"/>
                  </a:cubicBezTo>
                  <a:lnTo>
                    <a:pt x="8112" y="8004"/>
                  </a:lnTo>
                  <a:lnTo>
                    <a:pt x="8112" y="34504"/>
                  </a:lnTo>
                  <a:close/>
                </a:path>
              </a:pathLst>
            </a:custGeom>
            <a:solidFill>
              <a:srgbClr val="DFDEDE"/>
            </a:solidFill>
            <a:ln w="9483" cap="flat">
              <a:noFill/>
              <a:prstDash val="solid"/>
              <a:miter/>
            </a:ln>
          </p:spPr>
          <p:txBody>
            <a:bodyPr rtlCol="0" anchor="ctr"/>
            <a:lstStyle/>
            <a:p>
              <a:endParaRPr lang="en-US"/>
            </a:p>
          </p:txBody>
        </p:sp>
        <p:sp>
          <p:nvSpPr>
            <p:cNvPr id="3935" name="Freeform: Shape 3934">
              <a:extLst>
                <a:ext uri="{FF2B5EF4-FFF2-40B4-BE49-F238E27FC236}">
                  <a16:creationId xmlns:a16="http://schemas.microsoft.com/office/drawing/2014/main" id="{C53F7AF4-6FC8-42CC-A4BA-E4DCE18369ED}"/>
                </a:ext>
              </a:extLst>
            </p:cNvPr>
            <p:cNvSpPr/>
            <p:nvPr/>
          </p:nvSpPr>
          <p:spPr>
            <a:xfrm>
              <a:off x="1472056" y="324977"/>
              <a:ext cx="321346" cy="42507"/>
            </a:xfrm>
            <a:custGeom>
              <a:avLst/>
              <a:gdLst>
                <a:gd name="connsiteX0" fmla="*/ 321239 w 321346"/>
                <a:gd name="connsiteY0" fmla="*/ 42508 h 42507"/>
                <a:gd name="connsiteX1" fmla="*/ 0 w 321346"/>
                <a:gd name="connsiteY1" fmla="*/ 42508 h 42507"/>
                <a:gd name="connsiteX2" fmla="*/ 0 w 321346"/>
                <a:gd name="connsiteY2" fmla="*/ 0 h 42507"/>
                <a:gd name="connsiteX3" fmla="*/ 321347 w 321346"/>
                <a:gd name="connsiteY3" fmla="*/ 0 h 42507"/>
                <a:gd name="connsiteX4" fmla="*/ 321347 w 321346"/>
                <a:gd name="connsiteY4" fmla="*/ 42508 h 42507"/>
                <a:gd name="connsiteX5" fmla="*/ 7896 w 321346"/>
                <a:gd name="connsiteY5" fmla="*/ 34504 h 42507"/>
                <a:gd name="connsiteX6" fmla="*/ 313235 w 321346"/>
                <a:gd name="connsiteY6" fmla="*/ 34504 h 42507"/>
                <a:gd name="connsiteX7" fmla="*/ 313235 w 321346"/>
                <a:gd name="connsiteY7" fmla="*/ 8004 h 42507"/>
                <a:gd name="connsiteX8" fmla="*/ 7896 w 321346"/>
                <a:gd name="connsiteY8" fmla="*/ 8004 h 42507"/>
                <a:gd name="connsiteX9" fmla="*/ 7896 w 321346"/>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346" h="42507">
                  <a:moveTo>
                    <a:pt x="321239" y="42508"/>
                  </a:moveTo>
                  <a:lnTo>
                    <a:pt x="0" y="42508"/>
                  </a:lnTo>
                  <a:cubicBezTo>
                    <a:pt x="0" y="42508"/>
                    <a:pt x="0" y="0"/>
                    <a:pt x="0" y="0"/>
                  </a:cubicBezTo>
                  <a:lnTo>
                    <a:pt x="321347" y="0"/>
                  </a:lnTo>
                  <a:lnTo>
                    <a:pt x="321347" y="42508"/>
                  </a:lnTo>
                  <a:close/>
                  <a:moveTo>
                    <a:pt x="7896" y="34504"/>
                  </a:moveTo>
                  <a:lnTo>
                    <a:pt x="313235" y="34504"/>
                  </a:lnTo>
                  <a:lnTo>
                    <a:pt x="313235" y="8004"/>
                  </a:lnTo>
                  <a:lnTo>
                    <a:pt x="7896" y="8004"/>
                  </a:lnTo>
                  <a:lnTo>
                    <a:pt x="7896" y="34504"/>
                  </a:lnTo>
                  <a:close/>
                </a:path>
              </a:pathLst>
            </a:custGeom>
            <a:solidFill>
              <a:srgbClr val="DFDEDE"/>
            </a:solidFill>
            <a:ln w="9483" cap="flat">
              <a:noFill/>
              <a:prstDash val="solid"/>
              <a:miter/>
            </a:ln>
          </p:spPr>
          <p:txBody>
            <a:bodyPr rtlCol="0" anchor="ctr"/>
            <a:lstStyle/>
            <a:p>
              <a:endParaRPr lang="en-US"/>
            </a:p>
          </p:txBody>
        </p:sp>
        <p:sp>
          <p:nvSpPr>
            <p:cNvPr id="3936" name="Freeform: Shape 3935">
              <a:extLst>
                <a:ext uri="{FF2B5EF4-FFF2-40B4-BE49-F238E27FC236}">
                  <a16:creationId xmlns:a16="http://schemas.microsoft.com/office/drawing/2014/main" id="{4D6DD5CF-023A-4467-8C1F-823E98BA97FF}"/>
                </a:ext>
              </a:extLst>
            </p:cNvPr>
            <p:cNvSpPr/>
            <p:nvPr/>
          </p:nvSpPr>
          <p:spPr>
            <a:xfrm>
              <a:off x="1785290" y="157002"/>
              <a:ext cx="42507" cy="42507"/>
            </a:xfrm>
            <a:custGeom>
              <a:avLst/>
              <a:gdLst>
                <a:gd name="connsiteX0" fmla="*/ 42507 w 42507"/>
                <a:gd name="connsiteY0" fmla="*/ 42508 h 42507"/>
                <a:gd name="connsiteX1" fmla="*/ 0 w 42507"/>
                <a:gd name="connsiteY1" fmla="*/ 42508 h 42507"/>
                <a:gd name="connsiteX2" fmla="*/ 0 w 42507"/>
                <a:gd name="connsiteY2" fmla="*/ 0 h 42507"/>
                <a:gd name="connsiteX3" fmla="*/ 42507 w 42507"/>
                <a:gd name="connsiteY3" fmla="*/ 0 h 42507"/>
                <a:gd name="connsiteX4" fmla="*/ 42507 w 42507"/>
                <a:gd name="connsiteY4" fmla="*/ 42508 h 42507"/>
                <a:gd name="connsiteX5" fmla="*/ 8004 w 42507"/>
                <a:gd name="connsiteY5" fmla="*/ 34504 h 42507"/>
                <a:gd name="connsiteX6" fmla="*/ 34503 w 42507"/>
                <a:gd name="connsiteY6" fmla="*/ 34504 h 42507"/>
                <a:gd name="connsiteX7" fmla="*/ 34503 w 42507"/>
                <a:gd name="connsiteY7" fmla="*/ 8004 h 42507"/>
                <a:gd name="connsiteX8" fmla="*/ 8004 w 42507"/>
                <a:gd name="connsiteY8" fmla="*/ 8004 h 42507"/>
                <a:gd name="connsiteX9" fmla="*/ 8004 w 42507"/>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42507">
                  <a:moveTo>
                    <a:pt x="42507" y="42508"/>
                  </a:moveTo>
                  <a:lnTo>
                    <a:pt x="0" y="42508"/>
                  </a:lnTo>
                  <a:lnTo>
                    <a:pt x="0" y="0"/>
                  </a:lnTo>
                  <a:cubicBezTo>
                    <a:pt x="0" y="0"/>
                    <a:pt x="42507" y="0"/>
                    <a:pt x="42507" y="0"/>
                  </a:cubicBezTo>
                  <a:lnTo>
                    <a:pt x="42507" y="42508"/>
                  </a:lnTo>
                  <a:close/>
                  <a:moveTo>
                    <a:pt x="8004" y="34504"/>
                  </a:moveTo>
                  <a:lnTo>
                    <a:pt x="34503" y="34504"/>
                  </a:lnTo>
                  <a:lnTo>
                    <a:pt x="34503" y="8004"/>
                  </a:lnTo>
                  <a:lnTo>
                    <a:pt x="8004" y="8004"/>
                  </a:lnTo>
                  <a:lnTo>
                    <a:pt x="8004" y="34504"/>
                  </a:lnTo>
                  <a:close/>
                </a:path>
              </a:pathLst>
            </a:custGeom>
            <a:solidFill>
              <a:srgbClr val="DFDEDE"/>
            </a:solidFill>
            <a:ln w="9483" cap="flat">
              <a:noFill/>
              <a:prstDash val="solid"/>
              <a:miter/>
            </a:ln>
          </p:spPr>
          <p:txBody>
            <a:bodyPr rtlCol="0" anchor="ctr"/>
            <a:lstStyle/>
            <a:p>
              <a:endParaRPr lang="en-US"/>
            </a:p>
          </p:txBody>
        </p:sp>
        <p:sp>
          <p:nvSpPr>
            <p:cNvPr id="3937" name="Freeform: Shape 3936">
              <a:extLst>
                <a:ext uri="{FF2B5EF4-FFF2-40B4-BE49-F238E27FC236}">
                  <a16:creationId xmlns:a16="http://schemas.microsoft.com/office/drawing/2014/main" id="{76766769-596E-4C1C-84C9-9302AEAD4AA1}"/>
                </a:ext>
              </a:extLst>
            </p:cNvPr>
            <p:cNvSpPr/>
            <p:nvPr/>
          </p:nvSpPr>
          <p:spPr>
            <a:xfrm>
              <a:off x="1785290" y="191614"/>
              <a:ext cx="42507" cy="141367"/>
            </a:xfrm>
            <a:custGeom>
              <a:avLst/>
              <a:gdLst>
                <a:gd name="connsiteX0" fmla="*/ 42507 w 42507"/>
                <a:gd name="connsiteY0" fmla="*/ 141367 h 141367"/>
                <a:gd name="connsiteX1" fmla="*/ 0 w 42507"/>
                <a:gd name="connsiteY1" fmla="*/ 141367 h 141367"/>
                <a:gd name="connsiteX2" fmla="*/ 0 w 42507"/>
                <a:gd name="connsiteY2" fmla="*/ 0 h 141367"/>
                <a:gd name="connsiteX3" fmla="*/ 42507 w 42507"/>
                <a:gd name="connsiteY3" fmla="*/ 0 h 141367"/>
                <a:gd name="connsiteX4" fmla="*/ 42507 w 42507"/>
                <a:gd name="connsiteY4" fmla="*/ 141367 h 141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7" h="141367">
                  <a:moveTo>
                    <a:pt x="42507" y="141367"/>
                  </a:moveTo>
                  <a:lnTo>
                    <a:pt x="0" y="141367"/>
                  </a:lnTo>
                  <a:lnTo>
                    <a:pt x="0" y="0"/>
                  </a:lnTo>
                  <a:lnTo>
                    <a:pt x="42507" y="0"/>
                  </a:lnTo>
                  <a:lnTo>
                    <a:pt x="42507" y="141367"/>
                  </a:lnTo>
                  <a:close/>
                </a:path>
              </a:pathLst>
            </a:custGeom>
            <a:solidFill>
              <a:srgbClr val="DFDEDE"/>
            </a:solidFill>
            <a:ln w="9483" cap="flat">
              <a:noFill/>
              <a:prstDash val="solid"/>
              <a:miter/>
            </a:ln>
          </p:spPr>
          <p:txBody>
            <a:bodyPr rtlCol="0" anchor="ctr"/>
            <a:lstStyle/>
            <a:p>
              <a:endParaRPr lang="en-US"/>
            </a:p>
          </p:txBody>
        </p:sp>
        <p:sp>
          <p:nvSpPr>
            <p:cNvPr id="3938" name="Freeform: Shape 3937">
              <a:extLst>
                <a:ext uri="{FF2B5EF4-FFF2-40B4-BE49-F238E27FC236}">
                  <a16:creationId xmlns:a16="http://schemas.microsoft.com/office/drawing/2014/main" id="{98F2833D-E6E5-4C54-B5CA-D56C0E22FD74}"/>
                </a:ext>
              </a:extLst>
            </p:cNvPr>
            <p:cNvSpPr/>
            <p:nvPr/>
          </p:nvSpPr>
          <p:spPr>
            <a:xfrm>
              <a:off x="1785290" y="324977"/>
              <a:ext cx="42507" cy="42507"/>
            </a:xfrm>
            <a:custGeom>
              <a:avLst/>
              <a:gdLst>
                <a:gd name="connsiteX0" fmla="*/ 42507 w 42507"/>
                <a:gd name="connsiteY0" fmla="*/ 42508 h 42507"/>
                <a:gd name="connsiteX1" fmla="*/ 0 w 42507"/>
                <a:gd name="connsiteY1" fmla="*/ 42508 h 42507"/>
                <a:gd name="connsiteX2" fmla="*/ 0 w 42507"/>
                <a:gd name="connsiteY2" fmla="*/ 0 h 42507"/>
                <a:gd name="connsiteX3" fmla="*/ 42507 w 42507"/>
                <a:gd name="connsiteY3" fmla="*/ 0 h 42507"/>
                <a:gd name="connsiteX4" fmla="*/ 42507 w 42507"/>
                <a:gd name="connsiteY4" fmla="*/ 42508 h 42507"/>
                <a:gd name="connsiteX5" fmla="*/ 8004 w 42507"/>
                <a:gd name="connsiteY5" fmla="*/ 34504 h 42507"/>
                <a:gd name="connsiteX6" fmla="*/ 34503 w 42507"/>
                <a:gd name="connsiteY6" fmla="*/ 34504 h 42507"/>
                <a:gd name="connsiteX7" fmla="*/ 34503 w 42507"/>
                <a:gd name="connsiteY7" fmla="*/ 8004 h 42507"/>
                <a:gd name="connsiteX8" fmla="*/ 8004 w 42507"/>
                <a:gd name="connsiteY8" fmla="*/ 8004 h 42507"/>
                <a:gd name="connsiteX9" fmla="*/ 8004 w 42507"/>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42507">
                  <a:moveTo>
                    <a:pt x="42507" y="42508"/>
                  </a:moveTo>
                  <a:lnTo>
                    <a:pt x="0" y="42508"/>
                  </a:lnTo>
                  <a:lnTo>
                    <a:pt x="0" y="0"/>
                  </a:lnTo>
                  <a:lnTo>
                    <a:pt x="42507" y="0"/>
                  </a:lnTo>
                  <a:lnTo>
                    <a:pt x="42507" y="42508"/>
                  </a:lnTo>
                  <a:close/>
                  <a:moveTo>
                    <a:pt x="8004" y="34504"/>
                  </a:moveTo>
                  <a:lnTo>
                    <a:pt x="34503" y="34504"/>
                  </a:lnTo>
                  <a:lnTo>
                    <a:pt x="34503" y="8004"/>
                  </a:lnTo>
                  <a:cubicBezTo>
                    <a:pt x="34503" y="8004"/>
                    <a:pt x="8004" y="8004"/>
                    <a:pt x="8004" y="8004"/>
                  </a:cubicBezTo>
                  <a:lnTo>
                    <a:pt x="8004" y="34504"/>
                  </a:lnTo>
                  <a:close/>
                </a:path>
              </a:pathLst>
            </a:custGeom>
            <a:solidFill>
              <a:srgbClr val="DFDEDE"/>
            </a:solidFill>
            <a:ln w="9483" cap="flat">
              <a:noFill/>
              <a:prstDash val="solid"/>
              <a:miter/>
            </a:ln>
          </p:spPr>
          <p:txBody>
            <a:bodyPr rtlCol="0" anchor="ctr"/>
            <a:lstStyle/>
            <a:p>
              <a:endParaRPr lang="en-US"/>
            </a:p>
          </p:txBody>
        </p:sp>
        <p:sp>
          <p:nvSpPr>
            <p:cNvPr id="3939" name="Freeform: Shape 3938">
              <a:extLst>
                <a:ext uri="{FF2B5EF4-FFF2-40B4-BE49-F238E27FC236}">
                  <a16:creationId xmlns:a16="http://schemas.microsoft.com/office/drawing/2014/main" id="{F9A3F71A-A9EE-4FAB-9C44-B7A32E5AAEEB}"/>
                </a:ext>
              </a:extLst>
            </p:cNvPr>
            <p:cNvSpPr/>
            <p:nvPr/>
          </p:nvSpPr>
          <p:spPr>
            <a:xfrm>
              <a:off x="1817198" y="1321253"/>
              <a:ext cx="398465" cy="119734"/>
            </a:xfrm>
            <a:custGeom>
              <a:avLst/>
              <a:gdLst>
                <a:gd name="connsiteX0" fmla="*/ 398466 w 398465"/>
                <a:gd name="connsiteY0" fmla="*/ 119735 h 119734"/>
                <a:gd name="connsiteX1" fmla="*/ 0 w 398465"/>
                <a:gd name="connsiteY1" fmla="*/ 119735 h 119734"/>
                <a:gd name="connsiteX2" fmla="*/ 0 w 398465"/>
                <a:gd name="connsiteY2" fmla="*/ 77227 h 119734"/>
                <a:gd name="connsiteX3" fmla="*/ 355958 w 398465"/>
                <a:gd name="connsiteY3" fmla="*/ 77227 h 119734"/>
                <a:gd name="connsiteX4" fmla="*/ 355958 w 398465"/>
                <a:gd name="connsiteY4" fmla="*/ 0 h 119734"/>
                <a:gd name="connsiteX5" fmla="*/ 398466 w 398465"/>
                <a:gd name="connsiteY5" fmla="*/ 0 h 119734"/>
                <a:gd name="connsiteX6" fmla="*/ 398466 w 398465"/>
                <a:gd name="connsiteY6" fmla="*/ 119735 h 119734"/>
                <a:gd name="connsiteX7" fmla="*/ 8004 w 398465"/>
                <a:gd name="connsiteY7" fmla="*/ 111731 h 119734"/>
                <a:gd name="connsiteX8" fmla="*/ 390462 w 398465"/>
                <a:gd name="connsiteY8" fmla="*/ 111731 h 119734"/>
                <a:gd name="connsiteX9" fmla="*/ 390462 w 398465"/>
                <a:gd name="connsiteY9" fmla="*/ 8004 h 119734"/>
                <a:gd name="connsiteX10" fmla="*/ 363962 w 398465"/>
                <a:gd name="connsiteY10" fmla="*/ 8004 h 119734"/>
                <a:gd name="connsiteX11" fmla="*/ 363962 w 398465"/>
                <a:gd name="connsiteY11" fmla="*/ 85231 h 119734"/>
                <a:gd name="connsiteX12" fmla="*/ 7896 w 398465"/>
                <a:gd name="connsiteY12" fmla="*/ 85231 h 119734"/>
                <a:gd name="connsiteX13" fmla="*/ 7896 w 398465"/>
                <a:gd name="connsiteY13" fmla="*/ 111731 h 1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8465" h="119734">
                  <a:moveTo>
                    <a:pt x="398466" y="119735"/>
                  </a:moveTo>
                  <a:lnTo>
                    <a:pt x="0" y="119735"/>
                  </a:lnTo>
                  <a:lnTo>
                    <a:pt x="0" y="77227"/>
                  </a:lnTo>
                  <a:lnTo>
                    <a:pt x="355958" y="77227"/>
                  </a:lnTo>
                  <a:lnTo>
                    <a:pt x="355958" y="0"/>
                  </a:lnTo>
                  <a:cubicBezTo>
                    <a:pt x="355958" y="0"/>
                    <a:pt x="398466" y="0"/>
                    <a:pt x="398466" y="0"/>
                  </a:cubicBezTo>
                  <a:lnTo>
                    <a:pt x="398466" y="119735"/>
                  </a:lnTo>
                  <a:close/>
                  <a:moveTo>
                    <a:pt x="8004" y="111731"/>
                  </a:moveTo>
                  <a:lnTo>
                    <a:pt x="390462" y="111731"/>
                  </a:lnTo>
                  <a:lnTo>
                    <a:pt x="390462" y="8004"/>
                  </a:lnTo>
                  <a:cubicBezTo>
                    <a:pt x="390462" y="8004"/>
                    <a:pt x="363962" y="8004"/>
                    <a:pt x="363962" y="8004"/>
                  </a:cubicBezTo>
                  <a:lnTo>
                    <a:pt x="363962" y="85231"/>
                  </a:lnTo>
                  <a:cubicBezTo>
                    <a:pt x="363962" y="85231"/>
                    <a:pt x="7896" y="85231"/>
                    <a:pt x="7896" y="85231"/>
                  </a:cubicBezTo>
                  <a:lnTo>
                    <a:pt x="7896" y="111731"/>
                  </a:lnTo>
                  <a:close/>
                </a:path>
              </a:pathLst>
            </a:custGeom>
            <a:solidFill>
              <a:srgbClr val="DFDEDE"/>
            </a:solidFill>
            <a:ln w="9483" cap="flat">
              <a:noFill/>
              <a:prstDash val="solid"/>
              <a:miter/>
            </a:ln>
          </p:spPr>
          <p:txBody>
            <a:bodyPr rtlCol="0" anchor="ctr"/>
            <a:lstStyle/>
            <a:p>
              <a:endParaRPr lang="en-US"/>
            </a:p>
          </p:txBody>
        </p:sp>
        <p:sp>
          <p:nvSpPr>
            <p:cNvPr id="3940" name="Freeform: Shape 3939">
              <a:extLst>
                <a:ext uri="{FF2B5EF4-FFF2-40B4-BE49-F238E27FC236}">
                  <a16:creationId xmlns:a16="http://schemas.microsoft.com/office/drawing/2014/main" id="{85DDC6B8-C677-4040-8F9C-F52935A3F02B}"/>
                </a:ext>
              </a:extLst>
            </p:cNvPr>
            <p:cNvSpPr/>
            <p:nvPr/>
          </p:nvSpPr>
          <p:spPr>
            <a:xfrm>
              <a:off x="1819793" y="324977"/>
              <a:ext cx="134228" cy="42507"/>
            </a:xfrm>
            <a:custGeom>
              <a:avLst/>
              <a:gdLst>
                <a:gd name="connsiteX0" fmla="*/ 134228 w 134228"/>
                <a:gd name="connsiteY0" fmla="*/ 42508 h 42507"/>
                <a:gd name="connsiteX1" fmla="*/ 0 w 134228"/>
                <a:gd name="connsiteY1" fmla="*/ 42508 h 42507"/>
                <a:gd name="connsiteX2" fmla="*/ 0 w 134228"/>
                <a:gd name="connsiteY2" fmla="*/ 0 h 42507"/>
                <a:gd name="connsiteX3" fmla="*/ 134228 w 134228"/>
                <a:gd name="connsiteY3" fmla="*/ 0 h 42507"/>
                <a:gd name="connsiteX4" fmla="*/ 134228 w 134228"/>
                <a:gd name="connsiteY4" fmla="*/ 42508 h 42507"/>
                <a:gd name="connsiteX5" fmla="*/ 8004 w 134228"/>
                <a:gd name="connsiteY5" fmla="*/ 34504 h 42507"/>
                <a:gd name="connsiteX6" fmla="*/ 126224 w 134228"/>
                <a:gd name="connsiteY6" fmla="*/ 34504 h 42507"/>
                <a:gd name="connsiteX7" fmla="*/ 126224 w 134228"/>
                <a:gd name="connsiteY7" fmla="*/ 8004 h 42507"/>
                <a:gd name="connsiteX8" fmla="*/ 8004 w 134228"/>
                <a:gd name="connsiteY8" fmla="*/ 8004 h 42507"/>
                <a:gd name="connsiteX9" fmla="*/ 8004 w 134228"/>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8" h="42507">
                  <a:moveTo>
                    <a:pt x="134228" y="42508"/>
                  </a:moveTo>
                  <a:lnTo>
                    <a:pt x="0" y="42508"/>
                  </a:lnTo>
                  <a:lnTo>
                    <a:pt x="0" y="0"/>
                  </a:lnTo>
                  <a:lnTo>
                    <a:pt x="134228" y="0"/>
                  </a:lnTo>
                  <a:lnTo>
                    <a:pt x="134228" y="42508"/>
                  </a:lnTo>
                  <a:close/>
                  <a:moveTo>
                    <a:pt x="8004" y="34504"/>
                  </a:moveTo>
                  <a:lnTo>
                    <a:pt x="126224" y="34504"/>
                  </a:lnTo>
                  <a:lnTo>
                    <a:pt x="126224" y="8004"/>
                  </a:lnTo>
                  <a:lnTo>
                    <a:pt x="8004" y="8004"/>
                  </a:lnTo>
                  <a:lnTo>
                    <a:pt x="8004" y="34504"/>
                  </a:lnTo>
                  <a:close/>
                </a:path>
              </a:pathLst>
            </a:custGeom>
            <a:solidFill>
              <a:srgbClr val="DFDEDE"/>
            </a:solidFill>
            <a:ln w="9483" cap="flat">
              <a:noFill/>
              <a:prstDash val="solid"/>
              <a:miter/>
            </a:ln>
          </p:spPr>
          <p:txBody>
            <a:bodyPr rtlCol="0" anchor="ctr"/>
            <a:lstStyle/>
            <a:p>
              <a:endParaRPr lang="en-US"/>
            </a:p>
          </p:txBody>
        </p:sp>
        <p:sp>
          <p:nvSpPr>
            <p:cNvPr id="3941" name="Freeform: Shape 3940">
              <a:extLst>
                <a:ext uri="{FF2B5EF4-FFF2-40B4-BE49-F238E27FC236}">
                  <a16:creationId xmlns:a16="http://schemas.microsoft.com/office/drawing/2014/main" id="{33C097D2-3D5D-49A8-85D3-3DE40AF57670}"/>
                </a:ext>
              </a:extLst>
            </p:cNvPr>
            <p:cNvSpPr/>
            <p:nvPr/>
          </p:nvSpPr>
          <p:spPr>
            <a:xfrm>
              <a:off x="1946018" y="157002"/>
              <a:ext cx="42507" cy="42507"/>
            </a:xfrm>
            <a:custGeom>
              <a:avLst/>
              <a:gdLst>
                <a:gd name="connsiteX0" fmla="*/ 42507 w 42507"/>
                <a:gd name="connsiteY0" fmla="*/ 42508 h 42507"/>
                <a:gd name="connsiteX1" fmla="*/ 0 w 42507"/>
                <a:gd name="connsiteY1" fmla="*/ 42508 h 42507"/>
                <a:gd name="connsiteX2" fmla="*/ 0 w 42507"/>
                <a:gd name="connsiteY2" fmla="*/ 0 h 42507"/>
                <a:gd name="connsiteX3" fmla="*/ 42507 w 42507"/>
                <a:gd name="connsiteY3" fmla="*/ 0 h 42507"/>
                <a:gd name="connsiteX4" fmla="*/ 42507 w 42507"/>
                <a:gd name="connsiteY4" fmla="*/ 42508 h 42507"/>
                <a:gd name="connsiteX5" fmla="*/ 8004 w 42507"/>
                <a:gd name="connsiteY5" fmla="*/ 34504 h 42507"/>
                <a:gd name="connsiteX6" fmla="*/ 34503 w 42507"/>
                <a:gd name="connsiteY6" fmla="*/ 34504 h 42507"/>
                <a:gd name="connsiteX7" fmla="*/ 34503 w 42507"/>
                <a:gd name="connsiteY7" fmla="*/ 8004 h 42507"/>
                <a:gd name="connsiteX8" fmla="*/ 8004 w 42507"/>
                <a:gd name="connsiteY8" fmla="*/ 8004 h 42507"/>
                <a:gd name="connsiteX9" fmla="*/ 8004 w 42507"/>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42507">
                  <a:moveTo>
                    <a:pt x="42507" y="42508"/>
                  </a:moveTo>
                  <a:lnTo>
                    <a:pt x="0" y="42508"/>
                  </a:lnTo>
                  <a:lnTo>
                    <a:pt x="0" y="0"/>
                  </a:lnTo>
                  <a:cubicBezTo>
                    <a:pt x="0" y="0"/>
                    <a:pt x="42507" y="0"/>
                    <a:pt x="42507" y="0"/>
                  </a:cubicBezTo>
                  <a:lnTo>
                    <a:pt x="42507" y="42508"/>
                  </a:lnTo>
                  <a:close/>
                  <a:moveTo>
                    <a:pt x="8004" y="34504"/>
                  </a:moveTo>
                  <a:lnTo>
                    <a:pt x="34503" y="34504"/>
                  </a:lnTo>
                  <a:lnTo>
                    <a:pt x="34503" y="8004"/>
                  </a:lnTo>
                  <a:lnTo>
                    <a:pt x="8004" y="8004"/>
                  </a:lnTo>
                  <a:lnTo>
                    <a:pt x="8004" y="34504"/>
                  </a:lnTo>
                  <a:close/>
                </a:path>
              </a:pathLst>
            </a:custGeom>
            <a:solidFill>
              <a:srgbClr val="DFDEDE"/>
            </a:solidFill>
            <a:ln w="9483" cap="flat">
              <a:noFill/>
              <a:prstDash val="solid"/>
              <a:miter/>
            </a:ln>
          </p:spPr>
          <p:txBody>
            <a:bodyPr rtlCol="0" anchor="ctr"/>
            <a:lstStyle/>
            <a:p>
              <a:endParaRPr lang="en-US"/>
            </a:p>
          </p:txBody>
        </p:sp>
        <p:sp>
          <p:nvSpPr>
            <p:cNvPr id="3942" name="Freeform: Shape 3941">
              <a:extLst>
                <a:ext uri="{FF2B5EF4-FFF2-40B4-BE49-F238E27FC236}">
                  <a16:creationId xmlns:a16="http://schemas.microsoft.com/office/drawing/2014/main" id="{5B918609-2932-4EF6-B325-67DDCA66E3E0}"/>
                </a:ext>
              </a:extLst>
            </p:cNvPr>
            <p:cNvSpPr/>
            <p:nvPr/>
          </p:nvSpPr>
          <p:spPr>
            <a:xfrm>
              <a:off x="1946018" y="191614"/>
              <a:ext cx="42507" cy="141367"/>
            </a:xfrm>
            <a:custGeom>
              <a:avLst/>
              <a:gdLst>
                <a:gd name="connsiteX0" fmla="*/ 42507 w 42507"/>
                <a:gd name="connsiteY0" fmla="*/ 141367 h 141367"/>
                <a:gd name="connsiteX1" fmla="*/ 0 w 42507"/>
                <a:gd name="connsiteY1" fmla="*/ 141367 h 141367"/>
                <a:gd name="connsiteX2" fmla="*/ 0 w 42507"/>
                <a:gd name="connsiteY2" fmla="*/ 0 h 141367"/>
                <a:gd name="connsiteX3" fmla="*/ 42507 w 42507"/>
                <a:gd name="connsiteY3" fmla="*/ 0 h 141367"/>
                <a:gd name="connsiteX4" fmla="*/ 42507 w 42507"/>
                <a:gd name="connsiteY4" fmla="*/ 141367 h 141367"/>
                <a:gd name="connsiteX5" fmla="*/ 8004 w 42507"/>
                <a:gd name="connsiteY5" fmla="*/ 133363 h 141367"/>
                <a:gd name="connsiteX6" fmla="*/ 34503 w 42507"/>
                <a:gd name="connsiteY6" fmla="*/ 133363 h 141367"/>
                <a:gd name="connsiteX7" fmla="*/ 34503 w 42507"/>
                <a:gd name="connsiteY7" fmla="*/ 8004 h 141367"/>
                <a:gd name="connsiteX8" fmla="*/ 8004 w 42507"/>
                <a:gd name="connsiteY8" fmla="*/ 8004 h 141367"/>
                <a:gd name="connsiteX9" fmla="*/ 8004 w 42507"/>
                <a:gd name="connsiteY9" fmla="*/ 133363 h 14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141367">
                  <a:moveTo>
                    <a:pt x="42507" y="141367"/>
                  </a:moveTo>
                  <a:lnTo>
                    <a:pt x="0" y="141367"/>
                  </a:lnTo>
                  <a:lnTo>
                    <a:pt x="0" y="0"/>
                  </a:lnTo>
                  <a:lnTo>
                    <a:pt x="42507" y="0"/>
                  </a:lnTo>
                  <a:lnTo>
                    <a:pt x="42507" y="141367"/>
                  </a:lnTo>
                  <a:close/>
                  <a:moveTo>
                    <a:pt x="8004" y="133363"/>
                  </a:moveTo>
                  <a:lnTo>
                    <a:pt x="34503" y="133363"/>
                  </a:lnTo>
                  <a:lnTo>
                    <a:pt x="34503" y="8004"/>
                  </a:lnTo>
                  <a:lnTo>
                    <a:pt x="8004" y="8004"/>
                  </a:lnTo>
                  <a:lnTo>
                    <a:pt x="8004" y="133363"/>
                  </a:lnTo>
                  <a:close/>
                </a:path>
              </a:pathLst>
            </a:custGeom>
            <a:solidFill>
              <a:srgbClr val="DFDEDE"/>
            </a:solidFill>
            <a:ln w="9483" cap="flat">
              <a:noFill/>
              <a:prstDash val="solid"/>
              <a:miter/>
            </a:ln>
          </p:spPr>
          <p:txBody>
            <a:bodyPr rtlCol="0" anchor="ctr"/>
            <a:lstStyle/>
            <a:p>
              <a:endParaRPr lang="en-US"/>
            </a:p>
          </p:txBody>
        </p:sp>
        <p:sp>
          <p:nvSpPr>
            <p:cNvPr id="3943" name="Freeform: Shape 3942">
              <a:extLst>
                <a:ext uri="{FF2B5EF4-FFF2-40B4-BE49-F238E27FC236}">
                  <a16:creationId xmlns:a16="http://schemas.microsoft.com/office/drawing/2014/main" id="{A179945C-20E5-4899-9C69-6F31DB3F3EB6}"/>
                </a:ext>
              </a:extLst>
            </p:cNvPr>
            <p:cNvSpPr/>
            <p:nvPr/>
          </p:nvSpPr>
          <p:spPr>
            <a:xfrm>
              <a:off x="1946018" y="359372"/>
              <a:ext cx="42507" cy="127630"/>
            </a:xfrm>
            <a:custGeom>
              <a:avLst/>
              <a:gdLst>
                <a:gd name="connsiteX0" fmla="*/ 42507 w 42507"/>
                <a:gd name="connsiteY0" fmla="*/ 127631 h 127630"/>
                <a:gd name="connsiteX1" fmla="*/ 0 w 42507"/>
                <a:gd name="connsiteY1" fmla="*/ 127631 h 127630"/>
                <a:gd name="connsiteX2" fmla="*/ 0 w 42507"/>
                <a:gd name="connsiteY2" fmla="*/ 0 h 127630"/>
                <a:gd name="connsiteX3" fmla="*/ 42507 w 42507"/>
                <a:gd name="connsiteY3" fmla="*/ 0 h 127630"/>
                <a:gd name="connsiteX4" fmla="*/ 42507 w 42507"/>
                <a:gd name="connsiteY4" fmla="*/ 127631 h 127630"/>
                <a:gd name="connsiteX5" fmla="*/ 8004 w 42507"/>
                <a:gd name="connsiteY5" fmla="*/ 119627 h 127630"/>
                <a:gd name="connsiteX6" fmla="*/ 34503 w 42507"/>
                <a:gd name="connsiteY6" fmla="*/ 119627 h 127630"/>
                <a:gd name="connsiteX7" fmla="*/ 34503 w 42507"/>
                <a:gd name="connsiteY7" fmla="*/ 8112 h 127630"/>
                <a:gd name="connsiteX8" fmla="*/ 8004 w 42507"/>
                <a:gd name="connsiteY8" fmla="*/ 8112 h 127630"/>
                <a:gd name="connsiteX9" fmla="*/ 8004 w 42507"/>
                <a:gd name="connsiteY9" fmla="*/ 119627 h 12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127630">
                  <a:moveTo>
                    <a:pt x="42507" y="127631"/>
                  </a:moveTo>
                  <a:lnTo>
                    <a:pt x="0" y="127631"/>
                  </a:lnTo>
                  <a:lnTo>
                    <a:pt x="0" y="0"/>
                  </a:lnTo>
                  <a:lnTo>
                    <a:pt x="42507" y="0"/>
                  </a:lnTo>
                  <a:lnTo>
                    <a:pt x="42507" y="127631"/>
                  </a:lnTo>
                  <a:close/>
                  <a:moveTo>
                    <a:pt x="8004" y="119627"/>
                  </a:moveTo>
                  <a:lnTo>
                    <a:pt x="34503" y="119627"/>
                  </a:lnTo>
                  <a:lnTo>
                    <a:pt x="34503" y="8112"/>
                  </a:lnTo>
                  <a:lnTo>
                    <a:pt x="8004" y="8112"/>
                  </a:lnTo>
                  <a:lnTo>
                    <a:pt x="8004" y="119627"/>
                  </a:lnTo>
                  <a:close/>
                </a:path>
              </a:pathLst>
            </a:custGeom>
            <a:solidFill>
              <a:srgbClr val="DFDEDE"/>
            </a:solidFill>
            <a:ln w="9483" cap="flat">
              <a:noFill/>
              <a:prstDash val="solid"/>
              <a:miter/>
            </a:ln>
          </p:spPr>
          <p:txBody>
            <a:bodyPr rtlCol="0" anchor="ctr"/>
            <a:lstStyle/>
            <a:p>
              <a:endParaRPr lang="en-US"/>
            </a:p>
          </p:txBody>
        </p:sp>
        <p:sp>
          <p:nvSpPr>
            <p:cNvPr id="3944" name="Freeform: Shape 3943">
              <a:extLst>
                <a:ext uri="{FF2B5EF4-FFF2-40B4-BE49-F238E27FC236}">
                  <a16:creationId xmlns:a16="http://schemas.microsoft.com/office/drawing/2014/main" id="{ADCBCA01-BB3F-4364-94D8-514AE50DEB40}"/>
                </a:ext>
              </a:extLst>
            </p:cNvPr>
            <p:cNvSpPr/>
            <p:nvPr/>
          </p:nvSpPr>
          <p:spPr>
            <a:xfrm>
              <a:off x="1946018" y="478999"/>
              <a:ext cx="42507" cy="42507"/>
            </a:xfrm>
            <a:custGeom>
              <a:avLst/>
              <a:gdLst>
                <a:gd name="connsiteX0" fmla="*/ 42507 w 42507"/>
                <a:gd name="connsiteY0" fmla="*/ 42508 h 42507"/>
                <a:gd name="connsiteX1" fmla="*/ 0 w 42507"/>
                <a:gd name="connsiteY1" fmla="*/ 42508 h 42507"/>
                <a:gd name="connsiteX2" fmla="*/ 0 w 42507"/>
                <a:gd name="connsiteY2" fmla="*/ 0 h 42507"/>
                <a:gd name="connsiteX3" fmla="*/ 42507 w 42507"/>
                <a:gd name="connsiteY3" fmla="*/ 0 h 42507"/>
                <a:gd name="connsiteX4" fmla="*/ 42507 w 42507"/>
                <a:gd name="connsiteY4" fmla="*/ 42508 h 42507"/>
                <a:gd name="connsiteX5" fmla="*/ 8004 w 42507"/>
                <a:gd name="connsiteY5" fmla="*/ 34504 h 42507"/>
                <a:gd name="connsiteX6" fmla="*/ 34503 w 42507"/>
                <a:gd name="connsiteY6" fmla="*/ 34504 h 42507"/>
                <a:gd name="connsiteX7" fmla="*/ 34503 w 42507"/>
                <a:gd name="connsiteY7" fmla="*/ 8004 h 42507"/>
                <a:gd name="connsiteX8" fmla="*/ 8004 w 42507"/>
                <a:gd name="connsiteY8" fmla="*/ 8004 h 42507"/>
                <a:gd name="connsiteX9" fmla="*/ 8004 w 42507"/>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42507">
                  <a:moveTo>
                    <a:pt x="42507" y="42508"/>
                  </a:moveTo>
                  <a:lnTo>
                    <a:pt x="0" y="42508"/>
                  </a:lnTo>
                  <a:lnTo>
                    <a:pt x="0" y="0"/>
                  </a:lnTo>
                  <a:lnTo>
                    <a:pt x="42507" y="0"/>
                  </a:lnTo>
                  <a:lnTo>
                    <a:pt x="42507" y="42508"/>
                  </a:lnTo>
                  <a:close/>
                  <a:moveTo>
                    <a:pt x="8004" y="34504"/>
                  </a:moveTo>
                  <a:lnTo>
                    <a:pt x="34503" y="34504"/>
                  </a:lnTo>
                  <a:lnTo>
                    <a:pt x="34503" y="8004"/>
                  </a:lnTo>
                  <a:cubicBezTo>
                    <a:pt x="34503" y="8004"/>
                    <a:pt x="8004" y="8004"/>
                    <a:pt x="8004" y="8004"/>
                  </a:cubicBezTo>
                  <a:lnTo>
                    <a:pt x="8004" y="34504"/>
                  </a:lnTo>
                  <a:close/>
                </a:path>
              </a:pathLst>
            </a:custGeom>
            <a:solidFill>
              <a:srgbClr val="DFDEDE"/>
            </a:solidFill>
            <a:ln w="9483" cap="flat">
              <a:noFill/>
              <a:prstDash val="solid"/>
              <a:miter/>
            </a:ln>
          </p:spPr>
          <p:txBody>
            <a:bodyPr rtlCol="0" anchor="ctr"/>
            <a:lstStyle/>
            <a:p>
              <a:endParaRPr lang="en-US"/>
            </a:p>
          </p:txBody>
        </p:sp>
        <p:sp>
          <p:nvSpPr>
            <p:cNvPr id="3945" name="Freeform: Shape 3944">
              <a:extLst>
                <a:ext uri="{FF2B5EF4-FFF2-40B4-BE49-F238E27FC236}">
                  <a16:creationId xmlns:a16="http://schemas.microsoft.com/office/drawing/2014/main" id="{4CA205E7-2689-4C9C-A88F-76251C650C81}"/>
                </a:ext>
              </a:extLst>
            </p:cNvPr>
            <p:cNvSpPr/>
            <p:nvPr/>
          </p:nvSpPr>
          <p:spPr>
            <a:xfrm>
              <a:off x="1946018" y="513611"/>
              <a:ext cx="42507" cy="286628"/>
            </a:xfrm>
            <a:custGeom>
              <a:avLst/>
              <a:gdLst>
                <a:gd name="connsiteX0" fmla="*/ 42507 w 42507"/>
                <a:gd name="connsiteY0" fmla="*/ 286628 h 286628"/>
                <a:gd name="connsiteX1" fmla="*/ 0 w 42507"/>
                <a:gd name="connsiteY1" fmla="*/ 286628 h 286628"/>
                <a:gd name="connsiteX2" fmla="*/ 0 w 42507"/>
                <a:gd name="connsiteY2" fmla="*/ 0 h 286628"/>
                <a:gd name="connsiteX3" fmla="*/ 42507 w 42507"/>
                <a:gd name="connsiteY3" fmla="*/ 0 h 286628"/>
                <a:gd name="connsiteX4" fmla="*/ 42507 w 42507"/>
                <a:gd name="connsiteY4" fmla="*/ 286628 h 286628"/>
                <a:gd name="connsiteX5" fmla="*/ 8004 w 42507"/>
                <a:gd name="connsiteY5" fmla="*/ 278624 h 286628"/>
                <a:gd name="connsiteX6" fmla="*/ 34503 w 42507"/>
                <a:gd name="connsiteY6" fmla="*/ 278624 h 286628"/>
                <a:gd name="connsiteX7" fmla="*/ 34503 w 42507"/>
                <a:gd name="connsiteY7" fmla="*/ 8004 h 286628"/>
                <a:gd name="connsiteX8" fmla="*/ 8004 w 42507"/>
                <a:gd name="connsiteY8" fmla="*/ 8004 h 286628"/>
                <a:gd name="connsiteX9" fmla="*/ 8004 w 42507"/>
                <a:gd name="connsiteY9" fmla="*/ 278624 h 28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286628">
                  <a:moveTo>
                    <a:pt x="42507" y="286628"/>
                  </a:moveTo>
                  <a:lnTo>
                    <a:pt x="0" y="286628"/>
                  </a:lnTo>
                  <a:cubicBezTo>
                    <a:pt x="0" y="286628"/>
                    <a:pt x="0" y="0"/>
                    <a:pt x="0" y="0"/>
                  </a:cubicBezTo>
                  <a:lnTo>
                    <a:pt x="42507" y="0"/>
                  </a:lnTo>
                  <a:lnTo>
                    <a:pt x="42507" y="286628"/>
                  </a:lnTo>
                  <a:close/>
                  <a:moveTo>
                    <a:pt x="8004" y="278624"/>
                  </a:moveTo>
                  <a:lnTo>
                    <a:pt x="34503" y="278624"/>
                  </a:lnTo>
                  <a:lnTo>
                    <a:pt x="34503" y="8004"/>
                  </a:lnTo>
                  <a:cubicBezTo>
                    <a:pt x="34503" y="8004"/>
                    <a:pt x="8004" y="8004"/>
                    <a:pt x="8004" y="8004"/>
                  </a:cubicBezTo>
                  <a:lnTo>
                    <a:pt x="8004" y="278624"/>
                  </a:lnTo>
                  <a:close/>
                </a:path>
              </a:pathLst>
            </a:custGeom>
            <a:solidFill>
              <a:srgbClr val="DFDEDE"/>
            </a:solidFill>
            <a:ln w="9483" cap="flat">
              <a:noFill/>
              <a:prstDash val="solid"/>
              <a:miter/>
            </a:ln>
          </p:spPr>
          <p:txBody>
            <a:bodyPr rtlCol="0" anchor="ctr"/>
            <a:lstStyle/>
            <a:p>
              <a:endParaRPr lang="en-US"/>
            </a:p>
          </p:txBody>
        </p:sp>
        <p:sp>
          <p:nvSpPr>
            <p:cNvPr id="3946" name="Freeform: Shape 3945">
              <a:extLst>
                <a:ext uri="{FF2B5EF4-FFF2-40B4-BE49-F238E27FC236}">
                  <a16:creationId xmlns:a16="http://schemas.microsoft.com/office/drawing/2014/main" id="{6E39E170-2A66-4DC3-9A1A-03E047A6C84D}"/>
                </a:ext>
              </a:extLst>
            </p:cNvPr>
            <p:cNvSpPr/>
            <p:nvPr/>
          </p:nvSpPr>
          <p:spPr>
            <a:xfrm>
              <a:off x="1880256" y="726365"/>
              <a:ext cx="174031" cy="174140"/>
            </a:xfrm>
            <a:custGeom>
              <a:avLst/>
              <a:gdLst>
                <a:gd name="connsiteX0" fmla="*/ 174031 w 174031"/>
                <a:gd name="connsiteY0" fmla="*/ 174140 h 174140"/>
                <a:gd name="connsiteX1" fmla="*/ 0 w 174031"/>
                <a:gd name="connsiteY1" fmla="*/ 174140 h 174140"/>
                <a:gd name="connsiteX2" fmla="*/ 0 w 174031"/>
                <a:gd name="connsiteY2" fmla="*/ 0 h 174140"/>
                <a:gd name="connsiteX3" fmla="*/ 174031 w 174031"/>
                <a:gd name="connsiteY3" fmla="*/ 0 h 174140"/>
                <a:gd name="connsiteX4" fmla="*/ 174031 w 174031"/>
                <a:gd name="connsiteY4" fmla="*/ 174140 h 174140"/>
                <a:gd name="connsiteX5" fmla="*/ 32773 w 174031"/>
                <a:gd name="connsiteY5" fmla="*/ 141367 h 174140"/>
                <a:gd name="connsiteX6" fmla="*/ 141258 w 174031"/>
                <a:gd name="connsiteY6" fmla="*/ 141367 h 174140"/>
                <a:gd name="connsiteX7" fmla="*/ 141258 w 174031"/>
                <a:gd name="connsiteY7" fmla="*/ 32773 h 174140"/>
                <a:gd name="connsiteX8" fmla="*/ 32773 w 174031"/>
                <a:gd name="connsiteY8" fmla="*/ 32773 h 174140"/>
                <a:gd name="connsiteX9" fmla="*/ 32773 w 174031"/>
                <a:gd name="connsiteY9" fmla="*/ 141367 h 17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31" h="174140">
                  <a:moveTo>
                    <a:pt x="174031" y="174140"/>
                  </a:moveTo>
                  <a:lnTo>
                    <a:pt x="0" y="174140"/>
                  </a:lnTo>
                  <a:cubicBezTo>
                    <a:pt x="0" y="174140"/>
                    <a:pt x="0" y="0"/>
                    <a:pt x="0" y="0"/>
                  </a:cubicBezTo>
                  <a:lnTo>
                    <a:pt x="174031" y="0"/>
                  </a:lnTo>
                  <a:lnTo>
                    <a:pt x="174031" y="174140"/>
                  </a:lnTo>
                  <a:close/>
                  <a:moveTo>
                    <a:pt x="32773" y="141367"/>
                  </a:moveTo>
                  <a:lnTo>
                    <a:pt x="141258" y="141367"/>
                  </a:lnTo>
                  <a:lnTo>
                    <a:pt x="141258" y="32773"/>
                  </a:lnTo>
                  <a:lnTo>
                    <a:pt x="32773" y="32773"/>
                  </a:lnTo>
                  <a:lnTo>
                    <a:pt x="32773" y="141367"/>
                  </a:lnTo>
                  <a:close/>
                </a:path>
              </a:pathLst>
            </a:custGeom>
            <a:solidFill>
              <a:srgbClr val="DFDEDE"/>
            </a:solidFill>
            <a:ln w="9483" cap="flat">
              <a:noFill/>
              <a:prstDash val="solid"/>
              <a:miter/>
            </a:ln>
          </p:spPr>
          <p:txBody>
            <a:bodyPr rtlCol="0" anchor="ctr"/>
            <a:lstStyle/>
            <a:p>
              <a:endParaRPr lang="en-US"/>
            </a:p>
          </p:txBody>
        </p:sp>
        <p:sp>
          <p:nvSpPr>
            <p:cNvPr id="3947" name="Freeform: Shape 3946">
              <a:extLst>
                <a:ext uri="{FF2B5EF4-FFF2-40B4-BE49-F238E27FC236}">
                  <a16:creationId xmlns:a16="http://schemas.microsoft.com/office/drawing/2014/main" id="{99C0D638-ED23-4578-AD94-F0F161BC7C3E}"/>
                </a:ext>
              </a:extLst>
            </p:cNvPr>
            <p:cNvSpPr/>
            <p:nvPr/>
          </p:nvSpPr>
          <p:spPr>
            <a:xfrm>
              <a:off x="1946018" y="826739"/>
              <a:ext cx="235142" cy="502626"/>
            </a:xfrm>
            <a:custGeom>
              <a:avLst/>
              <a:gdLst>
                <a:gd name="connsiteX0" fmla="*/ 235142 w 235142"/>
                <a:gd name="connsiteY0" fmla="*/ 502627 h 502626"/>
                <a:gd name="connsiteX1" fmla="*/ 0 w 235142"/>
                <a:gd name="connsiteY1" fmla="*/ 502627 h 502626"/>
                <a:gd name="connsiteX2" fmla="*/ 0 w 235142"/>
                <a:gd name="connsiteY2" fmla="*/ 0 h 502626"/>
                <a:gd name="connsiteX3" fmla="*/ 42507 w 235142"/>
                <a:gd name="connsiteY3" fmla="*/ 0 h 502626"/>
                <a:gd name="connsiteX4" fmla="*/ 42507 w 235142"/>
                <a:gd name="connsiteY4" fmla="*/ 460228 h 502626"/>
                <a:gd name="connsiteX5" fmla="*/ 235142 w 235142"/>
                <a:gd name="connsiteY5" fmla="*/ 460228 h 502626"/>
                <a:gd name="connsiteX6" fmla="*/ 235142 w 235142"/>
                <a:gd name="connsiteY6" fmla="*/ 502627 h 502626"/>
                <a:gd name="connsiteX7" fmla="*/ 8004 w 235142"/>
                <a:gd name="connsiteY7" fmla="*/ 494623 h 502626"/>
                <a:gd name="connsiteX8" fmla="*/ 227138 w 235142"/>
                <a:gd name="connsiteY8" fmla="*/ 494623 h 502626"/>
                <a:gd name="connsiteX9" fmla="*/ 227138 w 235142"/>
                <a:gd name="connsiteY9" fmla="*/ 468123 h 502626"/>
                <a:gd name="connsiteX10" fmla="*/ 34503 w 235142"/>
                <a:gd name="connsiteY10" fmla="*/ 468123 h 502626"/>
                <a:gd name="connsiteX11" fmla="*/ 34503 w 235142"/>
                <a:gd name="connsiteY11" fmla="*/ 8004 h 502626"/>
                <a:gd name="connsiteX12" fmla="*/ 8004 w 235142"/>
                <a:gd name="connsiteY12" fmla="*/ 8004 h 502626"/>
                <a:gd name="connsiteX13" fmla="*/ 8004 w 235142"/>
                <a:gd name="connsiteY13" fmla="*/ 494623 h 50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142" h="502626">
                  <a:moveTo>
                    <a:pt x="235142" y="502627"/>
                  </a:moveTo>
                  <a:lnTo>
                    <a:pt x="0" y="502627"/>
                  </a:lnTo>
                  <a:lnTo>
                    <a:pt x="0" y="0"/>
                  </a:lnTo>
                  <a:lnTo>
                    <a:pt x="42507" y="0"/>
                  </a:lnTo>
                  <a:lnTo>
                    <a:pt x="42507" y="460228"/>
                  </a:lnTo>
                  <a:lnTo>
                    <a:pt x="235142" y="460228"/>
                  </a:lnTo>
                  <a:lnTo>
                    <a:pt x="235142" y="502627"/>
                  </a:lnTo>
                  <a:close/>
                  <a:moveTo>
                    <a:pt x="8004" y="494623"/>
                  </a:moveTo>
                  <a:lnTo>
                    <a:pt x="227138" y="494623"/>
                  </a:lnTo>
                  <a:lnTo>
                    <a:pt x="227138" y="468123"/>
                  </a:lnTo>
                  <a:lnTo>
                    <a:pt x="34503" y="468123"/>
                  </a:lnTo>
                  <a:lnTo>
                    <a:pt x="34503" y="8004"/>
                  </a:lnTo>
                  <a:lnTo>
                    <a:pt x="8004" y="8004"/>
                  </a:lnTo>
                  <a:lnTo>
                    <a:pt x="8004" y="494623"/>
                  </a:lnTo>
                  <a:close/>
                </a:path>
              </a:pathLst>
            </a:custGeom>
            <a:solidFill>
              <a:srgbClr val="DFDEDE"/>
            </a:solidFill>
            <a:ln w="9483" cap="flat">
              <a:noFill/>
              <a:prstDash val="solid"/>
              <a:miter/>
            </a:ln>
          </p:spPr>
          <p:txBody>
            <a:bodyPr rtlCol="0" anchor="ctr"/>
            <a:lstStyle/>
            <a:p>
              <a:endParaRPr lang="en-US"/>
            </a:p>
          </p:txBody>
        </p:sp>
        <p:sp>
          <p:nvSpPr>
            <p:cNvPr id="3948" name="Freeform: Shape 3947">
              <a:extLst>
                <a:ext uri="{FF2B5EF4-FFF2-40B4-BE49-F238E27FC236}">
                  <a16:creationId xmlns:a16="http://schemas.microsoft.com/office/drawing/2014/main" id="{87665F7A-6591-4351-B74B-8FFD7ED985A3}"/>
                </a:ext>
              </a:extLst>
            </p:cNvPr>
            <p:cNvSpPr/>
            <p:nvPr/>
          </p:nvSpPr>
          <p:spPr>
            <a:xfrm>
              <a:off x="1980629" y="157002"/>
              <a:ext cx="134552" cy="175978"/>
            </a:xfrm>
            <a:custGeom>
              <a:avLst/>
              <a:gdLst>
                <a:gd name="connsiteX0" fmla="*/ 134444 w 134552"/>
                <a:gd name="connsiteY0" fmla="*/ 175979 h 175978"/>
                <a:gd name="connsiteX1" fmla="*/ 92045 w 134552"/>
                <a:gd name="connsiteY1" fmla="*/ 175979 h 175978"/>
                <a:gd name="connsiteX2" fmla="*/ 92045 w 134552"/>
                <a:gd name="connsiteY2" fmla="*/ 42508 h 175978"/>
                <a:gd name="connsiteX3" fmla="*/ 0 w 134552"/>
                <a:gd name="connsiteY3" fmla="*/ 42508 h 175978"/>
                <a:gd name="connsiteX4" fmla="*/ 0 w 134552"/>
                <a:gd name="connsiteY4" fmla="*/ 0 h 175978"/>
                <a:gd name="connsiteX5" fmla="*/ 134552 w 134552"/>
                <a:gd name="connsiteY5" fmla="*/ 0 h 175978"/>
                <a:gd name="connsiteX6" fmla="*/ 134552 w 134552"/>
                <a:gd name="connsiteY6" fmla="*/ 175871 h 175978"/>
                <a:gd name="connsiteX7" fmla="*/ 100049 w 134552"/>
                <a:gd name="connsiteY7" fmla="*/ 167975 h 175978"/>
                <a:gd name="connsiteX8" fmla="*/ 126549 w 134552"/>
                <a:gd name="connsiteY8" fmla="*/ 167975 h 175978"/>
                <a:gd name="connsiteX9" fmla="*/ 126549 w 134552"/>
                <a:gd name="connsiteY9" fmla="*/ 8112 h 175978"/>
                <a:gd name="connsiteX10" fmla="*/ 7896 w 134552"/>
                <a:gd name="connsiteY10" fmla="*/ 8112 h 175978"/>
                <a:gd name="connsiteX11" fmla="*/ 7896 w 134552"/>
                <a:gd name="connsiteY11" fmla="*/ 34612 h 175978"/>
                <a:gd name="connsiteX12" fmla="*/ 100049 w 134552"/>
                <a:gd name="connsiteY12" fmla="*/ 34612 h 175978"/>
                <a:gd name="connsiteX13" fmla="*/ 100049 w 134552"/>
                <a:gd name="connsiteY13" fmla="*/ 167975 h 17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552" h="175978">
                  <a:moveTo>
                    <a:pt x="134444" y="175979"/>
                  </a:moveTo>
                  <a:lnTo>
                    <a:pt x="92045" y="175979"/>
                  </a:lnTo>
                  <a:cubicBezTo>
                    <a:pt x="92045" y="175979"/>
                    <a:pt x="92045" y="42508"/>
                    <a:pt x="92045" y="42508"/>
                  </a:cubicBezTo>
                  <a:lnTo>
                    <a:pt x="0" y="42508"/>
                  </a:lnTo>
                  <a:lnTo>
                    <a:pt x="0" y="0"/>
                  </a:lnTo>
                  <a:lnTo>
                    <a:pt x="134552" y="0"/>
                  </a:lnTo>
                  <a:cubicBezTo>
                    <a:pt x="134552" y="0"/>
                    <a:pt x="134552" y="175871"/>
                    <a:pt x="134552" y="175871"/>
                  </a:cubicBezTo>
                  <a:close/>
                  <a:moveTo>
                    <a:pt x="100049" y="167975"/>
                  </a:moveTo>
                  <a:lnTo>
                    <a:pt x="126549" y="167975"/>
                  </a:lnTo>
                  <a:lnTo>
                    <a:pt x="126549" y="8112"/>
                  </a:lnTo>
                  <a:lnTo>
                    <a:pt x="7896" y="8112"/>
                  </a:lnTo>
                  <a:lnTo>
                    <a:pt x="7896" y="34612"/>
                  </a:lnTo>
                  <a:lnTo>
                    <a:pt x="100049" y="34612"/>
                  </a:lnTo>
                  <a:lnTo>
                    <a:pt x="100049" y="167975"/>
                  </a:lnTo>
                  <a:close/>
                </a:path>
              </a:pathLst>
            </a:custGeom>
            <a:solidFill>
              <a:srgbClr val="DFDEDE"/>
            </a:solidFill>
            <a:ln w="9483" cap="flat">
              <a:noFill/>
              <a:prstDash val="solid"/>
              <a:miter/>
            </a:ln>
          </p:spPr>
          <p:txBody>
            <a:bodyPr rtlCol="0" anchor="ctr"/>
            <a:lstStyle/>
            <a:p>
              <a:endParaRPr lang="en-US"/>
            </a:p>
          </p:txBody>
        </p:sp>
        <p:sp>
          <p:nvSpPr>
            <p:cNvPr id="3949" name="Freeform: Shape 3948">
              <a:extLst>
                <a:ext uri="{FF2B5EF4-FFF2-40B4-BE49-F238E27FC236}">
                  <a16:creationId xmlns:a16="http://schemas.microsoft.com/office/drawing/2014/main" id="{2396331E-8D2F-4BFF-87A7-F4D1757942CF}"/>
                </a:ext>
              </a:extLst>
            </p:cNvPr>
            <p:cNvSpPr/>
            <p:nvPr/>
          </p:nvSpPr>
          <p:spPr>
            <a:xfrm>
              <a:off x="2072674" y="324977"/>
              <a:ext cx="42399" cy="42507"/>
            </a:xfrm>
            <a:custGeom>
              <a:avLst/>
              <a:gdLst>
                <a:gd name="connsiteX0" fmla="*/ 42399 w 42399"/>
                <a:gd name="connsiteY0" fmla="*/ 42508 h 42507"/>
                <a:gd name="connsiteX1" fmla="*/ 0 w 42399"/>
                <a:gd name="connsiteY1" fmla="*/ 42508 h 42507"/>
                <a:gd name="connsiteX2" fmla="*/ 0 w 42399"/>
                <a:gd name="connsiteY2" fmla="*/ 0 h 42507"/>
                <a:gd name="connsiteX3" fmla="*/ 42399 w 42399"/>
                <a:gd name="connsiteY3" fmla="*/ 0 h 42507"/>
                <a:gd name="connsiteX4" fmla="*/ 42399 w 42399"/>
                <a:gd name="connsiteY4" fmla="*/ 42508 h 42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9" h="42507">
                  <a:moveTo>
                    <a:pt x="42399" y="42508"/>
                  </a:moveTo>
                  <a:lnTo>
                    <a:pt x="0" y="42508"/>
                  </a:lnTo>
                  <a:lnTo>
                    <a:pt x="0" y="0"/>
                  </a:lnTo>
                  <a:lnTo>
                    <a:pt x="42399" y="0"/>
                  </a:lnTo>
                  <a:lnTo>
                    <a:pt x="42399" y="42508"/>
                  </a:lnTo>
                  <a:close/>
                </a:path>
              </a:pathLst>
            </a:custGeom>
            <a:solidFill>
              <a:srgbClr val="DFDEDE"/>
            </a:solidFill>
            <a:ln w="9483" cap="flat">
              <a:noFill/>
              <a:prstDash val="solid"/>
              <a:miter/>
            </a:ln>
          </p:spPr>
          <p:txBody>
            <a:bodyPr rtlCol="0" anchor="ctr"/>
            <a:lstStyle/>
            <a:p>
              <a:endParaRPr lang="en-US"/>
            </a:p>
          </p:txBody>
        </p:sp>
        <p:sp>
          <p:nvSpPr>
            <p:cNvPr id="3950" name="Freeform: Shape 3949">
              <a:extLst>
                <a:ext uri="{FF2B5EF4-FFF2-40B4-BE49-F238E27FC236}">
                  <a16:creationId xmlns:a16="http://schemas.microsoft.com/office/drawing/2014/main" id="{6D55C2ED-C577-44BD-8A3F-ACC60BAE8E35}"/>
                </a:ext>
              </a:extLst>
            </p:cNvPr>
            <p:cNvSpPr/>
            <p:nvPr/>
          </p:nvSpPr>
          <p:spPr>
            <a:xfrm>
              <a:off x="2072566" y="478999"/>
              <a:ext cx="42507" cy="42507"/>
            </a:xfrm>
            <a:custGeom>
              <a:avLst/>
              <a:gdLst>
                <a:gd name="connsiteX0" fmla="*/ 42507 w 42507"/>
                <a:gd name="connsiteY0" fmla="*/ 42508 h 42507"/>
                <a:gd name="connsiteX1" fmla="*/ 0 w 42507"/>
                <a:gd name="connsiteY1" fmla="*/ 42508 h 42507"/>
                <a:gd name="connsiteX2" fmla="*/ 0 w 42507"/>
                <a:gd name="connsiteY2" fmla="*/ 0 h 42507"/>
                <a:gd name="connsiteX3" fmla="*/ 42399 w 42507"/>
                <a:gd name="connsiteY3" fmla="*/ 0 h 42507"/>
                <a:gd name="connsiteX4" fmla="*/ 42399 w 42507"/>
                <a:gd name="connsiteY4" fmla="*/ 42508 h 42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7" h="42507">
                  <a:moveTo>
                    <a:pt x="42507" y="42508"/>
                  </a:moveTo>
                  <a:lnTo>
                    <a:pt x="0" y="42508"/>
                  </a:lnTo>
                  <a:cubicBezTo>
                    <a:pt x="0" y="42508"/>
                    <a:pt x="0" y="0"/>
                    <a:pt x="0" y="0"/>
                  </a:cubicBezTo>
                  <a:lnTo>
                    <a:pt x="42399" y="0"/>
                  </a:lnTo>
                  <a:lnTo>
                    <a:pt x="42399" y="42508"/>
                  </a:lnTo>
                  <a:close/>
                </a:path>
              </a:pathLst>
            </a:custGeom>
            <a:solidFill>
              <a:srgbClr val="DFDEDE"/>
            </a:solidFill>
            <a:ln w="9483" cap="flat">
              <a:noFill/>
              <a:prstDash val="solid"/>
              <a:miter/>
            </a:ln>
          </p:spPr>
          <p:txBody>
            <a:bodyPr rtlCol="0" anchor="ctr"/>
            <a:lstStyle/>
            <a:p>
              <a:endParaRPr lang="en-US"/>
            </a:p>
          </p:txBody>
        </p:sp>
        <p:sp>
          <p:nvSpPr>
            <p:cNvPr id="3951" name="Freeform: Shape 3950">
              <a:extLst>
                <a:ext uri="{FF2B5EF4-FFF2-40B4-BE49-F238E27FC236}">
                  <a16:creationId xmlns:a16="http://schemas.microsoft.com/office/drawing/2014/main" id="{1539B520-E8B4-47BD-B1D0-2DA88B70B36F}"/>
                </a:ext>
              </a:extLst>
            </p:cNvPr>
            <p:cNvSpPr/>
            <p:nvPr/>
          </p:nvSpPr>
          <p:spPr>
            <a:xfrm>
              <a:off x="2425928" y="6117"/>
              <a:ext cx="42507" cy="42507"/>
            </a:xfrm>
            <a:custGeom>
              <a:avLst/>
              <a:gdLst>
                <a:gd name="connsiteX0" fmla="*/ 42507 w 42507"/>
                <a:gd name="connsiteY0" fmla="*/ 42508 h 42507"/>
                <a:gd name="connsiteX1" fmla="*/ 0 w 42507"/>
                <a:gd name="connsiteY1" fmla="*/ 42508 h 42507"/>
                <a:gd name="connsiteX2" fmla="*/ 0 w 42507"/>
                <a:gd name="connsiteY2" fmla="*/ 0 h 42507"/>
                <a:gd name="connsiteX3" fmla="*/ 42507 w 42507"/>
                <a:gd name="connsiteY3" fmla="*/ 0 h 42507"/>
                <a:gd name="connsiteX4" fmla="*/ 42507 w 42507"/>
                <a:gd name="connsiteY4" fmla="*/ 42508 h 42507"/>
                <a:gd name="connsiteX5" fmla="*/ 8004 w 42507"/>
                <a:gd name="connsiteY5" fmla="*/ 34504 h 42507"/>
                <a:gd name="connsiteX6" fmla="*/ 34503 w 42507"/>
                <a:gd name="connsiteY6" fmla="*/ 34504 h 42507"/>
                <a:gd name="connsiteX7" fmla="*/ 34503 w 42507"/>
                <a:gd name="connsiteY7" fmla="*/ 8004 h 42507"/>
                <a:gd name="connsiteX8" fmla="*/ 8004 w 42507"/>
                <a:gd name="connsiteY8" fmla="*/ 8004 h 42507"/>
                <a:gd name="connsiteX9" fmla="*/ 8004 w 42507"/>
                <a:gd name="connsiteY9" fmla="*/ 34504 h 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07" h="42507">
                  <a:moveTo>
                    <a:pt x="42507" y="42508"/>
                  </a:moveTo>
                  <a:lnTo>
                    <a:pt x="0" y="42508"/>
                  </a:lnTo>
                  <a:lnTo>
                    <a:pt x="0" y="0"/>
                  </a:lnTo>
                  <a:lnTo>
                    <a:pt x="42507" y="0"/>
                  </a:lnTo>
                  <a:lnTo>
                    <a:pt x="42507" y="42508"/>
                  </a:lnTo>
                  <a:close/>
                  <a:moveTo>
                    <a:pt x="8004" y="34504"/>
                  </a:moveTo>
                  <a:lnTo>
                    <a:pt x="34503" y="34504"/>
                  </a:lnTo>
                  <a:cubicBezTo>
                    <a:pt x="34503" y="34504"/>
                    <a:pt x="34503" y="8004"/>
                    <a:pt x="34503" y="8004"/>
                  </a:cubicBezTo>
                  <a:lnTo>
                    <a:pt x="8004" y="8004"/>
                  </a:lnTo>
                  <a:lnTo>
                    <a:pt x="8004" y="34504"/>
                  </a:lnTo>
                  <a:close/>
                </a:path>
              </a:pathLst>
            </a:custGeom>
            <a:solidFill>
              <a:srgbClr val="DFDEDE"/>
            </a:solidFill>
            <a:ln w="9483" cap="flat">
              <a:noFill/>
              <a:prstDash val="solid"/>
              <a:miter/>
            </a:ln>
          </p:spPr>
          <p:txBody>
            <a:bodyPr rtlCol="0" anchor="ctr"/>
            <a:lstStyle/>
            <a:p>
              <a:endParaRPr lang="en-US"/>
            </a:p>
          </p:txBody>
        </p:sp>
      </p:grpSp>
      <p:sp>
        <p:nvSpPr>
          <p:cNvPr id="3952" name="Freeform: Shape 3951">
            <a:extLst>
              <a:ext uri="{FF2B5EF4-FFF2-40B4-BE49-F238E27FC236}">
                <a16:creationId xmlns:a16="http://schemas.microsoft.com/office/drawing/2014/main" id="{B960AEEC-FB03-47C1-83E5-DC4459E266A5}"/>
              </a:ext>
            </a:extLst>
          </p:cNvPr>
          <p:cNvSpPr/>
          <p:nvPr/>
        </p:nvSpPr>
        <p:spPr>
          <a:xfrm rot="10800000">
            <a:off x="1530509" y="601979"/>
            <a:ext cx="483263" cy="483266"/>
          </a:xfrm>
          <a:custGeom>
            <a:avLst/>
            <a:gdLst>
              <a:gd name="connsiteX0" fmla="*/ 0 w 483263"/>
              <a:gd name="connsiteY0" fmla="*/ 0 h 483266"/>
              <a:gd name="connsiteX1" fmla="*/ 483264 w 483263"/>
              <a:gd name="connsiteY1" fmla="*/ 0 h 483266"/>
              <a:gd name="connsiteX2" fmla="*/ 483264 w 483263"/>
              <a:gd name="connsiteY2" fmla="*/ 483266 h 483266"/>
              <a:gd name="connsiteX3" fmla="*/ 0 w 483263"/>
              <a:gd name="connsiteY3" fmla="*/ 483266 h 483266"/>
            </a:gdLst>
            <a:ahLst/>
            <a:cxnLst>
              <a:cxn ang="0">
                <a:pos x="connsiteX0" y="connsiteY0"/>
              </a:cxn>
              <a:cxn ang="0">
                <a:pos x="connsiteX1" y="connsiteY1"/>
              </a:cxn>
              <a:cxn ang="0">
                <a:pos x="connsiteX2" y="connsiteY2"/>
              </a:cxn>
              <a:cxn ang="0">
                <a:pos x="connsiteX3" y="connsiteY3"/>
              </a:cxn>
            </a:cxnLst>
            <a:rect l="l" t="t" r="r" b="b"/>
            <a:pathLst>
              <a:path w="483263" h="483266">
                <a:moveTo>
                  <a:pt x="0" y="0"/>
                </a:moveTo>
                <a:lnTo>
                  <a:pt x="483264" y="0"/>
                </a:lnTo>
                <a:lnTo>
                  <a:pt x="483264" y="483266"/>
                </a:lnTo>
                <a:lnTo>
                  <a:pt x="0" y="483266"/>
                </a:lnTo>
                <a:close/>
              </a:path>
            </a:pathLst>
          </a:custGeom>
          <a:solidFill>
            <a:schemeClr val="accent3"/>
          </a:solidFill>
          <a:ln w="9483" cap="flat">
            <a:noFill/>
            <a:prstDash val="solid"/>
            <a:miter/>
          </a:ln>
        </p:spPr>
        <p:txBody>
          <a:bodyPr rtlCol="0" anchor="ctr"/>
          <a:lstStyle/>
          <a:p>
            <a:endParaRPr lang="en-US"/>
          </a:p>
        </p:txBody>
      </p:sp>
      <p:sp>
        <p:nvSpPr>
          <p:cNvPr id="3953" name="Freeform: Shape 3952">
            <a:extLst>
              <a:ext uri="{FF2B5EF4-FFF2-40B4-BE49-F238E27FC236}">
                <a16:creationId xmlns:a16="http://schemas.microsoft.com/office/drawing/2014/main" id="{00157AD5-003F-45CC-8CB3-3ED586FF8B21}"/>
              </a:ext>
            </a:extLst>
          </p:cNvPr>
          <p:cNvSpPr/>
          <p:nvPr/>
        </p:nvSpPr>
        <p:spPr>
          <a:xfrm rot="10800000">
            <a:off x="888897" y="271870"/>
            <a:ext cx="172841" cy="172842"/>
          </a:xfrm>
          <a:custGeom>
            <a:avLst/>
            <a:gdLst>
              <a:gd name="connsiteX0" fmla="*/ 0 w 172841"/>
              <a:gd name="connsiteY0" fmla="*/ 0 h 172842"/>
              <a:gd name="connsiteX1" fmla="*/ 172842 w 172841"/>
              <a:gd name="connsiteY1" fmla="*/ 0 h 172842"/>
              <a:gd name="connsiteX2" fmla="*/ 172842 w 172841"/>
              <a:gd name="connsiteY2" fmla="*/ 172842 h 172842"/>
              <a:gd name="connsiteX3" fmla="*/ 0 w 172841"/>
              <a:gd name="connsiteY3" fmla="*/ 172842 h 172842"/>
            </a:gdLst>
            <a:ahLst/>
            <a:cxnLst>
              <a:cxn ang="0">
                <a:pos x="connsiteX0" y="connsiteY0"/>
              </a:cxn>
              <a:cxn ang="0">
                <a:pos x="connsiteX1" y="connsiteY1"/>
              </a:cxn>
              <a:cxn ang="0">
                <a:pos x="connsiteX2" y="connsiteY2"/>
              </a:cxn>
              <a:cxn ang="0">
                <a:pos x="connsiteX3" y="connsiteY3"/>
              </a:cxn>
            </a:cxnLst>
            <a:rect l="l" t="t" r="r" b="b"/>
            <a:pathLst>
              <a:path w="172841" h="172842">
                <a:moveTo>
                  <a:pt x="0" y="0"/>
                </a:moveTo>
                <a:lnTo>
                  <a:pt x="172842" y="0"/>
                </a:lnTo>
                <a:lnTo>
                  <a:pt x="172842" y="172842"/>
                </a:lnTo>
                <a:lnTo>
                  <a:pt x="0" y="172842"/>
                </a:lnTo>
                <a:close/>
              </a:path>
            </a:pathLst>
          </a:custGeom>
          <a:solidFill>
            <a:srgbClr val="EA8C23"/>
          </a:solidFill>
          <a:ln w="9483" cap="flat">
            <a:noFill/>
            <a:prstDash val="solid"/>
            <a:miter/>
          </a:ln>
        </p:spPr>
        <p:txBody>
          <a:bodyPr rtlCol="0" anchor="ctr"/>
          <a:lstStyle/>
          <a:p>
            <a:endParaRPr lang="en-US"/>
          </a:p>
        </p:txBody>
      </p:sp>
      <p:sp>
        <p:nvSpPr>
          <p:cNvPr id="3954" name="Freeform: Shape 3953">
            <a:extLst>
              <a:ext uri="{FF2B5EF4-FFF2-40B4-BE49-F238E27FC236}">
                <a16:creationId xmlns:a16="http://schemas.microsoft.com/office/drawing/2014/main" id="{D85E5D31-2751-44EC-BD2B-56C2327BF64C}"/>
              </a:ext>
            </a:extLst>
          </p:cNvPr>
          <p:cNvSpPr/>
          <p:nvPr/>
        </p:nvSpPr>
        <p:spPr>
          <a:xfrm rot="10800000">
            <a:off x="418180" y="1342562"/>
            <a:ext cx="172841" cy="172842"/>
          </a:xfrm>
          <a:custGeom>
            <a:avLst/>
            <a:gdLst>
              <a:gd name="connsiteX0" fmla="*/ 0 w 172841"/>
              <a:gd name="connsiteY0" fmla="*/ 0 h 172842"/>
              <a:gd name="connsiteX1" fmla="*/ 172841 w 172841"/>
              <a:gd name="connsiteY1" fmla="*/ 0 h 172842"/>
              <a:gd name="connsiteX2" fmla="*/ 172841 w 172841"/>
              <a:gd name="connsiteY2" fmla="*/ 172842 h 172842"/>
              <a:gd name="connsiteX3" fmla="*/ 0 w 172841"/>
              <a:gd name="connsiteY3" fmla="*/ 172842 h 172842"/>
            </a:gdLst>
            <a:ahLst/>
            <a:cxnLst>
              <a:cxn ang="0">
                <a:pos x="connsiteX0" y="connsiteY0"/>
              </a:cxn>
              <a:cxn ang="0">
                <a:pos x="connsiteX1" y="connsiteY1"/>
              </a:cxn>
              <a:cxn ang="0">
                <a:pos x="connsiteX2" y="connsiteY2"/>
              </a:cxn>
              <a:cxn ang="0">
                <a:pos x="connsiteX3" y="connsiteY3"/>
              </a:cxn>
            </a:cxnLst>
            <a:rect l="l" t="t" r="r" b="b"/>
            <a:pathLst>
              <a:path w="172841" h="172842">
                <a:moveTo>
                  <a:pt x="0" y="0"/>
                </a:moveTo>
                <a:lnTo>
                  <a:pt x="172841" y="0"/>
                </a:lnTo>
                <a:lnTo>
                  <a:pt x="172841" y="172842"/>
                </a:lnTo>
                <a:lnTo>
                  <a:pt x="0" y="172842"/>
                </a:lnTo>
                <a:close/>
              </a:path>
            </a:pathLst>
          </a:custGeom>
          <a:solidFill>
            <a:schemeClr val="bg1">
              <a:lumMod val="75000"/>
            </a:schemeClr>
          </a:solidFill>
          <a:ln w="9483" cap="flat">
            <a:noFill/>
            <a:prstDash val="solid"/>
            <a:miter/>
          </a:ln>
        </p:spPr>
        <p:txBody>
          <a:bodyPr rtlCol="0" anchor="ctr"/>
          <a:lstStyle/>
          <a:p>
            <a:endParaRPr lang="en-US"/>
          </a:p>
        </p:txBody>
      </p:sp>
    </p:spTree>
    <p:extLst>
      <p:ext uri="{BB962C8B-B14F-4D97-AF65-F5344CB8AC3E}">
        <p14:creationId xmlns:p14="http://schemas.microsoft.com/office/powerpoint/2010/main" val="437044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1" name="Google Shape;7742;p1244">
            <a:extLst>
              <a:ext uri="{FF2B5EF4-FFF2-40B4-BE49-F238E27FC236}">
                <a16:creationId xmlns:a16="http://schemas.microsoft.com/office/drawing/2014/main" id="{2B2C94FC-B234-4593-A76E-D9770FF28E58}"/>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7" name="Rectangle 6">
            <a:extLst>
              <a:ext uri="{FF2B5EF4-FFF2-40B4-BE49-F238E27FC236}">
                <a16:creationId xmlns:a16="http://schemas.microsoft.com/office/drawing/2014/main" id="{FF4DCD4F-1481-4E21-A872-B70DD231041D}"/>
              </a:ext>
            </a:extLst>
          </p:cNvPr>
          <p:cNvSpPr/>
          <p:nvPr/>
        </p:nvSpPr>
        <p:spPr>
          <a:xfrm>
            <a:off x="351693" y="6414869"/>
            <a:ext cx="1617785" cy="199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2" name="Google Shape;7743;p1244">
            <a:extLst>
              <a:ext uri="{FF2B5EF4-FFF2-40B4-BE49-F238E27FC236}">
                <a16:creationId xmlns:a16="http://schemas.microsoft.com/office/drawing/2014/main" id="{032B4EFB-FF94-4DE9-8A77-3C7B20BBBB08}"/>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61" name="Google Shape;4041;p652">
            <a:extLst>
              <a:ext uri="{FF2B5EF4-FFF2-40B4-BE49-F238E27FC236}">
                <a16:creationId xmlns:a16="http://schemas.microsoft.com/office/drawing/2014/main" id="{BEFC7FF6-4EE2-4AF7-8D8C-7CE7019F07C5}"/>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defRPr/>
            </a:pPr>
            <a:r>
              <a:rPr lang="en" sz="800" b="1" kern="0">
                <a:solidFill>
                  <a:srgbClr val="000000"/>
                </a:solidFill>
                <a:latin typeface="Arial"/>
                <a:ea typeface="Arial"/>
                <a:cs typeface="Arial"/>
                <a:sym typeface="Arial"/>
              </a:rPr>
              <a:t>P</a:t>
            </a:r>
            <a:r>
              <a:rPr lang="en" sz="800" b="1" kern="0">
                <a:solidFill>
                  <a:srgbClr val="000000"/>
                </a:solidFill>
                <a:latin typeface="Arial"/>
                <a:cs typeface="Arial"/>
                <a:sym typeface="Arial"/>
              </a:rPr>
              <a:t>wC Innovation Hub</a:t>
            </a:r>
            <a:endParaRPr sz="1733" kern="0">
              <a:solidFill>
                <a:srgbClr val="000000"/>
              </a:solidFill>
              <a:latin typeface="Arial"/>
              <a:cs typeface="Arial"/>
              <a:sym typeface="Arial"/>
            </a:endParaRPr>
          </a:p>
          <a:p>
            <a:pPr defTabSz="1219170">
              <a:buClr>
                <a:srgbClr val="000000"/>
              </a:buClr>
              <a:defRP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
        <p:nvSpPr>
          <p:cNvPr id="90" name="Google Shape;4321;p683">
            <a:extLst>
              <a:ext uri="{FF2B5EF4-FFF2-40B4-BE49-F238E27FC236}">
                <a16:creationId xmlns:a16="http://schemas.microsoft.com/office/drawing/2014/main" id="{7BD6ECD5-F673-4F15-AE91-15C8DD84892D}"/>
              </a:ext>
            </a:extLst>
          </p:cNvPr>
          <p:cNvSpPr txBox="1"/>
          <p:nvPr/>
        </p:nvSpPr>
        <p:spPr>
          <a:xfrm>
            <a:off x="434533" y="2014485"/>
            <a:ext cx="11309600" cy="205121"/>
          </a:xfrm>
          <a:prstGeom prst="rect">
            <a:avLst/>
          </a:prstGeom>
          <a:noFill/>
          <a:ln>
            <a:noFill/>
          </a:ln>
        </p:spPr>
        <p:txBody>
          <a:bodyPr spcFirstLastPara="1" wrap="square" lIns="0" tIns="0" rIns="0" bIns="0" anchor="t" anchorCtr="0">
            <a:spAutoFit/>
          </a:bodyPr>
          <a:lstStyle/>
          <a:p>
            <a:pPr defTabSz="1219170">
              <a:buClr>
                <a:srgbClr val="000000"/>
              </a:buClr>
              <a:defRPr/>
            </a:pPr>
            <a:r>
              <a:rPr lang="en" sz="1333" kern="0">
                <a:solidFill>
                  <a:srgbClr val="FFFFFF"/>
                </a:solidFill>
                <a:latin typeface="Arial"/>
                <a:cs typeface="Arial"/>
                <a:sym typeface="Arial"/>
              </a:rPr>
              <a:t>We can help you find an appropriate balance between security and transparency through an analysis of the below security considerations</a:t>
            </a:r>
            <a:endParaRPr sz="1333" kern="0">
              <a:solidFill>
                <a:srgbClr val="FFFFFF"/>
              </a:solidFill>
              <a:latin typeface="Arial"/>
              <a:cs typeface="Arial"/>
              <a:sym typeface="Arial"/>
            </a:endParaRPr>
          </a:p>
        </p:txBody>
      </p:sp>
      <p:sp>
        <p:nvSpPr>
          <p:cNvPr id="146" name="Google Shape;4355;p683">
            <a:extLst>
              <a:ext uri="{FF2B5EF4-FFF2-40B4-BE49-F238E27FC236}">
                <a16:creationId xmlns:a16="http://schemas.microsoft.com/office/drawing/2014/main" id="{C752B1EB-FCF2-41E0-9C24-80229CD6F8B1}"/>
              </a:ext>
            </a:extLst>
          </p:cNvPr>
          <p:cNvSpPr txBox="1"/>
          <p:nvPr/>
        </p:nvSpPr>
        <p:spPr>
          <a:xfrm>
            <a:off x="421933" y="513633"/>
            <a:ext cx="2387200" cy="164000"/>
          </a:xfrm>
          <a:prstGeom prst="rect">
            <a:avLst/>
          </a:prstGeom>
          <a:noFill/>
          <a:ln>
            <a:noFill/>
          </a:ln>
        </p:spPr>
        <p:txBody>
          <a:bodyPr spcFirstLastPara="1" wrap="square" lIns="0" tIns="0" rIns="0" bIns="0" anchor="t" anchorCtr="0">
            <a:noAutofit/>
          </a:bodyPr>
          <a:lstStyle/>
          <a:p>
            <a:pPr defTabSz="1219170">
              <a:buClr>
                <a:srgbClr val="000000"/>
              </a:buClr>
              <a:defRPr/>
            </a:pPr>
            <a:r>
              <a:rPr lang="en" sz="1067" b="1" kern="0">
                <a:solidFill>
                  <a:srgbClr val="FFFFFF"/>
                </a:solidFill>
                <a:latin typeface="Arial"/>
                <a:cs typeface="Arial"/>
                <a:sym typeface="Arial"/>
              </a:rPr>
              <a:t>SECURITY EXPERTISE</a:t>
            </a:r>
            <a:endParaRPr sz="1200" b="1" kern="0">
              <a:solidFill>
                <a:srgbClr val="FFFFFF"/>
              </a:solidFill>
              <a:latin typeface="Arial"/>
              <a:cs typeface="Arial"/>
              <a:sym typeface="Arial"/>
            </a:endParaRPr>
          </a:p>
        </p:txBody>
      </p:sp>
      <p:sp>
        <p:nvSpPr>
          <p:cNvPr id="12" name="Google Shape;3983;p665">
            <a:extLst>
              <a:ext uri="{FF2B5EF4-FFF2-40B4-BE49-F238E27FC236}">
                <a16:creationId xmlns:a16="http://schemas.microsoft.com/office/drawing/2014/main" id="{25766112-B72F-4696-8C83-05043EB92362}"/>
              </a:ext>
            </a:extLst>
          </p:cNvPr>
          <p:cNvSpPr txBox="1"/>
          <p:nvPr/>
        </p:nvSpPr>
        <p:spPr>
          <a:xfrm>
            <a:off x="551700" y="1754884"/>
            <a:ext cx="10487200" cy="393600"/>
          </a:xfrm>
          <a:prstGeom prst="rect">
            <a:avLst/>
          </a:prstGeom>
          <a:noFill/>
          <a:ln>
            <a:noFill/>
          </a:ln>
        </p:spPr>
        <p:txBody>
          <a:bodyPr spcFirstLastPara="1" wrap="square" lIns="0" tIns="0" rIns="0" bIns="0" anchor="t" anchorCtr="0">
            <a:noAutofit/>
          </a:bodyPr>
          <a:lstStyle/>
          <a:p>
            <a:pPr defTabSz="1219170">
              <a:buClr>
                <a:srgbClr val="000000"/>
              </a:buClr>
              <a:buSzPts val="2000"/>
            </a:pPr>
            <a:r>
              <a:rPr lang="en" sz="2533" kern="0">
                <a:solidFill>
                  <a:srgbClr val="FFFFFF"/>
                </a:solidFill>
                <a:latin typeface="Georgia"/>
                <a:ea typeface="Georgia"/>
                <a:cs typeface="Georgia"/>
                <a:sym typeface="Georgia"/>
              </a:rPr>
              <a:t>Reimagining workforce and customer engagement in a virtual world.</a:t>
            </a:r>
            <a:endParaRPr sz="2533" kern="0">
              <a:solidFill>
                <a:srgbClr val="FFFFFF"/>
              </a:solidFill>
              <a:latin typeface="Arial"/>
              <a:ea typeface="Arial"/>
              <a:cs typeface="Arial"/>
              <a:sym typeface="Arial"/>
            </a:endParaRPr>
          </a:p>
        </p:txBody>
      </p:sp>
      <p:sp>
        <p:nvSpPr>
          <p:cNvPr id="14" name="Google Shape;3985;p665">
            <a:extLst>
              <a:ext uri="{FF2B5EF4-FFF2-40B4-BE49-F238E27FC236}">
                <a16:creationId xmlns:a16="http://schemas.microsoft.com/office/drawing/2014/main" id="{9CFE9F57-6EC7-41CF-BC7A-34E073D1E750}"/>
              </a:ext>
            </a:extLst>
          </p:cNvPr>
          <p:cNvSpPr txBox="1"/>
          <p:nvPr/>
        </p:nvSpPr>
        <p:spPr>
          <a:xfrm>
            <a:off x="528980" y="955477"/>
            <a:ext cx="2466000" cy="164000"/>
          </a:xfrm>
          <a:prstGeom prst="rect">
            <a:avLst/>
          </a:prstGeom>
          <a:noFill/>
          <a:ln>
            <a:noFill/>
          </a:ln>
        </p:spPr>
        <p:txBody>
          <a:bodyPr spcFirstLastPara="1" wrap="square" lIns="0" tIns="0" rIns="0" bIns="0" anchor="t" anchorCtr="0">
            <a:noAutofit/>
          </a:bodyPr>
          <a:lstStyle/>
          <a:p>
            <a:pPr defTabSz="1219170">
              <a:buClr>
                <a:srgbClr val="000000"/>
              </a:buClr>
            </a:pPr>
            <a:r>
              <a:rPr lang="en" sz="1067" b="1" kern="0">
                <a:solidFill>
                  <a:srgbClr val="FFFFFF"/>
                </a:solidFill>
                <a:latin typeface="Arial"/>
                <a:cs typeface="Arial"/>
                <a:sym typeface="Arial"/>
              </a:rPr>
              <a:t>XR ENTERPRISE APPLICATIONS</a:t>
            </a:r>
            <a:endParaRPr sz="1200" b="1" kern="0">
              <a:solidFill>
                <a:srgbClr val="FFFFFF"/>
              </a:solidFill>
              <a:latin typeface="Arial"/>
              <a:cs typeface="Arial"/>
              <a:sym typeface="Arial"/>
            </a:endParaRPr>
          </a:p>
        </p:txBody>
      </p:sp>
      <p:sp>
        <p:nvSpPr>
          <p:cNvPr id="54" name="Google Shape;3551;g253fdeb6d0a_0_0">
            <a:extLst>
              <a:ext uri="{FF2B5EF4-FFF2-40B4-BE49-F238E27FC236}">
                <a16:creationId xmlns:a16="http://schemas.microsoft.com/office/drawing/2014/main" id="{3617DAC0-ECF9-49BB-91E4-45D9B06D7BC8}"/>
              </a:ext>
            </a:extLst>
          </p:cNvPr>
          <p:cNvSpPr txBox="1"/>
          <p:nvPr/>
        </p:nvSpPr>
        <p:spPr>
          <a:xfrm>
            <a:off x="478829" y="1045823"/>
            <a:ext cx="5234400" cy="5717600"/>
          </a:xfrm>
          <a:prstGeom prst="rect">
            <a:avLst/>
          </a:prstGeom>
          <a:noFill/>
          <a:ln>
            <a:noFill/>
          </a:ln>
        </p:spPr>
        <p:txBody>
          <a:bodyPr spcFirstLastPara="1" wrap="square" lIns="91433" tIns="45700" rIns="91433" bIns="45700" anchor="t" anchorCtr="0">
            <a:noAutofit/>
          </a:bodyPr>
          <a:lstStyle/>
          <a:p>
            <a:pPr>
              <a:buClr>
                <a:schemeClr val="dk1"/>
              </a:buClr>
              <a:buSzPts val="1100"/>
            </a:pPr>
            <a:r>
              <a:rPr lang="en" sz="3733">
                <a:solidFill>
                  <a:schemeClr val="dk1"/>
                </a:solidFill>
                <a:latin typeface="Georgia"/>
                <a:ea typeface="Georgia"/>
                <a:cs typeface="Georgia"/>
                <a:sym typeface="Georgia"/>
              </a:rPr>
              <a:t>What if your unsolvable problems can be solved in seconds?</a:t>
            </a:r>
            <a:endParaRPr sz="3733">
              <a:solidFill>
                <a:schemeClr val="dk1"/>
              </a:solidFill>
              <a:latin typeface="Georgia"/>
              <a:ea typeface="Georgia"/>
              <a:cs typeface="Georgia"/>
              <a:sym typeface="Georgia"/>
            </a:endParaRPr>
          </a:p>
          <a:p>
            <a:pPr>
              <a:lnSpc>
                <a:spcPct val="115000"/>
              </a:lnSpc>
              <a:buClr>
                <a:schemeClr val="dk1"/>
              </a:buClr>
              <a:buSzPts val="1100"/>
            </a:pPr>
            <a:r>
              <a:rPr lang="en" sz="2133">
                <a:solidFill>
                  <a:schemeClr val="dk1"/>
                </a:solidFill>
                <a:latin typeface="Georgia"/>
                <a:ea typeface="Georgia"/>
                <a:cs typeface="Georgia"/>
                <a:sym typeface="Georgia"/>
              </a:rPr>
              <a:t> </a:t>
            </a:r>
            <a:endParaRPr sz="2133">
              <a:solidFill>
                <a:schemeClr val="dk1"/>
              </a:solidFill>
              <a:latin typeface="Georgia"/>
              <a:ea typeface="Georgia"/>
              <a:cs typeface="Georgia"/>
              <a:sym typeface="Georgia"/>
            </a:endParaRPr>
          </a:p>
          <a:p>
            <a:pPr>
              <a:lnSpc>
                <a:spcPct val="115000"/>
              </a:lnSpc>
              <a:buClr>
                <a:schemeClr val="dk1"/>
              </a:buClr>
              <a:buSzPts val="1100"/>
            </a:pPr>
            <a:r>
              <a:rPr lang="en" sz="1600">
                <a:solidFill>
                  <a:schemeClr val="dk1"/>
                </a:solidFill>
                <a:latin typeface="Helvetica Neue"/>
                <a:ea typeface="Helvetica Neue"/>
                <a:cs typeface="Helvetica Neue"/>
                <a:sym typeface="Helvetica Neue"/>
              </a:rPr>
              <a:t>With </a:t>
            </a:r>
            <a:r>
              <a:rPr lang="en" sz="1600" b="1">
                <a:solidFill>
                  <a:schemeClr val="dk1"/>
                </a:solidFill>
                <a:latin typeface="Helvetica Neue"/>
                <a:ea typeface="Helvetica Neue"/>
                <a:cs typeface="Helvetica Neue"/>
                <a:sym typeface="Helvetica Neue"/>
              </a:rPr>
              <a:t>quantum computing (QC)</a:t>
            </a:r>
            <a:r>
              <a:rPr lang="en" sz="1600">
                <a:solidFill>
                  <a:schemeClr val="dk1"/>
                </a:solidFill>
                <a:latin typeface="Helvetica Neue"/>
                <a:ea typeface="Helvetica Neue"/>
                <a:cs typeface="Helvetica Neue"/>
                <a:sym typeface="Helvetica Neue"/>
              </a:rPr>
              <a:t> you'll gain the power to tackle complex optimization challenges with unrivaled efficiency, drive A.I. innovation at an unprecedented pace, and make groundbreaking discoveries with game-changing impact. </a:t>
            </a:r>
            <a:br>
              <a:rPr lang="en" sz="1600">
                <a:solidFill>
                  <a:schemeClr val="dk1"/>
                </a:solidFill>
                <a:latin typeface="Helvetica Neue"/>
                <a:ea typeface="Helvetica Neue"/>
                <a:cs typeface="Helvetica Neue"/>
                <a:sym typeface="Helvetica Neue"/>
              </a:rPr>
            </a:br>
            <a:endParaRPr sz="1600">
              <a:solidFill>
                <a:schemeClr val="dk1"/>
              </a:solidFill>
              <a:latin typeface="Helvetica Neue"/>
              <a:ea typeface="Helvetica Neue"/>
              <a:cs typeface="Helvetica Neue"/>
              <a:sym typeface="Helvetica Neue"/>
            </a:endParaRPr>
          </a:p>
          <a:p>
            <a:pPr>
              <a:lnSpc>
                <a:spcPct val="115000"/>
              </a:lnSpc>
              <a:buClr>
                <a:schemeClr val="dk1"/>
              </a:buClr>
              <a:buSzPts val="1100"/>
            </a:pPr>
            <a:r>
              <a:rPr lang="en" sz="1600">
                <a:solidFill>
                  <a:schemeClr val="dk1"/>
                </a:solidFill>
                <a:latin typeface="Helvetica Neue"/>
                <a:ea typeface="Helvetica Neue"/>
                <a:cs typeface="Helvetica Neue"/>
                <a:sym typeface="Helvetica Neue"/>
              </a:rPr>
              <a:t>From optimizing logistics to safeguarding your data &amp; systems, QC can transform your business in ways previously unimaginable.</a:t>
            </a:r>
            <a:endParaRPr sz="1600">
              <a:solidFill>
                <a:schemeClr val="dk1"/>
              </a:solidFill>
              <a:latin typeface="Helvetica Neue"/>
              <a:ea typeface="Helvetica Neue"/>
              <a:cs typeface="Helvetica Neue"/>
              <a:sym typeface="Helvetica Neue"/>
            </a:endParaRPr>
          </a:p>
          <a:p>
            <a:pPr>
              <a:lnSpc>
                <a:spcPct val="115000"/>
              </a:lnSpc>
              <a:buClr>
                <a:schemeClr val="dk1"/>
              </a:buClr>
              <a:buSzPts val="1100"/>
            </a:pPr>
            <a:endParaRPr sz="1467">
              <a:solidFill>
                <a:schemeClr val="dk1"/>
              </a:solidFill>
              <a:latin typeface="Helvetica Neue"/>
              <a:ea typeface="Helvetica Neue"/>
              <a:cs typeface="Helvetica Neue"/>
              <a:sym typeface="Helvetica Neue"/>
            </a:endParaRPr>
          </a:p>
          <a:p>
            <a:pPr>
              <a:lnSpc>
                <a:spcPct val="115000"/>
              </a:lnSpc>
              <a:buClr>
                <a:schemeClr val="dk1"/>
              </a:buClr>
              <a:buSzPts val="1100"/>
            </a:pPr>
            <a:endParaRPr sz="1467" b="1">
              <a:solidFill>
                <a:schemeClr val="dk1"/>
              </a:solidFill>
              <a:latin typeface="Helvetica Neue"/>
              <a:ea typeface="Helvetica Neue"/>
              <a:cs typeface="Helvetica Neue"/>
              <a:sym typeface="Helvetica Neue"/>
            </a:endParaRPr>
          </a:p>
          <a:p>
            <a:pPr>
              <a:lnSpc>
                <a:spcPct val="115000"/>
              </a:lnSpc>
              <a:buClr>
                <a:schemeClr val="dk1"/>
              </a:buClr>
              <a:buSzPts val="1100"/>
            </a:pPr>
            <a:endParaRPr sz="1467">
              <a:solidFill>
                <a:schemeClr val="dk1"/>
              </a:solidFill>
              <a:latin typeface="Helvetica Neue"/>
              <a:ea typeface="Helvetica Neue"/>
              <a:cs typeface="Helvetica Neue"/>
              <a:sym typeface="Helvetica Neue"/>
            </a:endParaRPr>
          </a:p>
          <a:p>
            <a:pPr>
              <a:lnSpc>
                <a:spcPct val="115000"/>
              </a:lnSpc>
              <a:buClr>
                <a:schemeClr val="dk1"/>
              </a:buClr>
              <a:buSzPts val="1100"/>
            </a:pPr>
            <a:endParaRPr sz="1467">
              <a:solidFill>
                <a:schemeClr val="dk1"/>
              </a:solidFill>
              <a:latin typeface="Helvetica Neue"/>
              <a:ea typeface="Helvetica Neue"/>
              <a:cs typeface="Helvetica Neue"/>
              <a:sym typeface="Helvetica Neue"/>
            </a:endParaRPr>
          </a:p>
          <a:p>
            <a:pPr>
              <a:lnSpc>
                <a:spcPct val="115000"/>
              </a:lnSpc>
              <a:buClr>
                <a:schemeClr val="dk1"/>
              </a:buClr>
              <a:buSzPts val="1100"/>
            </a:pPr>
            <a:endParaRPr sz="2667">
              <a:solidFill>
                <a:schemeClr val="dk1"/>
              </a:solidFill>
              <a:latin typeface="Georgia"/>
              <a:ea typeface="Georgia"/>
              <a:cs typeface="Georgia"/>
              <a:sym typeface="Georgia"/>
            </a:endParaRPr>
          </a:p>
          <a:p>
            <a:pPr>
              <a:lnSpc>
                <a:spcPct val="115000"/>
              </a:lnSpc>
              <a:buClr>
                <a:schemeClr val="dk1"/>
              </a:buClr>
              <a:buSzPts val="1100"/>
            </a:pPr>
            <a:endParaRPr sz="2667">
              <a:solidFill>
                <a:schemeClr val="dk1"/>
              </a:solidFill>
              <a:latin typeface="Georgia"/>
              <a:ea typeface="Georgia"/>
              <a:cs typeface="Georgia"/>
              <a:sym typeface="Georgia"/>
            </a:endParaRPr>
          </a:p>
        </p:txBody>
      </p:sp>
      <p:sp>
        <p:nvSpPr>
          <p:cNvPr id="55" name="Google Shape;3553;g253fdeb6d0a_0_0">
            <a:extLst>
              <a:ext uri="{FF2B5EF4-FFF2-40B4-BE49-F238E27FC236}">
                <a16:creationId xmlns:a16="http://schemas.microsoft.com/office/drawing/2014/main" id="{82B17445-EB5F-4A1E-992A-00C49E8884C9}"/>
              </a:ext>
            </a:extLst>
          </p:cNvPr>
          <p:cNvSpPr txBox="1"/>
          <p:nvPr/>
        </p:nvSpPr>
        <p:spPr>
          <a:xfrm>
            <a:off x="9362263" y="6492233"/>
            <a:ext cx="2387200" cy="137200"/>
          </a:xfrm>
          <a:prstGeom prst="rect">
            <a:avLst/>
          </a:prstGeom>
          <a:noFill/>
          <a:ln>
            <a:noFill/>
          </a:ln>
        </p:spPr>
        <p:txBody>
          <a:bodyPr spcFirstLastPara="1" wrap="square" lIns="0" tIns="0" rIns="0" bIns="0" anchor="b" anchorCtr="0">
            <a:noAutofit/>
          </a:bodyPr>
          <a:lstStyle/>
          <a:p>
            <a:pPr algn="r">
              <a:buClr>
                <a:srgbClr val="000000"/>
              </a:buClr>
              <a:buSzPts val="600"/>
            </a:pPr>
            <a:fld id="{00000000-1234-1234-1234-123412341234}" type="slidenum">
              <a:rPr lang="en" sz="800">
                <a:solidFill>
                  <a:schemeClr val="lt1"/>
                </a:solidFill>
                <a:latin typeface="Arial"/>
                <a:ea typeface="Arial"/>
                <a:cs typeface="Arial"/>
                <a:sym typeface="Arial"/>
              </a:rPr>
              <a:pPr algn="r">
                <a:buClr>
                  <a:srgbClr val="000000"/>
                </a:buClr>
                <a:buSzPts val="600"/>
              </a:pPr>
              <a:t>11</a:t>
            </a:fld>
            <a:endParaRPr sz="800">
              <a:solidFill>
                <a:schemeClr val="lt1"/>
              </a:solidFill>
              <a:latin typeface="Arial"/>
              <a:ea typeface="Arial"/>
              <a:cs typeface="Arial"/>
              <a:sym typeface="Arial"/>
            </a:endParaRPr>
          </a:p>
        </p:txBody>
      </p:sp>
      <p:sp>
        <p:nvSpPr>
          <p:cNvPr id="56" name="Google Shape;3554;g253fdeb6d0a_0_0">
            <a:extLst>
              <a:ext uri="{FF2B5EF4-FFF2-40B4-BE49-F238E27FC236}">
                <a16:creationId xmlns:a16="http://schemas.microsoft.com/office/drawing/2014/main" id="{97CA57CA-092E-4110-9877-1F32E523A951}"/>
              </a:ext>
            </a:extLst>
          </p:cNvPr>
          <p:cNvSpPr txBox="1"/>
          <p:nvPr/>
        </p:nvSpPr>
        <p:spPr>
          <a:xfrm>
            <a:off x="7041707" y="3530461"/>
            <a:ext cx="4267200" cy="933420"/>
          </a:xfrm>
          <a:prstGeom prst="rect">
            <a:avLst/>
          </a:prstGeom>
          <a:noFill/>
          <a:ln>
            <a:noFill/>
          </a:ln>
        </p:spPr>
        <p:txBody>
          <a:bodyPr spcFirstLastPara="1" wrap="square" lIns="121900" tIns="121900" rIns="121900" bIns="121900" anchor="t" anchorCtr="0">
            <a:spAutoFit/>
          </a:bodyPr>
          <a:lstStyle/>
          <a:p>
            <a:r>
              <a:rPr lang="en" sz="1400" b="1">
                <a:solidFill>
                  <a:srgbClr val="D04A02"/>
                </a:solidFill>
              </a:rPr>
              <a:t>Supercharge your AI investments</a:t>
            </a:r>
            <a:endParaRPr sz="1467" b="1">
              <a:solidFill>
                <a:schemeClr val="dk1"/>
              </a:solidFill>
              <a:latin typeface="Helvetica Neue"/>
              <a:ea typeface="Helvetica Neue"/>
              <a:cs typeface="Helvetica Neue"/>
              <a:sym typeface="Helvetica Neue"/>
            </a:endParaRPr>
          </a:p>
          <a:p>
            <a:pPr>
              <a:buClr>
                <a:schemeClr val="dk1"/>
              </a:buClr>
              <a:buSzPts val="1100"/>
            </a:pPr>
            <a:r>
              <a:rPr lang="en" sz="400">
                <a:solidFill>
                  <a:schemeClr val="dk1"/>
                </a:solidFill>
                <a:latin typeface="Helvetica Neue"/>
                <a:ea typeface="Helvetica Neue"/>
                <a:cs typeface="Helvetica Neue"/>
                <a:sym typeface="Helvetica Neue"/>
              </a:rPr>
              <a:t> </a:t>
            </a:r>
            <a:endParaRPr sz="1467">
              <a:solidFill>
                <a:schemeClr val="dk1"/>
              </a:solidFill>
              <a:latin typeface="Helvetica Neue"/>
              <a:ea typeface="Helvetica Neue"/>
              <a:cs typeface="Helvetica Neue"/>
              <a:sym typeface="Helvetica Neue"/>
            </a:endParaRPr>
          </a:p>
          <a:p>
            <a:pPr>
              <a:buClr>
                <a:schemeClr val="dk1"/>
              </a:buClr>
              <a:buSzPts val="1100"/>
            </a:pPr>
            <a:r>
              <a:rPr lang="en" sz="1333">
                <a:solidFill>
                  <a:schemeClr val="dk1"/>
                </a:solidFill>
                <a:latin typeface="Helvetica Neue"/>
                <a:ea typeface="Helvetica Neue"/>
                <a:cs typeface="Helvetica Neue"/>
                <a:sym typeface="Helvetica Neue"/>
              </a:rPr>
              <a:t>Combining QC with AI allows for faster machine learning and improved predictions in various fields.</a:t>
            </a:r>
            <a:endParaRPr sz="1333">
              <a:solidFill>
                <a:schemeClr val="dk1"/>
              </a:solidFill>
              <a:latin typeface="Helvetica Neue"/>
              <a:ea typeface="Helvetica Neue"/>
              <a:cs typeface="Helvetica Neue"/>
              <a:sym typeface="Helvetica Neue"/>
            </a:endParaRPr>
          </a:p>
        </p:txBody>
      </p:sp>
      <p:sp>
        <p:nvSpPr>
          <p:cNvPr id="57" name="Google Shape;3555;g253fdeb6d0a_0_0">
            <a:extLst>
              <a:ext uri="{FF2B5EF4-FFF2-40B4-BE49-F238E27FC236}">
                <a16:creationId xmlns:a16="http://schemas.microsoft.com/office/drawing/2014/main" id="{A59E2C82-F60E-4DE5-936C-325374976754}"/>
              </a:ext>
            </a:extLst>
          </p:cNvPr>
          <p:cNvSpPr txBox="1"/>
          <p:nvPr/>
        </p:nvSpPr>
        <p:spPr>
          <a:xfrm>
            <a:off x="7041707" y="1551080"/>
            <a:ext cx="4408000" cy="1138541"/>
          </a:xfrm>
          <a:prstGeom prst="rect">
            <a:avLst/>
          </a:prstGeom>
          <a:noFill/>
          <a:ln>
            <a:noFill/>
          </a:ln>
        </p:spPr>
        <p:txBody>
          <a:bodyPr spcFirstLastPara="1" wrap="square" lIns="121900" tIns="121900" rIns="121900" bIns="121900" anchor="t" anchorCtr="0">
            <a:spAutoFit/>
          </a:bodyPr>
          <a:lstStyle/>
          <a:p>
            <a:r>
              <a:rPr lang="en" sz="1400" b="1">
                <a:solidFill>
                  <a:srgbClr val="D04A02"/>
                </a:solidFill>
              </a:rPr>
              <a:t>Streamline your logistical operations</a:t>
            </a:r>
            <a:endParaRPr sz="1467" b="1">
              <a:solidFill>
                <a:schemeClr val="dk1"/>
              </a:solidFill>
              <a:latin typeface="Helvetica Neue"/>
              <a:ea typeface="Helvetica Neue"/>
              <a:cs typeface="Helvetica Neue"/>
              <a:sym typeface="Helvetica Neue"/>
            </a:endParaRPr>
          </a:p>
          <a:p>
            <a:r>
              <a:rPr lang="en" sz="400">
                <a:solidFill>
                  <a:schemeClr val="dk1"/>
                </a:solidFill>
                <a:latin typeface="Helvetica Neue"/>
                <a:ea typeface="Helvetica Neue"/>
                <a:cs typeface="Helvetica Neue"/>
                <a:sym typeface="Helvetica Neue"/>
              </a:rPr>
              <a:t> </a:t>
            </a:r>
            <a:br>
              <a:rPr lang="en" sz="1467">
                <a:solidFill>
                  <a:schemeClr val="dk1"/>
                </a:solidFill>
                <a:latin typeface="Helvetica Neue"/>
                <a:ea typeface="Helvetica Neue"/>
                <a:cs typeface="Helvetica Neue"/>
                <a:sym typeface="Helvetica Neue"/>
              </a:rPr>
            </a:br>
            <a:r>
              <a:rPr lang="en" sz="1333">
                <a:solidFill>
                  <a:schemeClr val="dk1"/>
                </a:solidFill>
                <a:latin typeface="Helvetica Neue"/>
                <a:ea typeface="Helvetica Neue"/>
                <a:cs typeface="Helvetica Neue"/>
                <a:sym typeface="Helvetica Neue"/>
              </a:rPr>
              <a:t>Rapidly plan and optimize routes, resources, and scheduling, saving time and costs while improving service levels and carbon footprint.</a:t>
            </a:r>
            <a:endParaRPr sz="1733">
              <a:solidFill>
                <a:schemeClr val="dk1"/>
              </a:solidFill>
            </a:endParaRPr>
          </a:p>
        </p:txBody>
      </p:sp>
      <p:grpSp>
        <p:nvGrpSpPr>
          <p:cNvPr id="58" name="Google Shape;3556;g253fdeb6d0a_0_0">
            <a:extLst>
              <a:ext uri="{FF2B5EF4-FFF2-40B4-BE49-F238E27FC236}">
                <a16:creationId xmlns:a16="http://schemas.microsoft.com/office/drawing/2014/main" id="{D171E078-660A-470B-8C86-89F10F010A02}"/>
              </a:ext>
            </a:extLst>
          </p:cNvPr>
          <p:cNvGrpSpPr/>
          <p:nvPr/>
        </p:nvGrpSpPr>
        <p:grpSpPr>
          <a:xfrm>
            <a:off x="6273951" y="5809973"/>
            <a:ext cx="604992" cy="604787"/>
            <a:chOff x="1210184" y="3004902"/>
            <a:chExt cx="453744" cy="453590"/>
          </a:xfrm>
        </p:grpSpPr>
        <p:sp>
          <p:nvSpPr>
            <p:cNvPr id="59" name="Google Shape;3557;g253fdeb6d0a_0_0">
              <a:extLst>
                <a:ext uri="{FF2B5EF4-FFF2-40B4-BE49-F238E27FC236}">
                  <a16:creationId xmlns:a16="http://schemas.microsoft.com/office/drawing/2014/main" id="{619DF1A6-4C20-4FC4-A664-B79BE5B7D12A}"/>
                </a:ext>
              </a:extLst>
            </p:cNvPr>
            <p:cNvSpPr/>
            <p:nvPr/>
          </p:nvSpPr>
          <p:spPr>
            <a:xfrm>
              <a:off x="1329607" y="3047741"/>
              <a:ext cx="211022" cy="213313"/>
            </a:xfrm>
            <a:custGeom>
              <a:avLst/>
              <a:gdLst/>
              <a:ahLst/>
              <a:cxnLst/>
              <a:rect l="l" t="t" r="r" b="b"/>
              <a:pathLst>
                <a:path w="211022" h="213313" extrusionOk="0">
                  <a:moveTo>
                    <a:pt x="124528" y="41359"/>
                  </a:moveTo>
                  <a:cubicBezTo>
                    <a:pt x="110074" y="60167"/>
                    <a:pt x="102313" y="83256"/>
                    <a:pt x="102471" y="106972"/>
                  </a:cubicBezTo>
                  <a:cubicBezTo>
                    <a:pt x="97728" y="96838"/>
                    <a:pt x="91158" y="87666"/>
                    <a:pt x="83092" y="79914"/>
                  </a:cubicBezTo>
                  <a:cubicBezTo>
                    <a:pt x="64406" y="62054"/>
                    <a:pt x="38064" y="52824"/>
                    <a:pt x="8854" y="53832"/>
                  </a:cubicBezTo>
                  <a:lnTo>
                    <a:pt x="0" y="54147"/>
                  </a:lnTo>
                  <a:lnTo>
                    <a:pt x="1418" y="62904"/>
                  </a:lnTo>
                  <a:cubicBezTo>
                    <a:pt x="10650" y="119194"/>
                    <a:pt x="45154" y="154693"/>
                    <a:pt x="96578" y="161434"/>
                  </a:cubicBezTo>
                  <a:lnTo>
                    <a:pt x="96578" y="213313"/>
                  </a:lnTo>
                  <a:lnTo>
                    <a:pt x="112333" y="213313"/>
                  </a:lnTo>
                  <a:lnTo>
                    <a:pt x="112333" y="190791"/>
                  </a:lnTo>
                  <a:cubicBezTo>
                    <a:pt x="113594" y="190791"/>
                    <a:pt x="114885" y="190791"/>
                    <a:pt x="116146" y="190791"/>
                  </a:cubicBezTo>
                  <a:cubicBezTo>
                    <a:pt x="153649" y="191935"/>
                    <a:pt x="184976" y="162474"/>
                    <a:pt x="186123" y="124983"/>
                  </a:cubicBezTo>
                  <a:cubicBezTo>
                    <a:pt x="186256" y="120652"/>
                    <a:pt x="185972" y="116321"/>
                    <a:pt x="185279" y="112043"/>
                  </a:cubicBezTo>
                  <a:lnTo>
                    <a:pt x="184460" y="105743"/>
                  </a:lnTo>
                  <a:lnTo>
                    <a:pt x="177937" y="105397"/>
                  </a:lnTo>
                  <a:cubicBezTo>
                    <a:pt x="176204" y="105397"/>
                    <a:pt x="174471" y="105397"/>
                    <a:pt x="172769" y="105397"/>
                  </a:cubicBezTo>
                  <a:cubicBezTo>
                    <a:pt x="197001" y="82780"/>
                    <a:pt x="210581" y="49674"/>
                    <a:pt x="211023" y="8788"/>
                  </a:cubicBezTo>
                  <a:lnTo>
                    <a:pt x="211023" y="0"/>
                  </a:lnTo>
                  <a:lnTo>
                    <a:pt x="202294" y="945"/>
                  </a:lnTo>
                  <a:cubicBezTo>
                    <a:pt x="169776" y="4253"/>
                    <a:pt x="142079" y="18679"/>
                    <a:pt x="124528" y="41359"/>
                  </a:cubicBezTo>
                  <a:close/>
                  <a:moveTo>
                    <a:pt x="96799" y="145716"/>
                  </a:moveTo>
                  <a:cubicBezTo>
                    <a:pt x="69669" y="141558"/>
                    <a:pt x="31447" y="125462"/>
                    <a:pt x="18811" y="69487"/>
                  </a:cubicBezTo>
                  <a:cubicBezTo>
                    <a:pt x="38726" y="69913"/>
                    <a:pt x="57789" y="77636"/>
                    <a:pt x="72378" y="91191"/>
                  </a:cubicBezTo>
                  <a:cubicBezTo>
                    <a:pt x="86400" y="104578"/>
                    <a:pt x="94656" y="123036"/>
                    <a:pt x="96673" y="145023"/>
                  </a:cubicBezTo>
                  <a:close/>
                  <a:moveTo>
                    <a:pt x="155155" y="160143"/>
                  </a:moveTo>
                  <a:cubicBezTo>
                    <a:pt x="144398" y="170689"/>
                    <a:pt x="129711" y="176242"/>
                    <a:pt x="114665" y="175451"/>
                  </a:cubicBezTo>
                  <a:cubicBezTo>
                    <a:pt x="115749" y="160398"/>
                    <a:pt x="122224" y="146239"/>
                    <a:pt x="132909" y="135573"/>
                  </a:cubicBezTo>
                  <a:cubicBezTo>
                    <a:pt x="143115" y="126271"/>
                    <a:pt x="156406" y="121087"/>
                    <a:pt x="170217" y="121021"/>
                  </a:cubicBezTo>
                  <a:cubicBezTo>
                    <a:pt x="170854" y="135586"/>
                    <a:pt x="165399" y="149760"/>
                    <a:pt x="155155" y="160143"/>
                  </a:cubicBezTo>
                  <a:close/>
                  <a:moveTo>
                    <a:pt x="118446" y="117933"/>
                  </a:moveTo>
                  <a:cubicBezTo>
                    <a:pt x="116493" y="91915"/>
                    <a:pt x="122731" y="68952"/>
                    <a:pt x="136659" y="51092"/>
                  </a:cubicBezTo>
                  <a:cubicBezTo>
                    <a:pt x="150586" y="33232"/>
                    <a:pt x="170375" y="22113"/>
                    <a:pt x="194984" y="17703"/>
                  </a:cubicBezTo>
                  <a:cubicBezTo>
                    <a:pt x="190699" y="84796"/>
                    <a:pt x="148696" y="109082"/>
                    <a:pt x="118446" y="117808"/>
                  </a:cubicBezTo>
                  <a:close/>
                </a:path>
              </a:pathLst>
            </a:custGeom>
            <a:solidFill>
              <a:srgbClr val="7D7D7D"/>
            </a:solidFill>
            <a:ln>
              <a:noFill/>
            </a:ln>
          </p:spPr>
          <p:txBody>
            <a:bodyPr spcFirstLastPara="1" wrap="square" lIns="121900" tIns="60933" rIns="121900" bIns="60933" anchor="ctr" anchorCtr="0">
              <a:noAutofit/>
            </a:bodyPr>
            <a:lstStyle/>
            <a:p>
              <a:pPr algn="ctr">
                <a:buClr>
                  <a:srgbClr val="000000"/>
                </a:buClr>
                <a:buSzPts val="1800"/>
              </a:pPr>
              <a:endParaRPr sz="2400">
                <a:solidFill>
                  <a:srgbClr val="000000"/>
                </a:solidFill>
                <a:latin typeface="Arial"/>
                <a:ea typeface="Arial"/>
                <a:cs typeface="Arial"/>
                <a:sym typeface="Arial"/>
              </a:endParaRPr>
            </a:p>
          </p:txBody>
        </p:sp>
        <p:sp>
          <p:nvSpPr>
            <p:cNvPr id="60" name="Google Shape;3558;g253fdeb6d0a_0_0">
              <a:extLst>
                <a:ext uri="{FF2B5EF4-FFF2-40B4-BE49-F238E27FC236}">
                  <a16:creationId xmlns:a16="http://schemas.microsoft.com/office/drawing/2014/main" id="{5B510110-53A6-4775-A287-476F8C3689D4}"/>
                </a:ext>
              </a:extLst>
            </p:cNvPr>
            <p:cNvSpPr/>
            <p:nvPr/>
          </p:nvSpPr>
          <p:spPr>
            <a:xfrm>
              <a:off x="1210184" y="3004902"/>
              <a:ext cx="453744" cy="453590"/>
            </a:xfrm>
            <a:custGeom>
              <a:avLst/>
              <a:gdLst/>
              <a:ahLst/>
              <a:cxnLst/>
              <a:rect l="l" t="t" r="r" b="b"/>
              <a:pathLst>
                <a:path w="453744" h="453590" extrusionOk="0">
                  <a:moveTo>
                    <a:pt x="453744" y="0"/>
                  </a:moveTo>
                  <a:lnTo>
                    <a:pt x="0" y="0"/>
                  </a:lnTo>
                  <a:lnTo>
                    <a:pt x="0" y="453590"/>
                  </a:lnTo>
                  <a:lnTo>
                    <a:pt x="0" y="453590"/>
                  </a:lnTo>
                  <a:lnTo>
                    <a:pt x="0" y="453590"/>
                  </a:lnTo>
                  <a:lnTo>
                    <a:pt x="453744" y="453590"/>
                  </a:lnTo>
                  <a:lnTo>
                    <a:pt x="453744" y="453590"/>
                  </a:lnTo>
                  <a:lnTo>
                    <a:pt x="453744" y="453590"/>
                  </a:lnTo>
                  <a:close/>
                  <a:moveTo>
                    <a:pt x="19347" y="434218"/>
                  </a:moveTo>
                  <a:lnTo>
                    <a:pt x="19347" y="430533"/>
                  </a:lnTo>
                  <a:cubicBezTo>
                    <a:pt x="35102" y="414972"/>
                    <a:pt x="131806" y="319151"/>
                    <a:pt x="140881" y="310048"/>
                  </a:cubicBezTo>
                  <a:cubicBezTo>
                    <a:pt x="142929" y="308000"/>
                    <a:pt x="144662" y="306173"/>
                    <a:pt x="146175" y="304535"/>
                  </a:cubicBezTo>
                  <a:cubicBezTo>
                    <a:pt x="151595" y="298708"/>
                    <a:pt x="152036" y="298236"/>
                    <a:pt x="157077" y="298236"/>
                  </a:cubicBezTo>
                  <a:lnTo>
                    <a:pt x="253404" y="298236"/>
                  </a:lnTo>
                  <a:lnTo>
                    <a:pt x="254601" y="298236"/>
                  </a:lnTo>
                  <a:cubicBezTo>
                    <a:pt x="254601" y="298236"/>
                    <a:pt x="268056" y="296944"/>
                    <a:pt x="271522" y="303590"/>
                  </a:cubicBezTo>
                  <a:cubicBezTo>
                    <a:pt x="273750" y="308593"/>
                    <a:pt x="273434" y="314360"/>
                    <a:pt x="270671" y="319088"/>
                  </a:cubicBezTo>
                  <a:cubicBezTo>
                    <a:pt x="270022" y="320216"/>
                    <a:pt x="269140" y="321192"/>
                    <a:pt x="268087" y="321955"/>
                  </a:cubicBezTo>
                  <a:cubicBezTo>
                    <a:pt x="263972" y="322991"/>
                    <a:pt x="259715" y="323353"/>
                    <a:pt x="255483" y="323025"/>
                  </a:cubicBezTo>
                  <a:lnTo>
                    <a:pt x="251734" y="323025"/>
                  </a:lnTo>
                  <a:lnTo>
                    <a:pt x="166562" y="323025"/>
                  </a:lnTo>
                  <a:lnTo>
                    <a:pt x="166562" y="342398"/>
                  </a:lnTo>
                  <a:lnTo>
                    <a:pt x="251923" y="342398"/>
                  </a:lnTo>
                  <a:lnTo>
                    <a:pt x="255074" y="342398"/>
                  </a:lnTo>
                  <a:cubicBezTo>
                    <a:pt x="258688" y="342590"/>
                    <a:pt x="262315" y="342483"/>
                    <a:pt x="265913" y="342083"/>
                  </a:cubicBezTo>
                  <a:cubicBezTo>
                    <a:pt x="269174" y="342067"/>
                    <a:pt x="272398" y="341358"/>
                    <a:pt x="275366" y="340004"/>
                  </a:cubicBezTo>
                  <a:cubicBezTo>
                    <a:pt x="286016" y="336602"/>
                    <a:pt x="298400" y="328790"/>
                    <a:pt x="314092" y="311371"/>
                  </a:cubicBezTo>
                  <a:cubicBezTo>
                    <a:pt x="339899" y="282769"/>
                    <a:pt x="368604" y="256373"/>
                    <a:pt x="379412" y="246451"/>
                  </a:cubicBezTo>
                  <a:lnTo>
                    <a:pt x="382122" y="243931"/>
                  </a:lnTo>
                  <a:cubicBezTo>
                    <a:pt x="385412" y="241042"/>
                    <a:pt x="389656" y="239483"/>
                    <a:pt x="394033" y="239552"/>
                  </a:cubicBezTo>
                  <a:cubicBezTo>
                    <a:pt x="396591" y="239678"/>
                    <a:pt x="398964" y="240922"/>
                    <a:pt x="400524" y="242954"/>
                  </a:cubicBezTo>
                  <a:cubicBezTo>
                    <a:pt x="406605" y="250388"/>
                    <a:pt x="400524" y="259460"/>
                    <a:pt x="399011" y="260940"/>
                  </a:cubicBezTo>
                  <a:cubicBezTo>
                    <a:pt x="396364" y="263618"/>
                    <a:pt x="382185" y="277415"/>
                    <a:pt x="365768" y="293416"/>
                  </a:cubicBezTo>
                  <a:cubicBezTo>
                    <a:pt x="337882" y="320537"/>
                    <a:pt x="303189" y="354304"/>
                    <a:pt x="296730" y="361045"/>
                  </a:cubicBezTo>
                  <a:lnTo>
                    <a:pt x="296478" y="361329"/>
                  </a:lnTo>
                  <a:cubicBezTo>
                    <a:pt x="291184" y="366904"/>
                    <a:pt x="283149" y="375314"/>
                    <a:pt x="267079" y="375314"/>
                  </a:cubicBezTo>
                  <a:lnTo>
                    <a:pt x="177780" y="375314"/>
                  </a:lnTo>
                  <a:lnTo>
                    <a:pt x="117910" y="434344"/>
                  </a:lnTo>
                  <a:close/>
                  <a:moveTo>
                    <a:pt x="185689" y="394561"/>
                  </a:moveTo>
                  <a:lnTo>
                    <a:pt x="267110" y="394561"/>
                  </a:lnTo>
                  <a:cubicBezTo>
                    <a:pt x="283836" y="394624"/>
                    <a:pt x="299736" y="387303"/>
                    <a:pt x="310563" y="374558"/>
                  </a:cubicBezTo>
                  <a:lnTo>
                    <a:pt x="310815" y="374275"/>
                  </a:lnTo>
                  <a:cubicBezTo>
                    <a:pt x="317117" y="367786"/>
                    <a:pt x="353007" y="332759"/>
                    <a:pt x="379318" y="307150"/>
                  </a:cubicBezTo>
                  <a:cubicBezTo>
                    <a:pt x="396490" y="290424"/>
                    <a:pt x="410071" y="277226"/>
                    <a:pt x="412844" y="274391"/>
                  </a:cubicBezTo>
                  <a:cubicBezTo>
                    <a:pt x="421604" y="265539"/>
                    <a:pt x="428221" y="246041"/>
                    <a:pt x="415554" y="230575"/>
                  </a:cubicBezTo>
                  <a:cubicBezTo>
                    <a:pt x="410610" y="224385"/>
                    <a:pt x="403268" y="220583"/>
                    <a:pt x="395356" y="220117"/>
                  </a:cubicBezTo>
                  <a:cubicBezTo>
                    <a:pt x="385660" y="219651"/>
                    <a:pt x="376176" y="223050"/>
                    <a:pt x="368982" y="229567"/>
                  </a:cubicBezTo>
                  <a:lnTo>
                    <a:pt x="366304" y="232024"/>
                  </a:lnTo>
                  <a:cubicBezTo>
                    <a:pt x="355338" y="242135"/>
                    <a:pt x="326160" y="268973"/>
                    <a:pt x="299723" y="298172"/>
                  </a:cubicBezTo>
                  <a:cubicBezTo>
                    <a:pt x="297076" y="301133"/>
                    <a:pt x="294556" y="303685"/>
                    <a:pt x="292192" y="305984"/>
                  </a:cubicBezTo>
                  <a:cubicBezTo>
                    <a:pt x="291789" y="301956"/>
                    <a:pt x="290645" y="298037"/>
                    <a:pt x="288821" y="294424"/>
                  </a:cubicBezTo>
                  <a:cubicBezTo>
                    <a:pt x="281132" y="279682"/>
                    <a:pt x="262983" y="277604"/>
                    <a:pt x="252899" y="278675"/>
                  </a:cubicBezTo>
                  <a:lnTo>
                    <a:pt x="157077" y="278675"/>
                  </a:lnTo>
                  <a:cubicBezTo>
                    <a:pt x="143623" y="278675"/>
                    <a:pt x="138171" y="284470"/>
                    <a:pt x="131869" y="291274"/>
                  </a:cubicBezTo>
                  <a:cubicBezTo>
                    <a:pt x="130483" y="292755"/>
                    <a:pt x="128939" y="294424"/>
                    <a:pt x="127048" y="296283"/>
                  </a:cubicBezTo>
                  <a:cubicBezTo>
                    <a:pt x="119486" y="303874"/>
                    <a:pt x="50857" y="371881"/>
                    <a:pt x="19221" y="403191"/>
                  </a:cubicBezTo>
                  <a:lnTo>
                    <a:pt x="19221" y="19341"/>
                  </a:lnTo>
                  <a:lnTo>
                    <a:pt x="434397" y="19341"/>
                  </a:lnTo>
                  <a:lnTo>
                    <a:pt x="434397" y="434218"/>
                  </a:lnTo>
                  <a:lnTo>
                    <a:pt x="145324" y="434218"/>
                  </a:lnTo>
                  <a:close/>
                </a:path>
              </a:pathLst>
            </a:custGeom>
            <a:solidFill>
              <a:srgbClr val="7D7D7D"/>
            </a:solidFill>
            <a:ln>
              <a:noFill/>
            </a:ln>
          </p:spPr>
          <p:txBody>
            <a:bodyPr spcFirstLastPara="1" wrap="square" lIns="121900" tIns="60933" rIns="121900" bIns="60933" anchor="ctr" anchorCtr="0">
              <a:noAutofit/>
            </a:bodyPr>
            <a:lstStyle/>
            <a:p>
              <a:pPr algn="ctr">
                <a:buClr>
                  <a:srgbClr val="000000"/>
                </a:buClr>
                <a:buSzPts val="1800"/>
              </a:pPr>
              <a:endParaRPr sz="2400">
                <a:solidFill>
                  <a:srgbClr val="000000"/>
                </a:solidFill>
                <a:latin typeface="Arial"/>
                <a:ea typeface="Arial"/>
                <a:cs typeface="Arial"/>
                <a:sym typeface="Arial"/>
              </a:endParaRPr>
            </a:p>
          </p:txBody>
        </p:sp>
      </p:grpSp>
      <p:sp>
        <p:nvSpPr>
          <p:cNvPr id="62" name="Google Shape;3559;g253fdeb6d0a_0_0">
            <a:extLst>
              <a:ext uri="{FF2B5EF4-FFF2-40B4-BE49-F238E27FC236}">
                <a16:creationId xmlns:a16="http://schemas.microsoft.com/office/drawing/2014/main" id="{0A83A537-8412-4B07-94F0-42E60418BE51}"/>
              </a:ext>
            </a:extLst>
          </p:cNvPr>
          <p:cNvSpPr txBox="1"/>
          <p:nvPr/>
        </p:nvSpPr>
        <p:spPr>
          <a:xfrm>
            <a:off x="7041707" y="5315667"/>
            <a:ext cx="4454400" cy="1343661"/>
          </a:xfrm>
          <a:prstGeom prst="rect">
            <a:avLst/>
          </a:prstGeom>
          <a:noFill/>
          <a:ln>
            <a:noFill/>
          </a:ln>
        </p:spPr>
        <p:txBody>
          <a:bodyPr spcFirstLastPara="1" wrap="square" lIns="121900" tIns="121900" rIns="121900" bIns="121900" anchor="t" anchorCtr="0">
            <a:spAutoFit/>
          </a:bodyPr>
          <a:lstStyle/>
          <a:p>
            <a:r>
              <a:rPr lang="en-US" sz="1400" b="1">
                <a:solidFill>
                  <a:srgbClr val="D04A02"/>
                </a:solidFill>
              </a:rPr>
              <a:t>Lower Carbon </a:t>
            </a:r>
            <a:r>
              <a:rPr lang="en-US" sz="1400" b="1">
                <a:solidFill>
                  <a:srgbClr val="D04A02"/>
                </a:solidFil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footprint</a:t>
            </a:r>
            <a:r>
              <a:rPr lang="en-US" sz="1400" b="1">
                <a:solidFill>
                  <a:srgbClr val="D04A02"/>
                </a:solidFill>
              </a:rPr>
              <a:t>:</a:t>
            </a:r>
            <a:br>
              <a:rPr lang="en-US" sz="1467">
                <a:solidFill>
                  <a:schemeClr val="dk1"/>
                </a:solidFill>
                <a:latin typeface="Helvetica Neue"/>
                <a:ea typeface="Helvetica Neue"/>
                <a:cs typeface="Helvetica Neue"/>
                <a:sym typeface="Helvetica Neue"/>
              </a:rPr>
            </a:br>
            <a:r>
              <a:rPr lang="en-US" sz="400">
                <a:solidFill>
                  <a:schemeClr val="dk1"/>
                </a:solidFill>
                <a:latin typeface="Helvetica Neue"/>
                <a:ea typeface="Helvetica Neue"/>
                <a:cs typeface="Helvetica Neue"/>
                <a:sym typeface="Helvetica Neue"/>
              </a:rPr>
              <a:t> </a:t>
            </a:r>
            <a:endParaRPr lang="en-US" sz="1467">
              <a:solidFill>
                <a:schemeClr val="dk1"/>
              </a:solidFill>
              <a:latin typeface="Helvetica Neue"/>
              <a:ea typeface="Helvetica Neue"/>
              <a:cs typeface="Helvetica Neue"/>
              <a:sym typeface="Helvetica Neue"/>
            </a:endParaRPr>
          </a:p>
          <a:p>
            <a:r>
              <a:rPr lang="en-US" sz="1333">
                <a:solidFill>
                  <a:schemeClr val="dk1"/>
                </a:solidFill>
                <a:latin typeface="Helvetica Neue"/>
                <a:ea typeface="Helvetica Neue"/>
                <a:cs typeface="Helvetica Neue"/>
                <a:sym typeface="Helvetica Neue"/>
              </a:rPr>
              <a:t>QC uses less energy than traditional computers by reducing both the time and power required for complex computations. QC will also lead to breakthrough advancements in low-carbon technologies.</a:t>
            </a:r>
            <a:endParaRPr lang="en-US" sz="1733">
              <a:solidFill>
                <a:schemeClr val="dk1"/>
              </a:solidFill>
            </a:endParaRPr>
          </a:p>
        </p:txBody>
      </p:sp>
      <p:sp>
        <p:nvSpPr>
          <p:cNvPr id="63" name="Google Shape;3560;g253fdeb6d0a_0_0">
            <a:extLst>
              <a:ext uri="{FF2B5EF4-FFF2-40B4-BE49-F238E27FC236}">
                <a16:creationId xmlns:a16="http://schemas.microsoft.com/office/drawing/2014/main" id="{71168C82-5BB3-4CE4-B742-9DD9118C5B36}"/>
              </a:ext>
            </a:extLst>
          </p:cNvPr>
          <p:cNvSpPr txBox="1"/>
          <p:nvPr/>
        </p:nvSpPr>
        <p:spPr>
          <a:xfrm>
            <a:off x="7041707" y="4336391"/>
            <a:ext cx="4352800" cy="1138541"/>
          </a:xfrm>
          <a:prstGeom prst="rect">
            <a:avLst/>
          </a:prstGeom>
          <a:noFill/>
          <a:ln>
            <a:noFill/>
          </a:ln>
        </p:spPr>
        <p:txBody>
          <a:bodyPr spcFirstLastPara="1" wrap="square" lIns="121900" tIns="121900" rIns="121900" bIns="121900" anchor="t" anchorCtr="0">
            <a:spAutoFit/>
          </a:bodyPr>
          <a:lstStyle/>
          <a:p>
            <a:r>
              <a:rPr lang="en" sz="1400" b="1">
                <a:solidFill>
                  <a:srgbClr val="D04A02"/>
                </a:solidFill>
              </a:rPr>
              <a:t>Safeguard your data and systems</a:t>
            </a:r>
            <a:endParaRPr sz="1467" b="1">
              <a:solidFill>
                <a:schemeClr val="dk1"/>
              </a:solidFill>
              <a:latin typeface="Helvetica Neue"/>
              <a:ea typeface="Helvetica Neue"/>
              <a:cs typeface="Helvetica Neue"/>
              <a:sym typeface="Helvetica Neue"/>
            </a:endParaRPr>
          </a:p>
          <a:p>
            <a:r>
              <a:rPr lang="en" sz="400">
                <a:solidFill>
                  <a:schemeClr val="dk1"/>
                </a:solidFill>
                <a:latin typeface="Helvetica Neue"/>
                <a:ea typeface="Helvetica Neue"/>
                <a:cs typeface="Helvetica Neue"/>
                <a:sym typeface="Helvetica Neue"/>
              </a:rPr>
              <a:t> </a:t>
            </a:r>
            <a:br>
              <a:rPr lang="en" sz="1467">
                <a:solidFill>
                  <a:schemeClr val="dk1"/>
                </a:solidFill>
                <a:latin typeface="Helvetica Neue"/>
                <a:ea typeface="Helvetica Neue"/>
                <a:cs typeface="Helvetica Neue"/>
                <a:sym typeface="Helvetica Neue"/>
              </a:rPr>
            </a:br>
            <a:r>
              <a:rPr lang="en" sz="1333">
                <a:solidFill>
                  <a:schemeClr val="dk1"/>
                </a:solidFill>
                <a:latin typeface="Helvetica Neue"/>
                <a:ea typeface="Helvetica Neue"/>
                <a:cs typeface="Helvetica Neue"/>
                <a:sym typeface="Helvetica Neue"/>
              </a:rPr>
              <a:t>Encryption protocols that provide enhanced security to protect and transmit data in ways that cannot be hacked by classical or quantum computers. </a:t>
            </a:r>
            <a:endParaRPr sz="1333">
              <a:solidFill>
                <a:schemeClr val="dk1"/>
              </a:solidFill>
              <a:latin typeface="Helvetica Neue"/>
              <a:ea typeface="Helvetica Neue"/>
              <a:cs typeface="Helvetica Neue"/>
              <a:sym typeface="Helvetica Neue"/>
            </a:endParaRPr>
          </a:p>
        </p:txBody>
      </p:sp>
      <p:sp>
        <p:nvSpPr>
          <p:cNvPr id="64" name="Google Shape;3561;g253fdeb6d0a_0_0">
            <a:extLst>
              <a:ext uri="{FF2B5EF4-FFF2-40B4-BE49-F238E27FC236}">
                <a16:creationId xmlns:a16="http://schemas.microsoft.com/office/drawing/2014/main" id="{71008D3C-4125-43CF-8592-9F768CDC1F4B}"/>
              </a:ext>
            </a:extLst>
          </p:cNvPr>
          <p:cNvSpPr/>
          <p:nvPr/>
        </p:nvSpPr>
        <p:spPr>
          <a:xfrm>
            <a:off x="6267436" y="3867694"/>
            <a:ext cx="607873" cy="609600"/>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551" y="551"/>
                </a:moveTo>
                <a:cubicBezTo>
                  <a:pt x="25" y="551"/>
                  <a:pt x="25" y="551"/>
                  <a:pt x="25" y="551"/>
                </a:cubicBezTo>
                <a:cubicBezTo>
                  <a:pt x="25" y="25"/>
                  <a:pt x="25" y="25"/>
                  <a:pt x="25" y="25"/>
                </a:cubicBezTo>
                <a:cubicBezTo>
                  <a:pt x="551" y="25"/>
                  <a:pt x="551" y="25"/>
                  <a:pt x="551" y="25"/>
                </a:cubicBezTo>
                <a:lnTo>
                  <a:pt x="551" y="551"/>
                </a:lnTo>
                <a:close/>
                <a:moveTo>
                  <a:pt x="367" y="181"/>
                </a:moveTo>
                <a:cubicBezTo>
                  <a:pt x="381" y="177"/>
                  <a:pt x="391" y="164"/>
                  <a:pt x="391" y="149"/>
                </a:cubicBezTo>
                <a:cubicBezTo>
                  <a:pt x="391" y="130"/>
                  <a:pt x="376" y="115"/>
                  <a:pt x="358" y="115"/>
                </a:cubicBezTo>
                <a:cubicBezTo>
                  <a:pt x="339" y="115"/>
                  <a:pt x="324" y="130"/>
                  <a:pt x="324" y="149"/>
                </a:cubicBezTo>
                <a:cubicBezTo>
                  <a:pt x="324" y="161"/>
                  <a:pt x="331" y="173"/>
                  <a:pt x="342" y="178"/>
                </a:cubicBezTo>
                <a:cubicBezTo>
                  <a:pt x="342" y="243"/>
                  <a:pt x="342" y="243"/>
                  <a:pt x="342" y="243"/>
                </a:cubicBezTo>
                <a:cubicBezTo>
                  <a:pt x="385" y="274"/>
                  <a:pt x="385" y="274"/>
                  <a:pt x="385" y="274"/>
                </a:cubicBezTo>
                <a:cubicBezTo>
                  <a:pt x="385" y="319"/>
                  <a:pt x="385" y="319"/>
                  <a:pt x="385" y="319"/>
                </a:cubicBezTo>
                <a:cubicBezTo>
                  <a:pt x="341" y="340"/>
                  <a:pt x="341" y="340"/>
                  <a:pt x="341" y="340"/>
                </a:cubicBezTo>
                <a:cubicBezTo>
                  <a:pt x="341" y="398"/>
                  <a:pt x="341" y="398"/>
                  <a:pt x="341" y="398"/>
                </a:cubicBezTo>
                <a:cubicBezTo>
                  <a:pt x="330" y="404"/>
                  <a:pt x="324" y="414"/>
                  <a:pt x="324" y="427"/>
                </a:cubicBezTo>
                <a:cubicBezTo>
                  <a:pt x="324" y="446"/>
                  <a:pt x="339" y="461"/>
                  <a:pt x="357" y="461"/>
                </a:cubicBezTo>
                <a:cubicBezTo>
                  <a:pt x="376" y="461"/>
                  <a:pt x="391" y="446"/>
                  <a:pt x="391" y="427"/>
                </a:cubicBezTo>
                <a:cubicBezTo>
                  <a:pt x="391" y="411"/>
                  <a:pt x="380" y="398"/>
                  <a:pt x="366" y="394"/>
                </a:cubicBezTo>
                <a:cubicBezTo>
                  <a:pt x="366" y="356"/>
                  <a:pt x="366" y="356"/>
                  <a:pt x="366" y="356"/>
                </a:cubicBezTo>
                <a:cubicBezTo>
                  <a:pt x="410" y="335"/>
                  <a:pt x="410" y="335"/>
                  <a:pt x="410" y="335"/>
                </a:cubicBezTo>
                <a:cubicBezTo>
                  <a:pt x="410" y="261"/>
                  <a:pt x="410" y="261"/>
                  <a:pt x="410" y="261"/>
                </a:cubicBezTo>
                <a:cubicBezTo>
                  <a:pt x="367" y="230"/>
                  <a:pt x="367" y="230"/>
                  <a:pt x="367" y="230"/>
                </a:cubicBezTo>
                <a:lnTo>
                  <a:pt x="367" y="181"/>
                </a:lnTo>
                <a:close/>
                <a:moveTo>
                  <a:pt x="357" y="439"/>
                </a:moveTo>
                <a:cubicBezTo>
                  <a:pt x="351" y="439"/>
                  <a:pt x="346" y="433"/>
                  <a:pt x="346" y="427"/>
                </a:cubicBezTo>
                <a:cubicBezTo>
                  <a:pt x="346" y="421"/>
                  <a:pt x="351" y="415"/>
                  <a:pt x="357" y="415"/>
                </a:cubicBezTo>
                <a:cubicBezTo>
                  <a:pt x="364" y="415"/>
                  <a:pt x="369" y="421"/>
                  <a:pt x="369" y="427"/>
                </a:cubicBezTo>
                <a:cubicBezTo>
                  <a:pt x="369" y="433"/>
                  <a:pt x="364" y="439"/>
                  <a:pt x="357" y="439"/>
                </a:cubicBezTo>
                <a:close/>
                <a:moveTo>
                  <a:pt x="358" y="137"/>
                </a:moveTo>
                <a:cubicBezTo>
                  <a:pt x="364" y="137"/>
                  <a:pt x="369" y="142"/>
                  <a:pt x="369" y="149"/>
                </a:cubicBezTo>
                <a:cubicBezTo>
                  <a:pt x="369" y="155"/>
                  <a:pt x="364" y="160"/>
                  <a:pt x="358" y="160"/>
                </a:cubicBezTo>
                <a:cubicBezTo>
                  <a:pt x="351" y="160"/>
                  <a:pt x="346" y="155"/>
                  <a:pt x="346" y="149"/>
                </a:cubicBezTo>
                <a:cubicBezTo>
                  <a:pt x="346" y="142"/>
                  <a:pt x="351" y="137"/>
                  <a:pt x="358" y="137"/>
                </a:cubicBezTo>
                <a:close/>
                <a:moveTo>
                  <a:pt x="464" y="186"/>
                </a:moveTo>
                <a:cubicBezTo>
                  <a:pt x="464" y="120"/>
                  <a:pt x="464" y="120"/>
                  <a:pt x="464" y="120"/>
                </a:cubicBezTo>
                <a:cubicBezTo>
                  <a:pt x="339" y="50"/>
                  <a:pt x="339" y="50"/>
                  <a:pt x="339" y="50"/>
                </a:cubicBezTo>
                <a:cubicBezTo>
                  <a:pt x="289" y="82"/>
                  <a:pt x="289" y="82"/>
                  <a:pt x="289" y="82"/>
                </a:cubicBezTo>
                <a:cubicBezTo>
                  <a:pt x="238" y="50"/>
                  <a:pt x="238" y="50"/>
                  <a:pt x="238" y="50"/>
                </a:cubicBezTo>
                <a:cubicBezTo>
                  <a:pt x="113" y="120"/>
                  <a:pt x="113" y="120"/>
                  <a:pt x="113" y="120"/>
                </a:cubicBezTo>
                <a:cubicBezTo>
                  <a:pt x="113" y="186"/>
                  <a:pt x="113" y="186"/>
                  <a:pt x="113" y="186"/>
                </a:cubicBezTo>
                <a:cubicBezTo>
                  <a:pt x="54" y="223"/>
                  <a:pt x="54" y="223"/>
                  <a:pt x="54" y="223"/>
                </a:cubicBezTo>
                <a:cubicBezTo>
                  <a:pt x="54" y="363"/>
                  <a:pt x="54" y="363"/>
                  <a:pt x="54" y="363"/>
                </a:cubicBezTo>
                <a:cubicBezTo>
                  <a:pt x="115" y="400"/>
                  <a:pt x="115" y="400"/>
                  <a:pt x="115" y="400"/>
                </a:cubicBezTo>
                <a:cubicBezTo>
                  <a:pt x="115" y="455"/>
                  <a:pt x="115" y="455"/>
                  <a:pt x="115" y="455"/>
                </a:cubicBezTo>
                <a:cubicBezTo>
                  <a:pt x="235" y="524"/>
                  <a:pt x="235" y="524"/>
                  <a:pt x="235" y="524"/>
                </a:cubicBezTo>
                <a:cubicBezTo>
                  <a:pt x="289" y="495"/>
                  <a:pt x="289" y="495"/>
                  <a:pt x="289" y="495"/>
                </a:cubicBezTo>
                <a:cubicBezTo>
                  <a:pt x="343" y="524"/>
                  <a:pt x="343" y="524"/>
                  <a:pt x="343" y="524"/>
                </a:cubicBezTo>
                <a:cubicBezTo>
                  <a:pt x="463" y="455"/>
                  <a:pt x="463" y="455"/>
                  <a:pt x="463" y="455"/>
                </a:cubicBezTo>
                <a:cubicBezTo>
                  <a:pt x="463" y="400"/>
                  <a:pt x="463" y="400"/>
                  <a:pt x="463" y="400"/>
                </a:cubicBezTo>
                <a:cubicBezTo>
                  <a:pt x="524" y="363"/>
                  <a:pt x="524" y="363"/>
                  <a:pt x="524" y="363"/>
                </a:cubicBezTo>
                <a:cubicBezTo>
                  <a:pt x="524" y="223"/>
                  <a:pt x="524" y="223"/>
                  <a:pt x="524" y="223"/>
                </a:cubicBezTo>
                <a:lnTo>
                  <a:pt x="464" y="186"/>
                </a:lnTo>
                <a:close/>
                <a:moveTo>
                  <a:pt x="140" y="440"/>
                </a:moveTo>
                <a:cubicBezTo>
                  <a:pt x="140" y="399"/>
                  <a:pt x="140" y="399"/>
                  <a:pt x="140" y="399"/>
                </a:cubicBezTo>
                <a:cubicBezTo>
                  <a:pt x="155" y="392"/>
                  <a:pt x="155" y="392"/>
                  <a:pt x="155" y="392"/>
                </a:cubicBezTo>
                <a:cubicBezTo>
                  <a:pt x="157" y="393"/>
                  <a:pt x="160" y="394"/>
                  <a:pt x="162" y="394"/>
                </a:cubicBezTo>
                <a:cubicBezTo>
                  <a:pt x="173" y="394"/>
                  <a:pt x="181" y="385"/>
                  <a:pt x="181" y="375"/>
                </a:cubicBezTo>
                <a:cubicBezTo>
                  <a:pt x="181" y="365"/>
                  <a:pt x="173" y="356"/>
                  <a:pt x="162" y="356"/>
                </a:cubicBezTo>
                <a:cubicBezTo>
                  <a:pt x="154" y="356"/>
                  <a:pt x="147" y="362"/>
                  <a:pt x="145" y="369"/>
                </a:cubicBezTo>
                <a:cubicBezTo>
                  <a:pt x="126" y="377"/>
                  <a:pt x="126" y="377"/>
                  <a:pt x="126" y="377"/>
                </a:cubicBezTo>
                <a:cubicBezTo>
                  <a:pt x="79" y="348"/>
                  <a:pt x="79" y="348"/>
                  <a:pt x="79" y="348"/>
                </a:cubicBezTo>
                <a:cubicBezTo>
                  <a:pt x="79" y="309"/>
                  <a:pt x="79" y="309"/>
                  <a:pt x="79" y="309"/>
                </a:cubicBezTo>
                <a:cubicBezTo>
                  <a:pt x="91" y="309"/>
                  <a:pt x="91" y="309"/>
                  <a:pt x="91" y="309"/>
                </a:cubicBezTo>
                <a:cubicBezTo>
                  <a:pt x="96" y="321"/>
                  <a:pt x="108" y="330"/>
                  <a:pt x="122" y="330"/>
                </a:cubicBezTo>
                <a:cubicBezTo>
                  <a:pt x="141" y="330"/>
                  <a:pt x="156" y="315"/>
                  <a:pt x="156" y="297"/>
                </a:cubicBezTo>
                <a:cubicBezTo>
                  <a:pt x="156" y="278"/>
                  <a:pt x="141" y="263"/>
                  <a:pt x="122" y="263"/>
                </a:cubicBezTo>
                <a:cubicBezTo>
                  <a:pt x="108" y="263"/>
                  <a:pt x="96" y="271"/>
                  <a:pt x="91" y="283"/>
                </a:cubicBezTo>
                <a:cubicBezTo>
                  <a:pt x="79" y="283"/>
                  <a:pt x="79" y="283"/>
                  <a:pt x="79" y="283"/>
                </a:cubicBezTo>
                <a:cubicBezTo>
                  <a:pt x="79" y="237"/>
                  <a:pt x="79" y="237"/>
                  <a:pt x="79" y="237"/>
                </a:cubicBezTo>
                <a:cubicBezTo>
                  <a:pt x="126" y="208"/>
                  <a:pt x="126" y="208"/>
                  <a:pt x="126" y="208"/>
                </a:cubicBezTo>
                <a:cubicBezTo>
                  <a:pt x="145" y="218"/>
                  <a:pt x="145" y="218"/>
                  <a:pt x="145" y="218"/>
                </a:cubicBezTo>
                <a:cubicBezTo>
                  <a:pt x="147" y="225"/>
                  <a:pt x="154" y="231"/>
                  <a:pt x="162" y="231"/>
                </a:cubicBezTo>
                <a:cubicBezTo>
                  <a:pt x="173" y="231"/>
                  <a:pt x="181" y="223"/>
                  <a:pt x="181" y="212"/>
                </a:cubicBezTo>
                <a:cubicBezTo>
                  <a:pt x="181" y="202"/>
                  <a:pt x="173" y="194"/>
                  <a:pt x="162" y="194"/>
                </a:cubicBezTo>
                <a:cubicBezTo>
                  <a:pt x="160" y="194"/>
                  <a:pt x="158" y="194"/>
                  <a:pt x="156" y="195"/>
                </a:cubicBezTo>
                <a:cubicBezTo>
                  <a:pt x="139" y="185"/>
                  <a:pt x="139" y="185"/>
                  <a:pt x="139" y="185"/>
                </a:cubicBezTo>
                <a:cubicBezTo>
                  <a:pt x="139" y="135"/>
                  <a:pt x="139" y="135"/>
                  <a:pt x="139" y="135"/>
                </a:cubicBezTo>
                <a:cubicBezTo>
                  <a:pt x="237" y="80"/>
                  <a:pt x="237" y="80"/>
                  <a:pt x="237" y="80"/>
                </a:cubicBezTo>
                <a:cubicBezTo>
                  <a:pt x="275" y="102"/>
                  <a:pt x="275" y="102"/>
                  <a:pt x="275" y="102"/>
                </a:cubicBezTo>
                <a:cubicBezTo>
                  <a:pt x="275" y="283"/>
                  <a:pt x="275" y="283"/>
                  <a:pt x="275" y="283"/>
                </a:cubicBezTo>
                <a:cubicBezTo>
                  <a:pt x="262" y="283"/>
                  <a:pt x="262" y="283"/>
                  <a:pt x="262" y="283"/>
                </a:cubicBezTo>
                <a:cubicBezTo>
                  <a:pt x="259" y="280"/>
                  <a:pt x="254" y="277"/>
                  <a:pt x="248" y="277"/>
                </a:cubicBezTo>
                <a:cubicBezTo>
                  <a:pt x="238" y="277"/>
                  <a:pt x="229" y="285"/>
                  <a:pt x="229" y="296"/>
                </a:cubicBezTo>
                <a:cubicBezTo>
                  <a:pt x="229" y="306"/>
                  <a:pt x="238" y="315"/>
                  <a:pt x="248" y="315"/>
                </a:cubicBezTo>
                <a:cubicBezTo>
                  <a:pt x="253" y="315"/>
                  <a:pt x="258" y="312"/>
                  <a:pt x="262" y="309"/>
                </a:cubicBezTo>
                <a:cubicBezTo>
                  <a:pt x="275" y="309"/>
                  <a:pt x="275" y="309"/>
                  <a:pt x="275" y="309"/>
                </a:cubicBezTo>
                <a:cubicBezTo>
                  <a:pt x="275" y="474"/>
                  <a:pt x="275" y="474"/>
                  <a:pt x="275" y="474"/>
                </a:cubicBezTo>
                <a:cubicBezTo>
                  <a:pt x="235" y="495"/>
                  <a:pt x="235" y="495"/>
                  <a:pt x="235" y="495"/>
                </a:cubicBezTo>
                <a:lnTo>
                  <a:pt x="140" y="440"/>
                </a:lnTo>
                <a:close/>
                <a:moveTo>
                  <a:pt x="111" y="297"/>
                </a:moveTo>
                <a:cubicBezTo>
                  <a:pt x="111" y="290"/>
                  <a:pt x="116" y="285"/>
                  <a:pt x="122" y="285"/>
                </a:cubicBezTo>
                <a:cubicBezTo>
                  <a:pt x="129" y="285"/>
                  <a:pt x="134" y="290"/>
                  <a:pt x="134" y="297"/>
                </a:cubicBezTo>
                <a:cubicBezTo>
                  <a:pt x="134" y="303"/>
                  <a:pt x="129" y="308"/>
                  <a:pt x="122" y="308"/>
                </a:cubicBezTo>
                <a:cubicBezTo>
                  <a:pt x="116" y="308"/>
                  <a:pt x="111" y="303"/>
                  <a:pt x="111" y="297"/>
                </a:cubicBezTo>
                <a:close/>
                <a:moveTo>
                  <a:pt x="451" y="377"/>
                </a:moveTo>
                <a:cubicBezTo>
                  <a:pt x="433" y="369"/>
                  <a:pt x="433" y="369"/>
                  <a:pt x="433" y="369"/>
                </a:cubicBezTo>
                <a:cubicBezTo>
                  <a:pt x="430" y="362"/>
                  <a:pt x="423" y="356"/>
                  <a:pt x="415" y="356"/>
                </a:cubicBezTo>
                <a:cubicBezTo>
                  <a:pt x="405" y="356"/>
                  <a:pt x="396" y="365"/>
                  <a:pt x="396" y="375"/>
                </a:cubicBezTo>
                <a:cubicBezTo>
                  <a:pt x="396" y="385"/>
                  <a:pt x="405" y="394"/>
                  <a:pt x="415" y="394"/>
                </a:cubicBezTo>
                <a:cubicBezTo>
                  <a:pt x="418" y="394"/>
                  <a:pt x="420" y="393"/>
                  <a:pt x="422" y="392"/>
                </a:cubicBezTo>
                <a:cubicBezTo>
                  <a:pt x="437" y="399"/>
                  <a:pt x="437" y="399"/>
                  <a:pt x="437" y="399"/>
                </a:cubicBezTo>
                <a:cubicBezTo>
                  <a:pt x="437" y="440"/>
                  <a:pt x="437" y="440"/>
                  <a:pt x="437" y="440"/>
                </a:cubicBezTo>
                <a:cubicBezTo>
                  <a:pt x="342" y="495"/>
                  <a:pt x="342" y="495"/>
                  <a:pt x="342" y="495"/>
                </a:cubicBezTo>
                <a:cubicBezTo>
                  <a:pt x="300" y="472"/>
                  <a:pt x="300" y="472"/>
                  <a:pt x="300" y="472"/>
                </a:cubicBezTo>
                <a:cubicBezTo>
                  <a:pt x="300" y="309"/>
                  <a:pt x="300" y="309"/>
                  <a:pt x="300" y="309"/>
                </a:cubicBezTo>
                <a:cubicBezTo>
                  <a:pt x="317" y="309"/>
                  <a:pt x="317" y="309"/>
                  <a:pt x="317" y="309"/>
                </a:cubicBezTo>
                <a:cubicBezTo>
                  <a:pt x="320" y="312"/>
                  <a:pt x="325" y="315"/>
                  <a:pt x="330" y="315"/>
                </a:cubicBezTo>
                <a:cubicBezTo>
                  <a:pt x="341" y="315"/>
                  <a:pt x="349" y="306"/>
                  <a:pt x="349" y="296"/>
                </a:cubicBezTo>
                <a:cubicBezTo>
                  <a:pt x="349" y="285"/>
                  <a:pt x="341" y="277"/>
                  <a:pt x="330" y="277"/>
                </a:cubicBezTo>
                <a:cubicBezTo>
                  <a:pt x="325" y="277"/>
                  <a:pt x="320" y="280"/>
                  <a:pt x="316" y="283"/>
                </a:cubicBezTo>
                <a:cubicBezTo>
                  <a:pt x="300" y="283"/>
                  <a:pt x="300" y="283"/>
                  <a:pt x="300" y="283"/>
                </a:cubicBezTo>
                <a:cubicBezTo>
                  <a:pt x="300" y="104"/>
                  <a:pt x="300" y="104"/>
                  <a:pt x="300" y="104"/>
                </a:cubicBezTo>
                <a:cubicBezTo>
                  <a:pt x="340" y="80"/>
                  <a:pt x="340" y="80"/>
                  <a:pt x="340" y="80"/>
                </a:cubicBezTo>
                <a:cubicBezTo>
                  <a:pt x="439" y="135"/>
                  <a:pt x="439" y="135"/>
                  <a:pt x="439" y="135"/>
                </a:cubicBezTo>
                <a:cubicBezTo>
                  <a:pt x="439" y="185"/>
                  <a:pt x="439" y="185"/>
                  <a:pt x="439" y="185"/>
                </a:cubicBezTo>
                <a:cubicBezTo>
                  <a:pt x="422" y="195"/>
                  <a:pt x="422" y="195"/>
                  <a:pt x="422" y="195"/>
                </a:cubicBezTo>
                <a:cubicBezTo>
                  <a:pt x="420" y="194"/>
                  <a:pt x="418" y="194"/>
                  <a:pt x="415" y="194"/>
                </a:cubicBezTo>
                <a:cubicBezTo>
                  <a:pt x="405" y="194"/>
                  <a:pt x="396" y="202"/>
                  <a:pt x="396" y="212"/>
                </a:cubicBezTo>
                <a:cubicBezTo>
                  <a:pt x="396" y="223"/>
                  <a:pt x="405" y="231"/>
                  <a:pt x="415" y="231"/>
                </a:cubicBezTo>
                <a:cubicBezTo>
                  <a:pt x="424" y="231"/>
                  <a:pt x="431" y="225"/>
                  <a:pt x="433" y="218"/>
                </a:cubicBezTo>
                <a:cubicBezTo>
                  <a:pt x="451" y="208"/>
                  <a:pt x="451" y="208"/>
                  <a:pt x="451" y="208"/>
                </a:cubicBezTo>
                <a:cubicBezTo>
                  <a:pt x="498" y="237"/>
                  <a:pt x="498" y="237"/>
                  <a:pt x="498" y="237"/>
                </a:cubicBezTo>
                <a:cubicBezTo>
                  <a:pt x="498" y="283"/>
                  <a:pt x="498" y="283"/>
                  <a:pt x="498" y="283"/>
                </a:cubicBezTo>
                <a:cubicBezTo>
                  <a:pt x="489" y="283"/>
                  <a:pt x="489" y="283"/>
                  <a:pt x="489" y="283"/>
                </a:cubicBezTo>
                <a:cubicBezTo>
                  <a:pt x="484" y="271"/>
                  <a:pt x="472" y="263"/>
                  <a:pt x="458" y="263"/>
                </a:cubicBezTo>
                <a:cubicBezTo>
                  <a:pt x="439" y="263"/>
                  <a:pt x="424" y="278"/>
                  <a:pt x="424" y="297"/>
                </a:cubicBezTo>
                <a:cubicBezTo>
                  <a:pt x="424" y="315"/>
                  <a:pt x="439" y="330"/>
                  <a:pt x="458" y="330"/>
                </a:cubicBezTo>
                <a:cubicBezTo>
                  <a:pt x="472" y="330"/>
                  <a:pt x="485" y="321"/>
                  <a:pt x="489" y="309"/>
                </a:cubicBezTo>
                <a:cubicBezTo>
                  <a:pt x="498" y="309"/>
                  <a:pt x="498" y="309"/>
                  <a:pt x="498" y="309"/>
                </a:cubicBezTo>
                <a:cubicBezTo>
                  <a:pt x="498" y="348"/>
                  <a:pt x="498" y="348"/>
                  <a:pt x="498" y="348"/>
                </a:cubicBezTo>
                <a:lnTo>
                  <a:pt x="451" y="377"/>
                </a:lnTo>
                <a:close/>
                <a:moveTo>
                  <a:pt x="470" y="297"/>
                </a:moveTo>
                <a:cubicBezTo>
                  <a:pt x="470" y="303"/>
                  <a:pt x="464" y="308"/>
                  <a:pt x="458" y="308"/>
                </a:cubicBezTo>
                <a:cubicBezTo>
                  <a:pt x="452" y="308"/>
                  <a:pt x="446" y="303"/>
                  <a:pt x="446" y="297"/>
                </a:cubicBezTo>
                <a:cubicBezTo>
                  <a:pt x="446" y="290"/>
                  <a:pt x="452" y="285"/>
                  <a:pt x="458" y="285"/>
                </a:cubicBezTo>
                <a:cubicBezTo>
                  <a:pt x="464" y="285"/>
                  <a:pt x="470" y="290"/>
                  <a:pt x="470" y="297"/>
                </a:cubicBezTo>
                <a:close/>
                <a:moveTo>
                  <a:pt x="237" y="398"/>
                </a:moveTo>
                <a:cubicBezTo>
                  <a:pt x="237" y="340"/>
                  <a:pt x="237" y="340"/>
                  <a:pt x="237" y="340"/>
                </a:cubicBezTo>
                <a:cubicBezTo>
                  <a:pt x="192" y="319"/>
                  <a:pt x="192" y="319"/>
                  <a:pt x="192" y="319"/>
                </a:cubicBezTo>
                <a:cubicBezTo>
                  <a:pt x="192" y="274"/>
                  <a:pt x="192" y="274"/>
                  <a:pt x="192" y="274"/>
                </a:cubicBezTo>
                <a:cubicBezTo>
                  <a:pt x="236" y="243"/>
                  <a:pt x="236" y="243"/>
                  <a:pt x="236" y="243"/>
                </a:cubicBezTo>
                <a:cubicBezTo>
                  <a:pt x="236" y="178"/>
                  <a:pt x="236" y="178"/>
                  <a:pt x="236" y="178"/>
                </a:cubicBezTo>
                <a:cubicBezTo>
                  <a:pt x="247" y="173"/>
                  <a:pt x="254" y="161"/>
                  <a:pt x="254" y="148"/>
                </a:cubicBezTo>
                <a:cubicBezTo>
                  <a:pt x="254" y="129"/>
                  <a:pt x="239" y="114"/>
                  <a:pt x="221" y="114"/>
                </a:cubicBezTo>
                <a:cubicBezTo>
                  <a:pt x="202" y="114"/>
                  <a:pt x="187" y="129"/>
                  <a:pt x="187" y="148"/>
                </a:cubicBezTo>
                <a:cubicBezTo>
                  <a:pt x="187" y="163"/>
                  <a:pt x="197" y="176"/>
                  <a:pt x="211" y="180"/>
                </a:cubicBezTo>
                <a:cubicBezTo>
                  <a:pt x="210" y="181"/>
                  <a:pt x="210" y="181"/>
                  <a:pt x="210" y="181"/>
                </a:cubicBezTo>
                <a:cubicBezTo>
                  <a:pt x="210" y="230"/>
                  <a:pt x="210" y="230"/>
                  <a:pt x="210" y="230"/>
                </a:cubicBezTo>
                <a:cubicBezTo>
                  <a:pt x="167" y="261"/>
                  <a:pt x="167" y="261"/>
                  <a:pt x="167" y="261"/>
                </a:cubicBezTo>
                <a:cubicBezTo>
                  <a:pt x="167" y="335"/>
                  <a:pt x="167" y="335"/>
                  <a:pt x="167" y="335"/>
                </a:cubicBezTo>
                <a:cubicBezTo>
                  <a:pt x="212" y="356"/>
                  <a:pt x="212" y="356"/>
                  <a:pt x="212" y="356"/>
                </a:cubicBezTo>
                <a:cubicBezTo>
                  <a:pt x="212" y="396"/>
                  <a:pt x="212" y="396"/>
                  <a:pt x="212" y="396"/>
                </a:cubicBezTo>
                <a:cubicBezTo>
                  <a:pt x="198" y="400"/>
                  <a:pt x="187" y="413"/>
                  <a:pt x="187" y="428"/>
                </a:cubicBezTo>
                <a:cubicBezTo>
                  <a:pt x="187" y="447"/>
                  <a:pt x="202" y="462"/>
                  <a:pt x="221" y="462"/>
                </a:cubicBezTo>
                <a:cubicBezTo>
                  <a:pt x="240" y="462"/>
                  <a:pt x="255" y="447"/>
                  <a:pt x="255" y="428"/>
                </a:cubicBezTo>
                <a:cubicBezTo>
                  <a:pt x="255" y="415"/>
                  <a:pt x="248" y="404"/>
                  <a:pt x="237" y="398"/>
                </a:cubicBezTo>
                <a:close/>
                <a:moveTo>
                  <a:pt x="221" y="136"/>
                </a:moveTo>
                <a:cubicBezTo>
                  <a:pt x="227" y="136"/>
                  <a:pt x="232" y="142"/>
                  <a:pt x="232" y="148"/>
                </a:cubicBezTo>
                <a:cubicBezTo>
                  <a:pt x="232" y="154"/>
                  <a:pt x="227" y="160"/>
                  <a:pt x="221" y="160"/>
                </a:cubicBezTo>
                <a:cubicBezTo>
                  <a:pt x="214" y="160"/>
                  <a:pt x="209" y="154"/>
                  <a:pt x="209" y="148"/>
                </a:cubicBezTo>
                <a:cubicBezTo>
                  <a:pt x="209" y="142"/>
                  <a:pt x="214" y="136"/>
                  <a:pt x="221" y="136"/>
                </a:cubicBezTo>
                <a:close/>
                <a:moveTo>
                  <a:pt x="221" y="440"/>
                </a:moveTo>
                <a:cubicBezTo>
                  <a:pt x="215" y="440"/>
                  <a:pt x="209" y="434"/>
                  <a:pt x="209" y="428"/>
                </a:cubicBezTo>
                <a:cubicBezTo>
                  <a:pt x="209" y="422"/>
                  <a:pt x="215" y="416"/>
                  <a:pt x="221" y="416"/>
                </a:cubicBezTo>
                <a:cubicBezTo>
                  <a:pt x="227" y="416"/>
                  <a:pt x="233" y="422"/>
                  <a:pt x="233" y="428"/>
                </a:cubicBezTo>
                <a:cubicBezTo>
                  <a:pt x="233" y="434"/>
                  <a:pt x="227" y="440"/>
                  <a:pt x="221" y="440"/>
                </a:cubicBezTo>
                <a:close/>
              </a:path>
            </a:pathLst>
          </a:custGeom>
          <a:solidFill>
            <a:srgbClr val="7D7D7D"/>
          </a:solidFill>
          <a:ln>
            <a:noFill/>
          </a:ln>
        </p:spPr>
        <p:txBody>
          <a:bodyPr spcFirstLastPara="1" wrap="square" lIns="121900" tIns="60933" rIns="121900" bIns="60933" anchor="t" anchorCtr="0">
            <a:noAutofit/>
          </a:bodyPr>
          <a:lstStyle/>
          <a:p>
            <a:endParaRPr sz="933">
              <a:solidFill>
                <a:srgbClr val="D04A02"/>
              </a:solidFill>
              <a:latin typeface="Arial"/>
              <a:ea typeface="Arial"/>
              <a:cs typeface="Arial"/>
              <a:sym typeface="Arial"/>
            </a:endParaRPr>
          </a:p>
        </p:txBody>
      </p:sp>
      <p:sp>
        <p:nvSpPr>
          <p:cNvPr id="65" name="Google Shape;3562;g253fdeb6d0a_0_0">
            <a:extLst>
              <a:ext uri="{FF2B5EF4-FFF2-40B4-BE49-F238E27FC236}">
                <a16:creationId xmlns:a16="http://schemas.microsoft.com/office/drawing/2014/main" id="{3A508592-6602-45CF-978C-7FF5D2D26B3A}"/>
              </a:ext>
            </a:extLst>
          </p:cNvPr>
          <p:cNvSpPr/>
          <p:nvPr/>
        </p:nvSpPr>
        <p:spPr>
          <a:xfrm>
            <a:off x="6267437" y="2005203"/>
            <a:ext cx="607873" cy="609600"/>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333" y="433"/>
                </a:moveTo>
                <a:cubicBezTo>
                  <a:pt x="300" y="433"/>
                  <a:pt x="300" y="433"/>
                  <a:pt x="300" y="433"/>
                </a:cubicBezTo>
                <a:cubicBezTo>
                  <a:pt x="300" y="399"/>
                  <a:pt x="300" y="399"/>
                  <a:pt x="300" y="399"/>
                </a:cubicBezTo>
                <a:cubicBezTo>
                  <a:pt x="320" y="394"/>
                  <a:pt x="335" y="379"/>
                  <a:pt x="340" y="359"/>
                </a:cubicBezTo>
                <a:cubicBezTo>
                  <a:pt x="428" y="353"/>
                  <a:pt x="428" y="353"/>
                  <a:pt x="428" y="353"/>
                </a:cubicBezTo>
                <a:cubicBezTo>
                  <a:pt x="429" y="356"/>
                  <a:pt x="431" y="360"/>
                  <a:pt x="432" y="363"/>
                </a:cubicBezTo>
                <a:lnTo>
                  <a:pt x="333" y="433"/>
                </a:lnTo>
                <a:close/>
                <a:moveTo>
                  <a:pt x="268" y="103"/>
                </a:moveTo>
                <a:cubicBezTo>
                  <a:pt x="181" y="117"/>
                  <a:pt x="181" y="117"/>
                  <a:pt x="181" y="117"/>
                </a:cubicBezTo>
                <a:cubicBezTo>
                  <a:pt x="180" y="113"/>
                  <a:pt x="178" y="109"/>
                  <a:pt x="176" y="105"/>
                </a:cubicBezTo>
                <a:cubicBezTo>
                  <a:pt x="274" y="39"/>
                  <a:pt x="274" y="39"/>
                  <a:pt x="274" y="39"/>
                </a:cubicBezTo>
                <a:lnTo>
                  <a:pt x="268" y="103"/>
                </a:lnTo>
                <a:close/>
                <a:moveTo>
                  <a:pt x="382" y="107"/>
                </a:moveTo>
                <a:cubicBezTo>
                  <a:pt x="383" y="110"/>
                  <a:pt x="383" y="112"/>
                  <a:pt x="384" y="115"/>
                </a:cubicBezTo>
                <a:cubicBezTo>
                  <a:pt x="308" y="167"/>
                  <a:pt x="308" y="167"/>
                  <a:pt x="308" y="167"/>
                </a:cubicBezTo>
                <a:cubicBezTo>
                  <a:pt x="302" y="162"/>
                  <a:pt x="295" y="158"/>
                  <a:pt x="286" y="157"/>
                </a:cubicBezTo>
                <a:cubicBezTo>
                  <a:pt x="290" y="123"/>
                  <a:pt x="290" y="123"/>
                  <a:pt x="290" y="123"/>
                </a:cubicBezTo>
                <a:lnTo>
                  <a:pt x="382" y="107"/>
                </a:lnTo>
                <a:close/>
                <a:moveTo>
                  <a:pt x="368" y="232"/>
                </a:moveTo>
                <a:cubicBezTo>
                  <a:pt x="368" y="239"/>
                  <a:pt x="370" y="245"/>
                  <a:pt x="373" y="251"/>
                </a:cubicBezTo>
                <a:cubicBezTo>
                  <a:pt x="313" y="301"/>
                  <a:pt x="313" y="301"/>
                  <a:pt x="313" y="301"/>
                </a:cubicBezTo>
                <a:cubicBezTo>
                  <a:pt x="308" y="298"/>
                  <a:pt x="302" y="296"/>
                  <a:pt x="296" y="295"/>
                </a:cubicBezTo>
                <a:cubicBezTo>
                  <a:pt x="294" y="258"/>
                  <a:pt x="294" y="258"/>
                  <a:pt x="294" y="258"/>
                </a:cubicBezTo>
                <a:cubicBezTo>
                  <a:pt x="310" y="251"/>
                  <a:pt x="322" y="237"/>
                  <a:pt x="326" y="220"/>
                </a:cubicBezTo>
                <a:lnTo>
                  <a:pt x="368" y="232"/>
                </a:lnTo>
                <a:close/>
                <a:moveTo>
                  <a:pt x="288" y="376"/>
                </a:moveTo>
                <a:cubicBezTo>
                  <a:pt x="272" y="376"/>
                  <a:pt x="259" y="363"/>
                  <a:pt x="259" y="347"/>
                </a:cubicBezTo>
                <a:cubicBezTo>
                  <a:pt x="259" y="331"/>
                  <a:pt x="272" y="318"/>
                  <a:pt x="288" y="318"/>
                </a:cubicBezTo>
                <a:cubicBezTo>
                  <a:pt x="304" y="318"/>
                  <a:pt x="317" y="331"/>
                  <a:pt x="317" y="347"/>
                </a:cubicBezTo>
                <a:cubicBezTo>
                  <a:pt x="317" y="363"/>
                  <a:pt x="304" y="376"/>
                  <a:pt x="288" y="376"/>
                </a:cubicBezTo>
                <a:close/>
                <a:moveTo>
                  <a:pt x="239" y="328"/>
                </a:moveTo>
                <a:cubicBezTo>
                  <a:pt x="149" y="304"/>
                  <a:pt x="149" y="304"/>
                  <a:pt x="149" y="304"/>
                </a:cubicBezTo>
                <a:cubicBezTo>
                  <a:pt x="149" y="301"/>
                  <a:pt x="148" y="297"/>
                  <a:pt x="147" y="294"/>
                </a:cubicBezTo>
                <a:cubicBezTo>
                  <a:pt x="207" y="256"/>
                  <a:pt x="207" y="256"/>
                  <a:pt x="207" y="256"/>
                </a:cubicBezTo>
                <a:cubicBezTo>
                  <a:pt x="247" y="314"/>
                  <a:pt x="247" y="314"/>
                  <a:pt x="247" y="314"/>
                </a:cubicBezTo>
                <a:cubicBezTo>
                  <a:pt x="244" y="318"/>
                  <a:pt x="241" y="323"/>
                  <a:pt x="239" y="328"/>
                </a:cubicBezTo>
                <a:close/>
                <a:moveTo>
                  <a:pt x="270" y="261"/>
                </a:moveTo>
                <a:cubicBezTo>
                  <a:pt x="272" y="297"/>
                  <a:pt x="272" y="297"/>
                  <a:pt x="272" y="297"/>
                </a:cubicBezTo>
                <a:cubicBezTo>
                  <a:pt x="270" y="297"/>
                  <a:pt x="268" y="298"/>
                  <a:pt x="265" y="299"/>
                </a:cubicBezTo>
                <a:cubicBezTo>
                  <a:pt x="226" y="243"/>
                  <a:pt x="226" y="243"/>
                  <a:pt x="226" y="243"/>
                </a:cubicBezTo>
                <a:cubicBezTo>
                  <a:pt x="232" y="240"/>
                  <a:pt x="232" y="240"/>
                  <a:pt x="232" y="240"/>
                </a:cubicBezTo>
                <a:cubicBezTo>
                  <a:pt x="241" y="251"/>
                  <a:pt x="254" y="260"/>
                  <a:pt x="270" y="261"/>
                </a:cubicBezTo>
                <a:close/>
                <a:moveTo>
                  <a:pt x="275" y="179"/>
                </a:moveTo>
                <a:cubicBezTo>
                  <a:pt x="291" y="179"/>
                  <a:pt x="304" y="192"/>
                  <a:pt x="304" y="208"/>
                </a:cubicBezTo>
                <a:cubicBezTo>
                  <a:pt x="304" y="224"/>
                  <a:pt x="291" y="237"/>
                  <a:pt x="275" y="237"/>
                </a:cubicBezTo>
                <a:cubicBezTo>
                  <a:pt x="259" y="237"/>
                  <a:pt x="246" y="224"/>
                  <a:pt x="246" y="208"/>
                </a:cubicBezTo>
                <a:cubicBezTo>
                  <a:pt x="246" y="192"/>
                  <a:pt x="259" y="179"/>
                  <a:pt x="275" y="179"/>
                </a:cubicBezTo>
                <a:close/>
                <a:moveTo>
                  <a:pt x="263" y="157"/>
                </a:moveTo>
                <a:cubicBezTo>
                  <a:pt x="239" y="162"/>
                  <a:pt x="222" y="183"/>
                  <a:pt x="222" y="208"/>
                </a:cubicBezTo>
                <a:cubicBezTo>
                  <a:pt x="222" y="212"/>
                  <a:pt x="222" y="216"/>
                  <a:pt x="223" y="220"/>
                </a:cubicBezTo>
                <a:cubicBezTo>
                  <a:pt x="222" y="218"/>
                  <a:pt x="222" y="218"/>
                  <a:pt x="222" y="218"/>
                </a:cubicBezTo>
                <a:cubicBezTo>
                  <a:pt x="213" y="224"/>
                  <a:pt x="213" y="224"/>
                  <a:pt x="213" y="224"/>
                </a:cubicBezTo>
                <a:cubicBezTo>
                  <a:pt x="170" y="162"/>
                  <a:pt x="170" y="162"/>
                  <a:pt x="170" y="162"/>
                </a:cubicBezTo>
                <a:cubicBezTo>
                  <a:pt x="175" y="156"/>
                  <a:pt x="179" y="149"/>
                  <a:pt x="181" y="141"/>
                </a:cubicBezTo>
                <a:cubicBezTo>
                  <a:pt x="266" y="127"/>
                  <a:pt x="266" y="127"/>
                  <a:pt x="266" y="127"/>
                </a:cubicBezTo>
                <a:lnTo>
                  <a:pt x="263" y="157"/>
                </a:lnTo>
                <a:close/>
                <a:moveTo>
                  <a:pt x="158" y="129"/>
                </a:moveTo>
                <a:cubicBezTo>
                  <a:pt x="158" y="145"/>
                  <a:pt x="145" y="158"/>
                  <a:pt x="129" y="158"/>
                </a:cubicBezTo>
                <a:cubicBezTo>
                  <a:pt x="113" y="158"/>
                  <a:pt x="100" y="145"/>
                  <a:pt x="100" y="129"/>
                </a:cubicBezTo>
                <a:cubicBezTo>
                  <a:pt x="100" y="113"/>
                  <a:pt x="113" y="100"/>
                  <a:pt x="129" y="100"/>
                </a:cubicBezTo>
                <a:cubicBezTo>
                  <a:pt x="145" y="100"/>
                  <a:pt x="158" y="113"/>
                  <a:pt x="158" y="129"/>
                </a:cubicBezTo>
                <a:close/>
                <a:moveTo>
                  <a:pt x="133" y="182"/>
                </a:moveTo>
                <a:cubicBezTo>
                  <a:pt x="140" y="181"/>
                  <a:pt x="146" y="179"/>
                  <a:pt x="152" y="177"/>
                </a:cubicBezTo>
                <a:cubicBezTo>
                  <a:pt x="194" y="237"/>
                  <a:pt x="194" y="237"/>
                  <a:pt x="194" y="237"/>
                </a:cubicBezTo>
                <a:cubicBezTo>
                  <a:pt x="136" y="273"/>
                  <a:pt x="136" y="273"/>
                  <a:pt x="136" y="273"/>
                </a:cubicBezTo>
                <a:cubicBezTo>
                  <a:pt x="131" y="267"/>
                  <a:pt x="124" y="261"/>
                  <a:pt x="115" y="258"/>
                </a:cubicBezTo>
                <a:lnTo>
                  <a:pt x="133" y="182"/>
                </a:lnTo>
                <a:close/>
                <a:moveTo>
                  <a:pt x="96" y="279"/>
                </a:moveTo>
                <a:cubicBezTo>
                  <a:pt x="112" y="279"/>
                  <a:pt x="125" y="292"/>
                  <a:pt x="125" y="308"/>
                </a:cubicBezTo>
                <a:cubicBezTo>
                  <a:pt x="125" y="324"/>
                  <a:pt x="112" y="337"/>
                  <a:pt x="96" y="337"/>
                </a:cubicBezTo>
                <a:cubicBezTo>
                  <a:pt x="80" y="337"/>
                  <a:pt x="67" y="324"/>
                  <a:pt x="67" y="308"/>
                </a:cubicBezTo>
                <a:cubicBezTo>
                  <a:pt x="67" y="292"/>
                  <a:pt x="80" y="279"/>
                  <a:pt x="96" y="279"/>
                </a:cubicBezTo>
                <a:close/>
                <a:moveTo>
                  <a:pt x="145" y="327"/>
                </a:moveTo>
                <a:cubicBezTo>
                  <a:pt x="235" y="351"/>
                  <a:pt x="235" y="351"/>
                  <a:pt x="235" y="351"/>
                </a:cubicBezTo>
                <a:cubicBezTo>
                  <a:pt x="237" y="375"/>
                  <a:pt x="254" y="394"/>
                  <a:pt x="276" y="399"/>
                </a:cubicBezTo>
                <a:cubicBezTo>
                  <a:pt x="276" y="433"/>
                  <a:pt x="276" y="433"/>
                  <a:pt x="276" y="433"/>
                </a:cubicBezTo>
                <a:cubicBezTo>
                  <a:pt x="247" y="433"/>
                  <a:pt x="247" y="433"/>
                  <a:pt x="247" y="433"/>
                </a:cubicBezTo>
                <a:cubicBezTo>
                  <a:pt x="141" y="336"/>
                  <a:pt x="141" y="336"/>
                  <a:pt x="141" y="336"/>
                </a:cubicBezTo>
                <a:cubicBezTo>
                  <a:pt x="143" y="333"/>
                  <a:pt x="144" y="330"/>
                  <a:pt x="145" y="327"/>
                </a:cubicBezTo>
                <a:close/>
                <a:moveTo>
                  <a:pt x="451" y="341"/>
                </a:moveTo>
                <a:cubicBezTo>
                  <a:pt x="451" y="325"/>
                  <a:pt x="464" y="312"/>
                  <a:pt x="480" y="312"/>
                </a:cubicBezTo>
                <a:cubicBezTo>
                  <a:pt x="496" y="312"/>
                  <a:pt x="509" y="325"/>
                  <a:pt x="509" y="341"/>
                </a:cubicBezTo>
                <a:cubicBezTo>
                  <a:pt x="509" y="357"/>
                  <a:pt x="496" y="370"/>
                  <a:pt x="480" y="370"/>
                </a:cubicBezTo>
                <a:cubicBezTo>
                  <a:pt x="464" y="370"/>
                  <a:pt x="451" y="357"/>
                  <a:pt x="451" y="341"/>
                </a:cubicBezTo>
                <a:close/>
                <a:moveTo>
                  <a:pt x="428" y="329"/>
                </a:moveTo>
                <a:cubicBezTo>
                  <a:pt x="340" y="335"/>
                  <a:pt x="340" y="335"/>
                  <a:pt x="340" y="335"/>
                </a:cubicBezTo>
                <a:cubicBezTo>
                  <a:pt x="338" y="328"/>
                  <a:pt x="335" y="322"/>
                  <a:pt x="331" y="316"/>
                </a:cubicBezTo>
                <a:cubicBezTo>
                  <a:pt x="387" y="269"/>
                  <a:pt x="387" y="269"/>
                  <a:pt x="387" y="269"/>
                </a:cubicBezTo>
                <a:cubicBezTo>
                  <a:pt x="396" y="277"/>
                  <a:pt x="408" y="281"/>
                  <a:pt x="420" y="281"/>
                </a:cubicBezTo>
                <a:cubicBezTo>
                  <a:pt x="425" y="281"/>
                  <a:pt x="429" y="280"/>
                  <a:pt x="434" y="279"/>
                </a:cubicBezTo>
                <a:cubicBezTo>
                  <a:pt x="446" y="300"/>
                  <a:pt x="446" y="300"/>
                  <a:pt x="446" y="300"/>
                </a:cubicBezTo>
                <a:cubicBezTo>
                  <a:pt x="437" y="307"/>
                  <a:pt x="431" y="318"/>
                  <a:pt x="428" y="329"/>
                </a:cubicBezTo>
                <a:close/>
                <a:moveTo>
                  <a:pt x="420" y="257"/>
                </a:moveTo>
                <a:cubicBezTo>
                  <a:pt x="404" y="257"/>
                  <a:pt x="391" y="244"/>
                  <a:pt x="391" y="228"/>
                </a:cubicBezTo>
                <a:cubicBezTo>
                  <a:pt x="391" y="212"/>
                  <a:pt x="404" y="199"/>
                  <a:pt x="420" y="199"/>
                </a:cubicBezTo>
                <a:cubicBezTo>
                  <a:pt x="436" y="199"/>
                  <a:pt x="449" y="212"/>
                  <a:pt x="449" y="228"/>
                </a:cubicBezTo>
                <a:cubicBezTo>
                  <a:pt x="449" y="244"/>
                  <a:pt x="436" y="257"/>
                  <a:pt x="420" y="257"/>
                </a:cubicBezTo>
                <a:close/>
                <a:moveTo>
                  <a:pt x="434" y="125"/>
                </a:moveTo>
                <a:cubicBezTo>
                  <a:pt x="418" y="125"/>
                  <a:pt x="405" y="112"/>
                  <a:pt x="405" y="96"/>
                </a:cubicBezTo>
                <a:cubicBezTo>
                  <a:pt x="405" y="80"/>
                  <a:pt x="418" y="67"/>
                  <a:pt x="434" y="67"/>
                </a:cubicBezTo>
                <a:cubicBezTo>
                  <a:pt x="450" y="67"/>
                  <a:pt x="463" y="80"/>
                  <a:pt x="463" y="96"/>
                </a:cubicBezTo>
                <a:cubicBezTo>
                  <a:pt x="463" y="112"/>
                  <a:pt x="450" y="125"/>
                  <a:pt x="434" y="125"/>
                </a:cubicBezTo>
                <a:close/>
                <a:moveTo>
                  <a:pt x="421" y="147"/>
                </a:moveTo>
                <a:cubicBezTo>
                  <a:pt x="417" y="175"/>
                  <a:pt x="417" y="175"/>
                  <a:pt x="417" y="175"/>
                </a:cubicBezTo>
                <a:cubicBezTo>
                  <a:pt x="396" y="177"/>
                  <a:pt x="379" y="190"/>
                  <a:pt x="371" y="209"/>
                </a:cubicBezTo>
                <a:cubicBezTo>
                  <a:pt x="326" y="196"/>
                  <a:pt x="326" y="196"/>
                  <a:pt x="326" y="196"/>
                </a:cubicBezTo>
                <a:cubicBezTo>
                  <a:pt x="325" y="192"/>
                  <a:pt x="324" y="189"/>
                  <a:pt x="323" y="186"/>
                </a:cubicBezTo>
                <a:cubicBezTo>
                  <a:pt x="397" y="134"/>
                  <a:pt x="397" y="134"/>
                  <a:pt x="397" y="134"/>
                </a:cubicBezTo>
                <a:cubicBezTo>
                  <a:pt x="404" y="140"/>
                  <a:pt x="412" y="145"/>
                  <a:pt x="421" y="147"/>
                </a:cubicBezTo>
                <a:close/>
                <a:moveTo>
                  <a:pt x="382" y="84"/>
                </a:moveTo>
                <a:cubicBezTo>
                  <a:pt x="292" y="99"/>
                  <a:pt x="292" y="99"/>
                  <a:pt x="292" y="99"/>
                </a:cubicBezTo>
                <a:cubicBezTo>
                  <a:pt x="298" y="34"/>
                  <a:pt x="298" y="34"/>
                  <a:pt x="298" y="34"/>
                </a:cubicBezTo>
                <a:cubicBezTo>
                  <a:pt x="384" y="77"/>
                  <a:pt x="384" y="77"/>
                  <a:pt x="384" y="77"/>
                </a:cubicBezTo>
                <a:cubicBezTo>
                  <a:pt x="383" y="79"/>
                  <a:pt x="383" y="81"/>
                  <a:pt x="382" y="84"/>
                </a:cubicBezTo>
                <a:close/>
                <a:moveTo>
                  <a:pt x="553" y="553"/>
                </a:moveTo>
                <a:cubicBezTo>
                  <a:pt x="23" y="553"/>
                  <a:pt x="23" y="553"/>
                  <a:pt x="23" y="553"/>
                </a:cubicBezTo>
                <a:cubicBezTo>
                  <a:pt x="23" y="22"/>
                  <a:pt x="23" y="22"/>
                  <a:pt x="23" y="22"/>
                </a:cubicBezTo>
                <a:cubicBezTo>
                  <a:pt x="258" y="22"/>
                  <a:pt x="258" y="22"/>
                  <a:pt x="258" y="22"/>
                </a:cubicBezTo>
                <a:cubicBezTo>
                  <a:pt x="161" y="87"/>
                  <a:pt x="161" y="87"/>
                  <a:pt x="161" y="87"/>
                </a:cubicBezTo>
                <a:cubicBezTo>
                  <a:pt x="152" y="80"/>
                  <a:pt x="141" y="76"/>
                  <a:pt x="129" y="76"/>
                </a:cubicBezTo>
                <a:cubicBezTo>
                  <a:pt x="100" y="76"/>
                  <a:pt x="76" y="100"/>
                  <a:pt x="76" y="129"/>
                </a:cubicBezTo>
                <a:cubicBezTo>
                  <a:pt x="76" y="151"/>
                  <a:pt x="90" y="170"/>
                  <a:pt x="110" y="178"/>
                </a:cubicBezTo>
                <a:cubicBezTo>
                  <a:pt x="92" y="255"/>
                  <a:pt x="92" y="255"/>
                  <a:pt x="92" y="255"/>
                </a:cubicBezTo>
                <a:cubicBezTo>
                  <a:pt x="65" y="257"/>
                  <a:pt x="43" y="280"/>
                  <a:pt x="43" y="308"/>
                </a:cubicBezTo>
                <a:cubicBezTo>
                  <a:pt x="43" y="337"/>
                  <a:pt x="67" y="361"/>
                  <a:pt x="96" y="361"/>
                </a:cubicBezTo>
                <a:cubicBezTo>
                  <a:pt x="97" y="361"/>
                  <a:pt x="99" y="360"/>
                  <a:pt x="100" y="360"/>
                </a:cubicBezTo>
                <a:cubicBezTo>
                  <a:pt x="116" y="433"/>
                  <a:pt x="116" y="433"/>
                  <a:pt x="116" y="433"/>
                </a:cubicBezTo>
                <a:cubicBezTo>
                  <a:pt x="79" y="433"/>
                  <a:pt x="79" y="433"/>
                  <a:pt x="79" y="433"/>
                </a:cubicBezTo>
                <a:cubicBezTo>
                  <a:pt x="79" y="533"/>
                  <a:pt x="79" y="533"/>
                  <a:pt x="79" y="533"/>
                </a:cubicBezTo>
                <a:cubicBezTo>
                  <a:pt x="178" y="533"/>
                  <a:pt x="178" y="533"/>
                  <a:pt x="178" y="533"/>
                </a:cubicBezTo>
                <a:cubicBezTo>
                  <a:pt x="178" y="433"/>
                  <a:pt x="178" y="433"/>
                  <a:pt x="178" y="433"/>
                </a:cubicBezTo>
                <a:cubicBezTo>
                  <a:pt x="140" y="433"/>
                  <a:pt x="140" y="433"/>
                  <a:pt x="140" y="433"/>
                </a:cubicBezTo>
                <a:cubicBezTo>
                  <a:pt x="122" y="353"/>
                  <a:pt x="122" y="353"/>
                  <a:pt x="122" y="353"/>
                </a:cubicBezTo>
                <a:cubicBezTo>
                  <a:pt x="123" y="353"/>
                  <a:pt x="124" y="353"/>
                  <a:pt x="125" y="352"/>
                </a:cubicBezTo>
                <a:cubicBezTo>
                  <a:pt x="236" y="454"/>
                  <a:pt x="236" y="454"/>
                  <a:pt x="236" y="454"/>
                </a:cubicBezTo>
                <a:cubicBezTo>
                  <a:pt x="236" y="533"/>
                  <a:pt x="236" y="533"/>
                  <a:pt x="236" y="533"/>
                </a:cubicBezTo>
                <a:cubicBezTo>
                  <a:pt x="236" y="533"/>
                  <a:pt x="236" y="533"/>
                  <a:pt x="236" y="533"/>
                </a:cubicBezTo>
                <a:cubicBezTo>
                  <a:pt x="335" y="533"/>
                  <a:pt x="335" y="533"/>
                  <a:pt x="335" y="533"/>
                </a:cubicBezTo>
                <a:cubicBezTo>
                  <a:pt x="335" y="461"/>
                  <a:pt x="335" y="461"/>
                  <a:pt x="335" y="461"/>
                </a:cubicBezTo>
                <a:cubicBezTo>
                  <a:pt x="446" y="382"/>
                  <a:pt x="446" y="382"/>
                  <a:pt x="446" y="382"/>
                </a:cubicBezTo>
                <a:cubicBezTo>
                  <a:pt x="448" y="383"/>
                  <a:pt x="450" y="385"/>
                  <a:pt x="452" y="386"/>
                </a:cubicBezTo>
                <a:cubicBezTo>
                  <a:pt x="435" y="433"/>
                  <a:pt x="435" y="433"/>
                  <a:pt x="435" y="433"/>
                </a:cubicBezTo>
                <a:cubicBezTo>
                  <a:pt x="392" y="433"/>
                  <a:pt x="392" y="433"/>
                  <a:pt x="392" y="433"/>
                </a:cubicBezTo>
                <a:cubicBezTo>
                  <a:pt x="392" y="533"/>
                  <a:pt x="392" y="533"/>
                  <a:pt x="392" y="533"/>
                </a:cubicBezTo>
                <a:cubicBezTo>
                  <a:pt x="492" y="533"/>
                  <a:pt x="492" y="533"/>
                  <a:pt x="492" y="533"/>
                </a:cubicBezTo>
                <a:cubicBezTo>
                  <a:pt x="492" y="433"/>
                  <a:pt x="492" y="433"/>
                  <a:pt x="492" y="433"/>
                </a:cubicBezTo>
                <a:cubicBezTo>
                  <a:pt x="460" y="433"/>
                  <a:pt x="460" y="433"/>
                  <a:pt x="460" y="433"/>
                </a:cubicBezTo>
                <a:cubicBezTo>
                  <a:pt x="474" y="393"/>
                  <a:pt x="474" y="393"/>
                  <a:pt x="474" y="393"/>
                </a:cubicBezTo>
                <a:cubicBezTo>
                  <a:pt x="476" y="394"/>
                  <a:pt x="478" y="394"/>
                  <a:pt x="480" y="394"/>
                </a:cubicBezTo>
                <a:cubicBezTo>
                  <a:pt x="509" y="394"/>
                  <a:pt x="533" y="370"/>
                  <a:pt x="533" y="341"/>
                </a:cubicBezTo>
                <a:cubicBezTo>
                  <a:pt x="533" y="311"/>
                  <a:pt x="509" y="288"/>
                  <a:pt x="480" y="288"/>
                </a:cubicBezTo>
                <a:cubicBezTo>
                  <a:pt x="475" y="288"/>
                  <a:pt x="471" y="288"/>
                  <a:pt x="467" y="289"/>
                </a:cubicBezTo>
                <a:cubicBezTo>
                  <a:pt x="454" y="269"/>
                  <a:pt x="454" y="269"/>
                  <a:pt x="454" y="269"/>
                </a:cubicBezTo>
                <a:cubicBezTo>
                  <a:pt x="466" y="259"/>
                  <a:pt x="473" y="244"/>
                  <a:pt x="473" y="228"/>
                </a:cubicBezTo>
                <a:cubicBezTo>
                  <a:pt x="473" y="206"/>
                  <a:pt x="460" y="187"/>
                  <a:pt x="440" y="179"/>
                </a:cubicBezTo>
                <a:cubicBezTo>
                  <a:pt x="444" y="148"/>
                  <a:pt x="444" y="148"/>
                  <a:pt x="444" y="148"/>
                </a:cubicBezTo>
                <a:cubicBezTo>
                  <a:pt x="468" y="143"/>
                  <a:pt x="487" y="121"/>
                  <a:pt x="487" y="96"/>
                </a:cubicBezTo>
                <a:cubicBezTo>
                  <a:pt x="487" y="66"/>
                  <a:pt x="463" y="43"/>
                  <a:pt x="434" y="43"/>
                </a:cubicBezTo>
                <a:cubicBezTo>
                  <a:pt x="419" y="43"/>
                  <a:pt x="406" y="48"/>
                  <a:pt x="397" y="58"/>
                </a:cubicBezTo>
                <a:cubicBezTo>
                  <a:pt x="326" y="22"/>
                  <a:pt x="326" y="22"/>
                  <a:pt x="326" y="22"/>
                </a:cubicBezTo>
                <a:cubicBezTo>
                  <a:pt x="553" y="22"/>
                  <a:pt x="553" y="22"/>
                  <a:pt x="553" y="22"/>
                </a:cubicBezTo>
                <a:lnTo>
                  <a:pt x="553" y="553"/>
                </a:lnTo>
                <a:close/>
                <a:moveTo>
                  <a:pt x="154" y="457"/>
                </a:moveTo>
                <a:cubicBezTo>
                  <a:pt x="154" y="509"/>
                  <a:pt x="154" y="509"/>
                  <a:pt x="154" y="509"/>
                </a:cubicBezTo>
                <a:cubicBezTo>
                  <a:pt x="103" y="509"/>
                  <a:pt x="103" y="509"/>
                  <a:pt x="103" y="509"/>
                </a:cubicBezTo>
                <a:cubicBezTo>
                  <a:pt x="103" y="457"/>
                  <a:pt x="103" y="457"/>
                  <a:pt x="103" y="457"/>
                </a:cubicBezTo>
                <a:lnTo>
                  <a:pt x="154" y="457"/>
                </a:lnTo>
                <a:close/>
                <a:moveTo>
                  <a:pt x="468" y="457"/>
                </a:moveTo>
                <a:cubicBezTo>
                  <a:pt x="468" y="509"/>
                  <a:pt x="468" y="509"/>
                  <a:pt x="468" y="509"/>
                </a:cubicBezTo>
                <a:cubicBezTo>
                  <a:pt x="416" y="509"/>
                  <a:pt x="416" y="509"/>
                  <a:pt x="416" y="509"/>
                </a:cubicBezTo>
                <a:cubicBezTo>
                  <a:pt x="416" y="457"/>
                  <a:pt x="416" y="457"/>
                  <a:pt x="416" y="457"/>
                </a:cubicBezTo>
                <a:lnTo>
                  <a:pt x="468" y="457"/>
                </a:lnTo>
                <a:close/>
              </a:path>
            </a:pathLst>
          </a:custGeom>
          <a:solidFill>
            <a:srgbClr val="7D7D7D"/>
          </a:solidFill>
          <a:ln>
            <a:noFill/>
          </a:ln>
        </p:spPr>
        <p:txBody>
          <a:bodyPr spcFirstLastPara="1" wrap="square" lIns="121900" tIns="60933" rIns="121900" bIns="60933" anchor="t" anchorCtr="0">
            <a:noAutofit/>
          </a:bodyPr>
          <a:lstStyle/>
          <a:p>
            <a:endParaRPr sz="2400" b="1">
              <a:solidFill>
                <a:srgbClr val="D04A02"/>
              </a:solidFill>
              <a:latin typeface="Arial"/>
              <a:ea typeface="Arial"/>
              <a:cs typeface="Arial"/>
              <a:sym typeface="Arial"/>
            </a:endParaRPr>
          </a:p>
        </p:txBody>
      </p:sp>
      <p:sp>
        <p:nvSpPr>
          <p:cNvPr id="66" name="Google Shape;3563;g253fdeb6d0a_0_0">
            <a:extLst>
              <a:ext uri="{FF2B5EF4-FFF2-40B4-BE49-F238E27FC236}">
                <a16:creationId xmlns:a16="http://schemas.microsoft.com/office/drawing/2014/main" id="{0A12DF73-2FCB-4E23-978B-694B90646DDE}"/>
              </a:ext>
            </a:extLst>
          </p:cNvPr>
          <p:cNvSpPr/>
          <p:nvPr/>
        </p:nvSpPr>
        <p:spPr>
          <a:xfrm>
            <a:off x="6267436" y="4777402"/>
            <a:ext cx="605000" cy="606529"/>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15" y="14"/>
                </a:moveTo>
                <a:cubicBezTo>
                  <a:pt x="331" y="14"/>
                  <a:pt x="331" y="14"/>
                  <a:pt x="331" y="14"/>
                </a:cubicBezTo>
                <a:cubicBezTo>
                  <a:pt x="331" y="54"/>
                  <a:pt x="331" y="54"/>
                  <a:pt x="331" y="54"/>
                </a:cubicBezTo>
                <a:cubicBezTo>
                  <a:pt x="54" y="54"/>
                  <a:pt x="54" y="54"/>
                  <a:pt x="54" y="54"/>
                </a:cubicBezTo>
                <a:cubicBezTo>
                  <a:pt x="54" y="331"/>
                  <a:pt x="54" y="331"/>
                  <a:pt x="54" y="331"/>
                </a:cubicBezTo>
                <a:cubicBezTo>
                  <a:pt x="15" y="331"/>
                  <a:pt x="15" y="331"/>
                  <a:pt x="15" y="331"/>
                </a:cubicBezTo>
                <a:lnTo>
                  <a:pt x="15" y="14"/>
                </a:lnTo>
                <a:close/>
                <a:moveTo>
                  <a:pt x="108" y="331"/>
                </a:moveTo>
                <a:cubicBezTo>
                  <a:pt x="69" y="331"/>
                  <a:pt x="69" y="331"/>
                  <a:pt x="69" y="331"/>
                </a:cubicBezTo>
                <a:cubicBezTo>
                  <a:pt x="69" y="69"/>
                  <a:pt x="69" y="69"/>
                  <a:pt x="69" y="69"/>
                </a:cubicBezTo>
                <a:cubicBezTo>
                  <a:pt x="331" y="69"/>
                  <a:pt x="331" y="69"/>
                  <a:pt x="331" y="69"/>
                </a:cubicBezTo>
                <a:cubicBezTo>
                  <a:pt x="331" y="108"/>
                  <a:pt x="331" y="108"/>
                  <a:pt x="331" y="108"/>
                </a:cubicBezTo>
                <a:cubicBezTo>
                  <a:pt x="108" y="108"/>
                  <a:pt x="108" y="108"/>
                  <a:pt x="108" y="108"/>
                </a:cubicBezTo>
                <a:lnTo>
                  <a:pt x="108" y="331"/>
                </a:lnTo>
                <a:close/>
                <a:moveTo>
                  <a:pt x="123" y="331"/>
                </a:moveTo>
                <a:cubicBezTo>
                  <a:pt x="123" y="123"/>
                  <a:pt x="123" y="123"/>
                  <a:pt x="123" y="123"/>
                </a:cubicBezTo>
                <a:cubicBezTo>
                  <a:pt x="331" y="123"/>
                  <a:pt x="331" y="123"/>
                  <a:pt x="331" y="123"/>
                </a:cubicBezTo>
                <a:cubicBezTo>
                  <a:pt x="331" y="331"/>
                  <a:pt x="331" y="331"/>
                  <a:pt x="331" y="331"/>
                </a:cubicBezTo>
                <a:lnTo>
                  <a:pt x="123" y="331"/>
                </a:lnTo>
                <a:close/>
                <a:moveTo>
                  <a:pt x="262" y="190"/>
                </a:moveTo>
                <a:cubicBezTo>
                  <a:pt x="262" y="171"/>
                  <a:pt x="246" y="155"/>
                  <a:pt x="227" y="155"/>
                </a:cubicBezTo>
                <a:cubicBezTo>
                  <a:pt x="208" y="155"/>
                  <a:pt x="193" y="171"/>
                  <a:pt x="193" y="190"/>
                </a:cubicBezTo>
                <a:cubicBezTo>
                  <a:pt x="193" y="206"/>
                  <a:pt x="193" y="206"/>
                  <a:pt x="193" y="206"/>
                </a:cubicBezTo>
                <a:cubicBezTo>
                  <a:pt x="170" y="206"/>
                  <a:pt x="170" y="206"/>
                  <a:pt x="170" y="206"/>
                </a:cubicBezTo>
                <a:cubicBezTo>
                  <a:pt x="170" y="295"/>
                  <a:pt x="170" y="295"/>
                  <a:pt x="170" y="295"/>
                </a:cubicBezTo>
                <a:cubicBezTo>
                  <a:pt x="285" y="295"/>
                  <a:pt x="285" y="295"/>
                  <a:pt x="285" y="295"/>
                </a:cubicBezTo>
                <a:cubicBezTo>
                  <a:pt x="285" y="206"/>
                  <a:pt x="285" y="206"/>
                  <a:pt x="285" y="206"/>
                </a:cubicBezTo>
                <a:cubicBezTo>
                  <a:pt x="262" y="206"/>
                  <a:pt x="262" y="206"/>
                  <a:pt x="262" y="206"/>
                </a:cubicBezTo>
                <a:lnTo>
                  <a:pt x="262" y="190"/>
                </a:lnTo>
                <a:close/>
                <a:moveTo>
                  <a:pt x="207" y="190"/>
                </a:moveTo>
                <a:cubicBezTo>
                  <a:pt x="207" y="179"/>
                  <a:pt x="216" y="170"/>
                  <a:pt x="227" y="170"/>
                </a:cubicBezTo>
                <a:cubicBezTo>
                  <a:pt x="238" y="170"/>
                  <a:pt x="247" y="179"/>
                  <a:pt x="247" y="190"/>
                </a:cubicBezTo>
                <a:cubicBezTo>
                  <a:pt x="247" y="206"/>
                  <a:pt x="247" y="206"/>
                  <a:pt x="247" y="206"/>
                </a:cubicBezTo>
                <a:cubicBezTo>
                  <a:pt x="207" y="206"/>
                  <a:pt x="207" y="206"/>
                  <a:pt x="207" y="206"/>
                </a:cubicBezTo>
                <a:lnTo>
                  <a:pt x="207" y="190"/>
                </a:lnTo>
                <a:close/>
                <a:moveTo>
                  <a:pt x="270" y="280"/>
                </a:moveTo>
                <a:cubicBezTo>
                  <a:pt x="185" y="280"/>
                  <a:pt x="185" y="280"/>
                  <a:pt x="185" y="280"/>
                </a:cubicBezTo>
                <a:cubicBezTo>
                  <a:pt x="185" y="220"/>
                  <a:pt x="185" y="220"/>
                  <a:pt x="185" y="220"/>
                </a:cubicBezTo>
                <a:cubicBezTo>
                  <a:pt x="270" y="220"/>
                  <a:pt x="270" y="220"/>
                  <a:pt x="270" y="220"/>
                </a:cubicBezTo>
                <a:lnTo>
                  <a:pt x="270" y="280"/>
                </a:lnTo>
                <a:close/>
                <a:moveTo>
                  <a:pt x="235" y="261"/>
                </a:moveTo>
                <a:cubicBezTo>
                  <a:pt x="220" y="261"/>
                  <a:pt x="220" y="261"/>
                  <a:pt x="220" y="261"/>
                </a:cubicBezTo>
                <a:cubicBezTo>
                  <a:pt x="220" y="239"/>
                  <a:pt x="220" y="239"/>
                  <a:pt x="220" y="239"/>
                </a:cubicBezTo>
                <a:cubicBezTo>
                  <a:pt x="235" y="239"/>
                  <a:pt x="235" y="239"/>
                  <a:pt x="235" y="239"/>
                </a:cubicBezTo>
                <a:lnTo>
                  <a:pt x="235" y="261"/>
                </a:lnTo>
                <a:close/>
              </a:path>
            </a:pathLst>
          </a:custGeom>
          <a:solidFill>
            <a:srgbClr val="7D7D7D"/>
          </a:solidFill>
          <a:ln>
            <a:noFill/>
          </a:ln>
        </p:spPr>
        <p:txBody>
          <a:bodyPr spcFirstLastPara="1" wrap="square" lIns="91433" tIns="45700" rIns="91433" bIns="45700" anchor="t" anchorCtr="0">
            <a:noAutofit/>
          </a:bodyPr>
          <a:lstStyle/>
          <a:p>
            <a:endParaRPr>
              <a:solidFill>
                <a:schemeClr val="lt1"/>
              </a:solidFill>
              <a:latin typeface="Arial"/>
              <a:ea typeface="Arial"/>
              <a:cs typeface="Arial"/>
              <a:sym typeface="Arial"/>
            </a:endParaRPr>
          </a:p>
        </p:txBody>
      </p:sp>
      <p:sp>
        <p:nvSpPr>
          <p:cNvPr id="67" name="Google Shape;3564;g253fdeb6d0a_0_0">
            <a:extLst>
              <a:ext uri="{FF2B5EF4-FFF2-40B4-BE49-F238E27FC236}">
                <a16:creationId xmlns:a16="http://schemas.microsoft.com/office/drawing/2014/main" id="{5C2F1A83-3E28-493F-A65F-AE264A5E330D}"/>
              </a:ext>
            </a:extLst>
          </p:cNvPr>
          <p:cNvSpPr txBox="1"/>
          <p:nvPr/>
        </p:nvSpPr>
        <p:spPr>
          <a:xfrm>
            <a:off x="410635" y="486167"/>
            <a:ext cx="3882000" cy="311600"/>
          </a:xfrm>
          <a:prstGeom prst="rect">
            <a:avLst/>
          </a:prstGeom>
          <a:noFill/>
          <a:ln>
            <a:noFill/>
          </a:ln>
        </p:spPr>
        <p:txBody>
          <a:bodyPr spcFirstLastPara="1" wrap="square" lIns="121900" tIns="121900" rIns="121900" bIns="121900" anchor="t" anchorCtr="0">
            <a:noAutofit/>
          </a:bodyPr>
          <a:lstStyle/>
          <a:p>
            <a:r>
              <a:rPr lang="en" sz="1200" b="1">
                <a:solidFill>
                  <a:schemeClr val="accent3"/>
                </a:solidFill>
                <a:latin typeface="Helvetica Neue"/>
                <a:ea typeface="Helvetica Neue"/>
                <a:cs typeface="Helvetica Neue"/>
                <a:sym typeface="Helvetica Neue"/>
              </a:rPr>
              <a:t>WELCOME TO THE QUANTUM COMPUTING ERA</a:t>
            </a:r>
            <a:endParaRPr sz="1200" b="1">
              <a:solidFill>
                <a:schemeClr val="accent3"/>
              </a:solidFill>
              <a:latin typeface="Helvetica Neue"/>
              <a:ea typeface="Helvetica Neue"/>
              <a:cs typeface="Helvetica Neue"/>
              <a:sym typeface="Helvetica Neue"/>
            </a:endParaRPr>
          </a:p>
        </p:txBody>
      </p:sp>
      <p:sp>
        <p:nvSpPr>
          <p:cNvPr id="68" name="Google Shape;3565;g253fdeb6d0a_0_0">
            <a:extLst>
              <a:ext uri="{FF2B5EF4-FFF2-40B4-BE49-F238E27FC236}">
                <a16:creationId xmlns:a16="http://schemas.microsoft.com/office/drawing/2014/main" id="{1BCEEAC7-63A8-43D8-9E94-8E60B9732234}"/>
              </a:ext>
            </a:extLst>
          </p:cNvPr>
          <p:cNvSpPr txBox="1"/>
          <p:nvPr/>
        </p:nvSpPr>
        <p:spPr>
          <a:xfrm>
            <a:off x="7041707" y="2538606"/>
            <a:ext cx="4267200" cy="1138541"/>
          </a:xfrm>
          <a:prstGeom prst="rect">
            <a:avLst/>
          </a:prstGeom>
          <a:noFill/>
          <a:ln>
            <a:noFill/>
          </a:ln>
        </p:spPr>
        <p:txBody>
          <a:bodyPr spcFirstLastPara="1" wrap="square" lIns="121900" tIns="121900" rIns="121900" bIns="121900" anchor="t" anchorCtr="0">
            <a:spAutoFit/>
          </a:bodyPr>
          <a:lstStyle/>
          <a:p>
            <a:r>
              <a:rPr lang="en-US" sz="1400" b="1">
                <a:solidFill>
                  <a:srgbClr val="D04A02"/>
                </a:solidFil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
                  </a:ext>
                </a:extLst>
              </a:rPr>
              <a:t>Instantaneous</a:t>
            </a:r>
            <a:r>
              <a:rPr lang="en-US" sz="1400" b="1">
                <a:solidFill>
                  <a:srgbClr val="D04A02"/>
                </a:solidFill>
              </a:rPr>
              <a:t> supply chain optimization </a:t>
            </a:r>
            <a:br>
              <a:rPr lang="en-US" sz="1333">
                <a:solidFill>
                  <a:schemeClr val="dk1"/>
                </a:solidFill>
                <a:latin typeface="Helvetica Neue"/>
                <a:ea typeface="Helvetica Neue"/>
                <a:cs typeface="Helvetica Neue"/>
                <a:sym typeface="Helvetica Neue"/>
              </a:rPr>
            </a:br>
            <a:r>
              <a:rPr lang="en-US" sz="400">
                <a:solidFill>
                  <a:schemeClr val="dk1"/>
                </a:solidFill>
                <a:latin typeface="Helvetica Neue"/>
                <a:ea typeface="Helvetica Neue"/>
                <a:cs typeface="Helvetica Neue"/>
                <a:sym typeface="Helvetica Neue"/>
              </a:rPr>
              <a:t> </a:t>
            </a:r>
            <a:endParaRPr lang="en-US" sz="1333">
              <a:solidFill>
                <a:schemeClr val="dk1"/>
              </a:solidFill>
              <a:latin typeface="Helvetica Neue"/>
              <a:ea typeface="Helvetica Neue"/>
              <a:cs typeface="Helvetica Neue"/>
              <a:sym typeface="Helvetica Neue"/>
            </a:endParaRPr>
          </a:p>
          <a:p>
            <a:r>
              <a:rPr lang="en-US" sz="1333">
                <a:solidFill>
                  <a:schemeClr val="dk1"/>
                </a:solidFill>
                <a:latin typeface="Helvetica Neue"/>
                <a:ea typeface="Helvetica Neue"/>
                <a:cs typeface="Helvetica Neue"/>
                <a:sym typeface="Helvetica Neue"/>
              </a:rPr>
              <a:t>Factoring in countless variables like inventory levels, transportation routes, and demand fluctuations to provide near real-time direction.</a:t>
            </a:r>
            <a:endParaRPr lang="en-US" sz="1733">
              <a:solidFill>
                <a:schemeClr val="dk1"/>
              </a:solidFill>
            </a:endParaRPr>
          </a:p>
        </p:txBody>
      </p:sp>
      <p:grpSp>
        <p:nvGrpSpPr>
          <p:cNvPr id="69" name="Google Shape;3566;g253fdeb6d0a_0_0">
            <a:extLst>
              <a:ext uri="{FF2B5EF4-FFF2-40B4-BE49-F238E27FC236}">
                <a16:creationId xmlns:a16="http://schemas.microsoft.com/office/drawing/2014/main" id="{36CBD48A-B82F-4588-B8C4-10D7D088F04A}"/>
              </a:ext>
            </a:extLst>
          </p:cNvPr>
          <p:cNvGrpSpPr/>
          <p:nvPr/>
        </p:nvGrpSpPr>
        <p:grpSpPr>
          <a:xfrm>
            <a:off x="6267436" y="3002581"/>
            <a:ext cx="604992" cy="604787"/>
            <a:chOff x="438819" y="3775973"/>
            <a:chExt cx="453744" cy="453590"/>
          </a:xfrm>
        </p:grpSpPr>
        <p:sp>
          <p:nvSpPr>
            <p:cNvPr id="70" name="Google Shape;3567;g253fdeb6d0a_0_0">
              <a:extLst>
                <a:ext uri="{FF2B5EF4-FFF2-40B4-BE49-F238E27FC236}">
                  <a16:creationId xmlns:a16="http://schemas.microsoft.com/office/drawing/2014/main" id="{E8FA1DA9-5781-4C46-8F7B-950F0D941076}"/>
                </a:ext>
              </a:extLst>
            </p:cNvPr>
            <p:cNvSpPr/>
            <p:nvPr/>
          </p:nvSpPr>
          <p:spPr>
            <a:xfrm>
              <a:off x="438819" y="3775973"/>
              <a:ext cx="453744" cy="453590"/>
            </a:xfrm>
            <a:custGeom>
              <a:avLst/>
              <a:gdLst/>
              <a:ahLst/>
              <a:cxnLst/>
              <a:rect l="l" t="t" r="r" b="b"/>
              <a:pathLst>
                <a:path w="453744" h="453590" extrusionOk="0">
                  <a:moveTo>
                    <a:pt x="0" y="0"/>
                  </a:moveTo>
                  <a:lnTo>
                    <a:pt x="0" y="453590"/>
                  </a:lnTo>
                  <a:lnTo>
                    <a:pt x="453744" y="453590"/>
                  </a:lnTo>
                  <a:lnTo>
                    <a:pt x="453744" y="0"/>
                  </a:lnTo>
                  <a:close/>
                  <a:moveTo>
                    <a:pt x="434397" y="434281"/>
                  </a:moveTo>
                  <a:lnTo>
                    <a:pt x="19347" y="434281"/>
                  </a:lnTo>
                  <a:lnTo>
                    <a:pt x="19347" y="19341"/>
                  </a:lnTo>
                  <a:lnTo>
                    <a:pt x="434397" y="19341"/>
                  </a:lnTo>
                  <a:close/>
                </a:path>
              </a:pathLst>
            </a:custGeom>
            <a:solidFill>
              <a:srgbClr val="7D7D7D"/>
            </a:solidFill>
            <a:ln>
              <a:noFill/>
            </a:ln>
          </p:spPr>
          <p:txBody>
            <a:bodyPr spcFirstLastPara="1" wrap="square" lIns="121900" tIns="60933" rIns="121900" bIns="60933" anchor="ctr" anchorCtr="0">
              <a:noAutofit/>
            </a:bodyPr>
            <a:lstStyle/>
            <a:p>
              <a:pPr algn="ctr"/>
              <a:endParaRPr sz="2400">
                <a:solidFill>
                  <a:schemeClr val="lt1"/>
                </a:solidFill>
                <a:latin typeface="Arial"/>
                <a:ea typeface="Arial"/>
                <a:cs typeface="Arial"/>
                <a:sym typeface="Arial"/>
              </a:endParaRPr>
            </a:p>
          </p:txBody>
        </p:sp>
        <p:sp>
          <p:nvSpPr>
            <p:cNvPr id="71" name="Google Shape;3568;g253fdeb6d0a_0_0">
              <a:extLst>
                <a:ext uri="{FF2B5EF4-FFF2-40B4-BE49-F238E27FC236}">
                  <a16:creationId xmlns:a16="http://schemas.microsoft.com/office/drawing/2014/main" id="{F2B70087-B0F7-40FC-973E-B291CFC775F9}"/>
                </a:ext>
              </a:extLst>
            </p:cNvPr>
            <p:cNvSpPr/>
            <p:nvPr/>
          </p:nvSpPr>
          <p:spPr>
            <a:xfrm>
              <a:off x="487030" y="3956653"/>
              <a:ext cx="174849" cy="127514"/>
            </a:xfrm>
            <a:custGeom>
              <a:avLst/>
              <a:gdLst/>
              <a:ahLst/>
              <a:cxnLst/>
              <a:rect l="l" t="t" r="r" b="b"/>
              <a:pathLst>
                <a:path w="174849" h="127514" extrusionOk="0">
                  <a:moveTo>
                    <a:pt x="145356" y="27751"/>
                  </a:moveTo>
                  <a:lnTo>
                    <a:pt x="106094" y="27751"/>
                  </a:lnTo>
                  <a:lnTo>
                    <a:pt x="106094" y="0"/>
                  </a:lnTo>
                  <a:lnTo>
                    <a:pt x="0" y="0"/>
                  </a:lnTo>
                  <a:lnTo>
                    <a:pt x="0" y="110248"/>
                  </a:lnTo>
                  <a:lnTo>
                    <a:pt x="30439" y="110248"/>
                  </a:lnTo>
                  <a:cubicBezTo>
                    <a:pt x="32493" y="115688"/>
                    <a:pt x="36281" y="120305"/>
                    <a:pt x="41215" y="123383"/>
                  </a:cubicBezTo>
                  <a:cubicBezTo>
                    <a:pt x="53778" y="131286"/>
                    <a:pt x="70371" y="127512"/>
                    <a:pt x="78280" y="114953"/>
                  </a:cubicBezTo>
                  <a:cubicBezTo>
                    <a:pt x="79216" y="113467"/>
                    <a:pt x="80004" y="111889"/>
                    <a:pt x="80634" y="110248"/>
                  </a:cubicBezTo>
                  <a:lnTo>
                    <a:pt x="106882" y="110248"/>
                  </a:lnTo>
                  <a:cubicBezTo>
                    <a:pt x="110849" y="120633"/>
                    <a:pt x="120813" y="127496"/>
                    <a:pt x="131932" y="127509"/>
                  </a:cubicBezTo>
                  <a:cubicBezTo>
                    <a:pt x="133955" y="127506"/>
                    <a:pt x="135975" y="127282"/>
                    <a:pt x="137951" y="126848"/>
                  </a:cubicBezTo>
                  <a:cubicBezTo>
                    <a:pt x="146764" y="124866"/>
                    <a:pt x="154018" y="118633"/>
                    <a:pt x="157298" y="110216"/>
                  </a:cubicBezTo>
                  <a:lnTo>
                    <a:pt x="174849" y="110216"/>
                  </a:lnTo>
                  <a:lnTo>
                    <a:pt x="174849" y="58967"/>
                  </a:lnTo>
                  <a:close/>
                  <a:moveTo>
                    <a:pt x="86936" y="19151"/>
                  </a:moveTo>
                  <a:lnTo>
                    <a:pt x="86936" y="90939"/>
                  </a:lnTo>
                  <a:lnTo>
                    <a:pt x="80634" y="90939"/>
                  </a:lnTo>
                  <a:cubicBezTo>
                    <a:pt x="75898" y="78408"/>
                    <a:pt x="62620" y="71311"/>
                    <a:pt x="49565" y="74338"/>
                  </a:cubicBezTo>
                  <a:cubicBezTo>
                    <a:pt x="40840" y="76380"/>
                    <a:pt x="33684" y="82591"/>
                    <a:pt x="30439" y="90939"/>
                  </a:cubicBezTo>
                  <a:lnTo>
                    <a:pt x="19221" y="90939"/>
                  </a:lnTo>
                  <a:lnTo>
                    <a:pt x="19221" y="19151"/>
                  </a:lnTo>
                  <a:close/>
                  <a:moveTo>
                    <a:pt x="48116" y="98561"/>
                  </a:moveTo>
                  <a:lnTo>
                    <a:pt x="48116" y="98561"/>
                  </a:lnTo>
                  <a:cubicBezTo>
                    <a:pt x="48790" y="95988"/>
                    <a:pt x="50763" y="93959"/>
                    <a:pt x="53315" y="93206"/>
                  </a:cubicBezTo>
                  <a:cubicBezTo>
                    <a:pt x="57399" y="92116"/>
                    <a:pt x="61605" y="94498"/>
                    <a:pt x="62768" y="98561"/>
                  </a:cubicBezTo>
                  <a:cubicBezTo>
                    <a:pt x="63883" y="102628"/>
                    <a:pt x="61523" y="106836"/>
                    <a:pt x="57474" y="108011"/>
                  </a:cubicBezTo>
                  <a:lnTo>
                    <a:pt x="56497" y="108295"/>
                  </a:lnTo>
                  <a:cubicBezTo>
                    <a:pt x="54793" y="108547"/>
                    <a:pt x="53053" y="108225"/>
                    <a:pt x="51550" y="107381"/>
                  </a:cubicBezTo>
                  <a:cubicBezTo>
                    <a:pt x="48478" y="105605"/>
                    <a:pt x="46991" y="101982"/>
                    <a:pt x="47927" y="98561"/>
                  </a:cubicBezTo>
                  <a:close/>
                  <a:moveTo>
                    <a:pt x="124654" y="98561"/>
                  </a:moveTo>
                  <a:lnTo>
                    <a:pt x="124654" y="98561"/>
                  </a:lnTo>
                  <a:cubicBezTo>
                    <a:pt x="125356" y="95978"/>
                    <a:pt x="127367" y="93956"/>
                    <a:pt x="129947" y="93238"/>
                  </a:cubicBezTo>
                  <a:cubicBezTo>
                    <a:pt x="131929" y="92683"/>
                    <a:pt x="134050" y="92945"/>
                    <a:pt x="135840" y="93962"/>
                  </a:cubicBezTo>
                  <a:cubicBezTo>
                    <a:pt x="139548" y="96032"/>
                    <a:pt x="140875" y="100713"/>
                    <a:pt x="138808" y="104420"/>
                  </a:cubicBezTo>
                  <a:cubicBezTo>
                    <a:pt x="137809" y="106206"/>
                    <a:pt x="136139" y="107523"/>
                    <a:pt x="134170" y="108074"/>
                  </a:cubicBezTo>
                  <a:lnTo>
                    <a:pt x="133224" y="108326"/>
                  </a:lnTo>
                  <a:cubicBezTo>
                    <a:pt x="131520" y="108578"/>
                    <a:pt x="129780" y="108257"/>
                    <a:pt x="128277" y="107413"/>
                  </a:cubicBezTo>
                  <a:cubicBezTo>
                    <a:pt x="126491" y="106417"/>
                    <a:pt x="125177" y="104751"/>
                    <a:pt x="124622" y="102782"/>
                  </a:cubicBezTo>
                  <a:cubicBezTo>
                    <a:pt x="124247" y="101399"/>
                    <a:pt x="124260" y="99938"/>
                    <a:pt x="124654" y="98561"/>
                  </a:cubicBezTo>
                  <a:close/>
                  <a:moveTo>
                    <a:pt x="125977" y="74685"/>
                  </a:moveTo>
                  <a:cubicBezTo>
                    <a:pt x="117365" y="76707"/>
                    <a:pt x="110298" y="82830"/>
                    <a:pt x="107071" y="91064"/>
                  </a:cubicBezTo>
                  <a:lnTo>
                    <a:pt x="106063" y="91064"/>
                  </a:lnTo>
                  <a:lnTo>
                    <a:pt x="106063" y="46965"/>
                  </a:lnTo>
                  <a:lnTo>
                    <a:pt x="137352" y="46965"/>
                  </a:lnTo>
                  <a:lnTo>
                    <a:pt x="155533" y="66936"/>
                  </a:lnTo>
                  <a:lnTo>
                    <a:pt x="155533" y="87631"/>
                  </a:lnTo>
                  <a:cubicBezTo>
                    <a:pt x="149654" y="77230"/>
                    <a:pt x="137607" y="71966"/>
                    <a:pt x="125977" y="74716"/>
                  </a:cubicBezTo>
                  <a:close/>
                </a:path>
              </a:pathLst>
            </a:custGeom>
            <a:solidFill>
              <a:srgbClr val="7D7D7D"/>
            </a:solidFill>
            <a:ln>
              <a:noFill/>
            </a:ln>
          </p:spPr>
          <p:txBody>
            <a:bodyPr spcFirstLastPara="1" wrap="square" lIns="121900" tIns="60933" rIns="121900" bIns="60933" anchor="ctr" anchorCtr="0">
              <a:noAutofit/>
            </a:bodyPr>
            <a:lstStyle/>
            <a:p>
              <a:pPr algn="ctr"/>
              <a:endParaRPr sz="2400">
                <a:solidFill>
                  <a:schemeClr val="lt1"/>
                </a:solidFill>
                <a:latin typeface="Arial"/>
                <a:ea typeface="Arial"/>
                <a:cs typeface="Arial"/>
                <a:sym typeface="Arial"/>
              </a:endParaRPr>
            </a:p>
          </p:txBody>
        </p:sp>
        <p:sp>
          <p:nvSpPr>
            <p:cNvPr id="72" name="Google Shape;3569;g253fdeb6d0a_0_0">
              <a:extLst>
                <a:ext uri="{FF2B5EF4-FFF2-40B4-BE49-F238E27FC236}">
                  <a16:creationId xmlns:a16="http://schemas.microsoft.com/office/drawing/2014/main" id="{5D839D29-F95E-442D-B23C-3D03270DE71A}"/>
                </a:ext>
              </a:extLst>
            </p:cNvPr>
            <p:cNvSpPr/>
            <p:nvPr/>
          </p:nvSpPr>
          <p:spPr>
            <a:xfrm>
              <a:off x="682644" y="4118371"/>
              <a:ext cx="128686" cy="72290"/>
            </a:xfrm>
            <a:custGeom>
              <a:avLst/>
              <a:gdLst/>
              <a:ahLst/>
              <a:cxnLst/>
              <a:rect l="l" t="t" r="r" b="b"/>
              <a:pathLst>
                <a:path w="128686" h="72290" extrusionOk="0">
                  <a:moveTo>
                    <a:pt x="46257" y="21357"/>
                  </a:moveTo>
                  <a:cubicBezTo>
                    <a:pt x="56705" y="29902"/>
                    <a:pt x="71729" y="29902"/>
                    <a:pt x="82178" y="21357"/>
                  </a:cubicBezTo>
                  <a:lnTo>
                    <a:pt x="96011" y="28003"/>
                  </a:lnTo>
                  <a:lnTo>
                    <a:pt x="96799" y="28381"/>
                  </a:lnTo>
                  <a:lnTo>
                    <a:pt x="97618" y="28664"/>
                  </a:lnTo>
                  <a:cubicBezTo>
                    <a:pt x="101320" y="30258"/>
                    <a:pt x="104153" y="33370"/>
                    <a:pt x="105401" y="37201"/>
                  </a:cubicBezTo>
                  <a:lnTo>
                    <a:pt x="107323" y="53486"/>
                  </a:lnTo>
                  <a:lnTo>
                    <a:pt x="21206" y="53486"/>
                  </a:lnTo>
                  <a:lnTo>
                    <a:pt x="23128" y="36917"/>
                  </a:lnTo>
                  <a:cubicBezTo>
                    <a:pt x="24420" y="33200"/>
                    <a:pt x="27225" y="30202"/>
                    <a:pt x="30848" y="28664"/>
                  </a:cubicBezTo>
                  <a:lnTo>
                    <a:pt x="31668" y="28381"/>
                  </a:lnTo>
                  <a:lnTo>
                    <a:pt x="32455" y="28003"/>
                  </a:lnTo>
                  <a:lnTo>
                    <a:pt x="46257" y="21357"/>
                  </a:lnTo>
                  <a:moveTo>
                    <a:pt x="79972" y="189"/>
                  </a:moveTo>
                  <a:cubicBezTo>
                    <a:pt x="77556" y="221"/>
                    <a:pt x="75265" y="1273"/>
                    <a:pt x="73670" y="3087"/>
                  </a:cubicBezTo>
                  <a:lnTo>
                    <a:pt x="71496" y="5512"/>
                  </a:lnTo>
                  <a:cubicBezTo>
                    <a:pt x="68166" y="9532"/>
                    <a:pt x="62207" y="10089"/>
                    <a:pt x="58186" y="6760"/>
                  </a:cubicBezTo>
                  <a:cubicBezTo>
                    <a:pt x="57733" y="6385"/>
                    <a:pt x="57314" y="5966"/>
                    <a:pt x="56939" y="5512"/>
                  </a:cubicBezTo>
                  <a:lnTo>
                    <a:pt x="54764" y="3087"/>
                  </a:lnTo>
                  <a:cubicBezTo>
                    <a:pt x="53170" y="1273"/>
                    <a:pt x="50879" y="221"/>
                    <a:pt x="48462" y="189"/>
                  </a:cubicBezTo>
                  <a:cubicBezTo>
                    <a:pt x="47508" y="202"/>
                    <a:pt x="46559" y="372"/>
                    <a:pt x="45658" y="693"/>
                  </a:cubicBezTo>
                  <a:lnTo>
                    <a:pt x="24263" y="10930"/>
                  </a:lnTo>
                  <a:cubicBezTo>
                    <a:pt x="14577" y="14751"/>
                    <a:pt x="7273" y="22928"/>
                    <a:pt x="4569" y="32980"/>
                  </a:cubicBezTo>
                  <a:lnTo>
                    <a:pt x="0" y="72291"/>
                  </a:lnTo>
                  <a:lnTo>
                    <a:pt x="128687" y="72291"/>
                  </a:lnTo>
                  <a:lnTo>
                    <a:pt x="124086" y="33547"/>
                  </a:lnTo>
                  <a:lnTo>
                    <a:pt x="123929" y="32791"/>
                  </a:lnTo>
                  <a:cubicBezTo>
                    <a:pt x="121225" y="22739"/>
                    <a:pt x="113921" y="14562"/>
                    <a:pt x="104235" y="10741"/>
                  </a:cubicBezTo>
                  <a:lnTo>
                    <a:pt x="82871" y="504"/>
                  </a:lnTo>
                  <a:cubicBezTo>
                    <a:pt x="81961" y="186"/>
                    <a:pt x="81003" y="16"/>
                    <a:pt x="80035" y="0"/>
                  </a:cubicBezTo>
                  <a:close/>
                </a:path>
              </a:pathLst>
            </a:custGeom>
            <a:solidFill>
              <a:srgbClr val="7D7D7D"/>
            </a:solidFill>
            <a:ln>
              <a:noFill/>
            </a:ln>
          </p:spPr>
          <p:txBody>
            <a:bodyPr spcFirstLastPara="1" wrap="square" lIns="121900" tIns="60933" rIns="121900" bIns="60933" anchor="ctr" anchorCtr="0">
              <a:noAutofit/>
            </a:bodyPr>
            <a:lstStyle/>
            <a:p>
              <a:pPr algn="ctr"/>
              <a:endParaRPr sz="2400">
                <a:solidFill>
                  <a:schemeClr val="lt1"/>
                </a:solidFill>
                <a:latin typeface="Arial"/>
                <a:ea typeface="Arial"/>
                <a:cs typeface="Arial"/>
                <a:sym typeface="Arial"/>
              </a:endParaRPr>
            </a:p>
          </p:txBody>
        </p:sp>
        <p:sp>
          <p:nvSpPr>
            <p:cNvPr id="73" name="Google Shape;3570;g253fdeb6d0a_0_0">
              <a:extLst>
                <a:ext uri="{FF2B5EF4-FFF2-40B4-BE49-F238E27FC236}">
                  <a16:creationId xmlns:a16="http://schemas.microsoft.com/office/drawing/2014/main" id="{C5E44F51-1A8A-43AE-A170-5D73790CF714}"/>
                </a:ext>
              </a:extLst>
            </p:cNvPr>
            <p:cNvSpPr/>
            <p:nvPr/>
          </p:nvSpPr>
          <p:spPr>
            <a:xfrm>
              <a:off x="717200" y="4037670"/>
              <a:ext cx="56738" cy="74810"/>
            </a:xfrm>
            <a:custGeom>
              <a:avLst/>
              <a:gdLst/>
              <a:ahLst/>
              <a:cxnLst/>
              <a:rect l="l" t="t" r="r" b="b"/>
              <a:pathLst>
                <a:path w="56738" h="74810" extrusionOk="0">
                  <a:moveTo>
                    <a:pt x="28401" y="18900"/>
                  </a:moveTo>
                  <a:cubicBezTo>
                    <a:pt x="34016" y="19463"/>
                    <a:pt x="38188" y="24355"/>
                    <a:pt x="37854" y="29987"/>
                  </a:cubicBezTo>
                  <a:cubicBezTo>
                    <a:pt x="37854" y="46147"/>
                    <a:pt x="34167" y="50903"/>
                    <a:pt x="33442" y="51722"/>
                  </a:cubicBezTo>
                  <a:cubicBezTo>
                    <a:pt x="29598" y="55848"/>
                    <a:pt x="29031" y="55848"/>
                    <a:pt x="28369" y="55848"/>
                  </a:cubicBezTo>
                  <a:cubicBezTo>
                    <a:pt x="27708" y="55848"/>
                    <a:pt x="27172" y="55848"/>
                    <a:pt x="23328" y="51722"/>
                  </a:cubicBezTo>
                  <a:cubicBezTo>
                    <a:pt x="22603" y="50903"/>
                    <a:pt x="18916" y="46147"/>
                    <a:pt x="18916" y="29987"/>
                  </a:cubicBezTo>
                  <a:cubicBezTo>
                    <a:pt x="18582" y="24355"/>
                    <a:pt x="22754" y="19463"/>
                    <a:pt x="28369" y="18900"/>
                  </a:cubicBezTo>
                  <a:moveTo>
                    <a:pt x="28369" y="0"/>
                  </a:moveTo>
                  <a:cubicBezTo>
                    <a:pt x="12268" y="479"/>
                    <a:pt x="-412" y="13888"/>
                    <a:pt x="10" y="29987"/>
                  </a:cubicBezTo>
                  <a:cubicBezTo>
                    <a:pt x="10" y="46178"/>
                    <a:pt x="3161" y="57833"/>
                    <a:pt x="9463" y="64637"/>
                  </a:cubicBezTo>
                  <a:cubicBezTo>
                    <a:pt x="14631" y="70212"/>
                    <a:pt x="19609" y="74811"/>
                    <a:pt x="28369" y="74811"/>
                  </a:cubicBezTo>
                  <a:cubicBezTo>
                    <a:pt x="37129" y="74811"/>
                    <a:pt x="42108" y="70212"/>
                    <a:pt x="47275" y="64637"/>
                  </a:cubicBezTo>
                  <a:cubicBezTo>
                    <a:pt x="53577" y="57896"/>
                    <a:pt x="56728" y="46241"/>
                    <a:pt x="56728" y="29987"/>
                  </a:cubicBezTo>
                  <a:cubicBezTo>
                    <a:pt x="57151" y="13888"/>
                    <a:pt x="44471" y="482"/>
                    <a:pt x="28369" y="0"/>
                  </a:cubicBezTo>
                  <a:close/>
                </a:path>
              </a:pathLst>
            </a:custGeom>
            <a:solidFill>
              <a:srgbClr val="7D7D7D"/>
            </a:solidFill>
            <a:ln>
              <a:noFill/>
            </a:ln>
          </p:spPr>
          <p:txBody>
            <a:bodyPr spcFirstLastPara="1" wrap="square" lIns="121900" tIns="60933" rIns="121900" bIns="60933" anchor="ctr" anchorCtr="0">
              <a:noAutofit/>
            </a:bodyPr>
            <a:lstStyle/>
            <a:p>
              <a:pPr algn="ctr"/>
              <a:endParaRPr sz="2400">
                <a:solidFill>
                  <a:schemeClr val="lt1"/>
                </a:solidFill>
                <a:latin typeface="Arial"/>
                <a:ea typeface="Arial"/>
                <a:cs typeface="Arial"/>
                <a:sym typeface="Arial"/>
              </a:endParaRPr>
            </a:p>
          </p:txBody>
        </p:sp>
        <p:sp>
          <p:nvSpPr>
            <p:cNvPr id="74" name="Google Shape;3571;g253fdeb6d0a_0_0">
              <a:extLst>
                <a:ext uri="{FF2B5EF4-FFF2-40B4-BE49-F238E27FC236}">
                  <a16:creationId xmlns:a16="http://schemas.microsoft.com/office/drawing/2014/main" id="{7E5969DA-8C7C-41F4-BF31-749D7F13F841}"/>
                </a:ext>
              </a:extLst>
            </p:cNvPr>
            <p:cNvSpPr/>
            <p:nvPr/>
          </p:nvSpPr>
          <p:spPr>
            <a:xfrm>
              <a:off x="663801" y="3814812"/>
              <a:ext cx="167003" cy="168269"/>
            </a:xfrm>
            <a:custGeom>
              <a:avLst/>
              <a:gdLst/>
              <a:ahLst/>
              <a:cxnLst/>
              <a:rect l="l" t="t" r="r" b="b"/>
              <a:pathLst>
                <a:path w="167003" h="168269" extrusionOk="0">
                  <a:moveTo>
                    <a:pt x="145734" y="76102"/>
                  </a:moveTo>
                  <a:lnTo>
                    <a:pt x="145734" y="50619"/>
                  </a:lnTo>
                  <a:lnTo>
                    <a:pt x="153832" y="50619"/>
                  </a:lnTo>
                  <a:lnTo>
                    <a:pt x="153832" y="0"/>
                  </a:lnTo>
                  <a:lnTo>
                    <a:pt x="87346" y="0"/>
                  </a:lnTo>
                  <a:lnTo>
                    <a:pt x="87346" y="50619"/>
                  </a:lnTo>
                  <a:lnTo>
                    <a:pt x="94751" y="50619"/>
                  </a:lnTo>
                  <a:lnTo>
                    <a:pt x="94751" y="76102"/>
                  </a:lnTo>
                  <a:lnTo>
                    <a:pt x="73135" y="76102"/>
                  </a:lnTo>
                  <a:lnTo>
                    <a:pt x="73135" y="38807"/>
                  </a:lnTo>
                  <a:lnTo>
                    <a:pt x="0" y="38807"/>
                  </a:lnTo>
                  <a:lnTo>
                    <a:pt x="0" y="90907"/>
                  </a:lnTo>
                  <a:lnTo>
                    <a:pt x="0" y="95002"/>
                  </a:lnTo>
                  <a:lnTo>
                    <a:pt x="0" y="168269"/>
                  </a:lnTo>
                  <a:lnTo>
                    <a:pt x="167003" y="168269"/>
                  </a:lnTo>
                  <a:lnTo>
                    <a:pt x="167003" y="76102"/>
                  </a:lnTo>
                  <a:close/>
                  <a:moveTo>
                    <a:pt x="147908" y="95474"/>
                  </a:moveTo>
                  <a:lnTo>
                    <a:pt x="147908" y="149023"/>
                  </a:lnTo>
                  <a:lnTo>
                    <a:pt x="19536" y="149023"/>
                  </a:lnTo>
                  <a:lnTo>
                    <a:pt x="19536" y="60416"/>
                  </a:lnTo>
                  <a:lnTo>
                    <a:pt x="53567" y="60416"/>
                  </a:lnTo>
                  <a:lnTo>
                    <a:pt x="53567" y="95506"/>
                  </a:lnTo>
                  <a:lnTo>
                    <a:pt x="113751" y="95506"/>
                  </a:lnTo>
                  <a:lnTo>
                    <a:pt x="114129" y="50777"/>
                  </a:lnTo>
                  <a:lnTo>
                    <a:pt x="126513" y="50777"/>
                  </a:lnTo>
                  <a:lnTo>
                    <a:pt x="126513" y="95506"/>
                  </a:lnTo>
                  <a:close/>
                  <a:moveTo>
                    <a:pt x="135304" y="19341"/>
                  </a:moveTo>
                  <a:lnTo>
                    <a:pt x="135304" y="31247"/>
                  </a:lnTo>
                  <a:lnTo>
                    <a:pt x="106567" y="31247"/>
                  </a:lnTo>
                  <a:lnTo>
                    <a:pt x="106567" y="19341"/>
                  </a:lnTo>
                  <a:close/>
                </a:path>
              </a:pathLst>
            </a:custGeom>
            <a:solidFill>
              <a:srgbClr val="7D7D7D"/>
            </a:solidFill>
            <a:ln>
              <a:noFill/>
            </a:ln>
          </p:spPr>
          <p:txBody>
            <a:bodyPr spcFirstLastPara="1" wrap="square" lIns="121900" tIns="60933" rIns="121900" bIns="60933" anchor="ctr" anchorCtr="0">
              <a:noAutofit/>
            </a:bodyPr>
            <a:lstStyle/>
            <a:p>
              <a:pPr algn="ctr"/>
              <a:endParaRPr sz="2400">
                <a:solidFill>
                  <a:schemeClr val="lt1"/>
                </a:solidFill>
                <a:latin typeface="Arial"/>
                <a:ea typeface="Arial"/>
                <a:cs typeface="Arial"/>
                <a:sym typeface="Arial"/>
              </a:endParaRPr>
            </a:p>
          </p:txBody>
        </p:sp>
        <p:sp>
          <p:nvSpPr>
            <p:cNvPr id="75" name="Google Shape;3572;g253fdeb6d0a_0_0">
              <a:extLst>
                <a:ext uri="{FF2B5EF4-FFF2-40B4-BE49-F238E27FC236}">
                  <a16:creationId xmlns:a16="http://schemas.microsoft.com/office/drawing/2014/main" id="{50214289-0E01-49D6-9C67-11C06644E5E4}"/>
                </a:ext>
              </a:extLst>
            </p:cNvPr>
            <p:cNvSpPr/>
            <p:nvPr/>
          </p:nvSpPr>
          <p:spPr>
            <a:xfrm>
              <a:off x="526228" y="3840641"/>
              <a:ext cx="318093" cy="341988"/>
            </a:xfrm>
            <a:custGeom>
              <a:avLst/>
              <a:gdLst/>
              <a:ahLst/>
              <a:cxnLst/>
              <a:rect l="l" t="t" r="r" b="b"/>
              <a:pathLst>
                <a:path w="318093" h="341988" extrusionOk="0">
                  <a:moveTo>
                    <a:pt x="135020" y="341988"/>
                  </a:moveTo>
                  <a:cubicBezTo>
                    <a:pt x="128340" y="341421"/>
                    <a:pt x="121723" y="340571"/>
                    <a:pt x="115295" y="339468"/>
                  </a:cubicBezTo>
                  <a:lnTo>
                    <a:pt x="118446" y="320569"/>
                  </a:lnTo>
                  <a:cubicBezTo>
                    <a:pt x="124307" y="321576"/>
                    <a:pt x="130325" y="322364"/>
                    <a:pt x="136438" y="322868"/>
                  </a:cubicBezTo>
                  <a:close/>
                  <a:moveTo>
                    <a:pt x="95822" y="335027"/>
                  </a:moveTo>
                  <a:cubicBezTo>
                    <a:pt x="89403" y="333209"/>
                    <a:pt x="83092" y="331030"/>
                    <a:pt x="76916" y="328506"/>
                  </a:cubicBezTo>
                  <a:lnTo>
                    <a:pt x="84163" y="310709"/>
                  </a:lnTo>
                  <a:cubicBezTo>
                    <a:pt x="89696" y="312980"/>
                    <a:pt x="95356" y="314927"/>
                    <a:pt x="101116" y="316537"/>
                  </a:cubicBezTo>
                  <a:close/>
                  <a:moveTo>
                    <a:pt x="58703" y="319876"/>
                  </a:moveTo>
                  <a:cubicBezTo>
                    <a:pt x="52820" y="316619"/>
                    <a:pt x="47136" y="313012"/>
                    <a:pt x="41688" y="309071"/>
                  </a:cubicBezTo>
                  <a:lnTo>
                    <a:pt x="52968" y="293511"/>
                  </a:lnTo>
                  <a:cubicBezTo>
                    <a:pt x="57783" y="296960"/>
                    <a:pt x="62803" y="300113"/>
                    <a:pt x="67999" y="302960"/>
                  </a:cubicBezTo>
                  <a:close/>
                  <a:moveTo>
                    <a:pt x="26122" y="296220"/>
                  </a:moveTo>
                  <a:cubicBezTo>
                    <a:pt x="21197" y="291611"/>
                    <a:pt x="16565" y="286697"/>
                    <a:pt x="12257" y="281509"/>
                  </a:cubicBezTo>
                  <a:lnTo>
                    <a:pt x="27067" y="269256"/>
                  </a:lnTo>
                  <a:cubicBezTo>
                    <a:pt x="30861" y="273820"/>
                    <a:pt x="34932" y="278142"/>
                    <a:pt x="39261" y="282202"/>
                  </a:cubicBezTo>
                  <a:close/>
                  <a:moveTo>
                    <a:pt x="289671" y="264720"/>
                  </a:moveTo>
                  <a:lnTo>
                    <a:pt x="273633" y="254136"/>
                  </a:lnTo>
                  <a:cubicBezTo>
                    <a:pt x="276907" y="249153"/>
                    <a:pt x="279894" y="243991"/>
                    <a:pt x="282582" y="238670"/>
                  </a:cubicBezTo>
                  <a:lnTo>
                    <a:pt x="299755" y="247301"/>
                  </a:lnTo>
                  <a:cubicBezTo>
                    <a:pt x="296730" y="253273"/>
                    <a:pt x="293361" y="259069"/>
                    <a:pt x="289671" y="264657"/>
                  </a:cubicBezTo>
                  <a:close/>
                  <a:moveTo>
                    <a:pt x="307727" y="228843"/>
                  </a:moveTo>
                  <a:lnTo>
                    <a:pt x="289671" y="222259"/>
                  </a:lnTo>
                  <a:cubicBezTo>
                    <a:pt x="291701" y="216662"/>
                    <a:pt x="293405" y="210951"/>
                    <a:pt x="294776" y="205155"/>
                  </a:cubicBezTo>
                  <a:lnTo>
                    <a:pt x="313493" y="209565"/>
                  </a:lnTo>
                  <a:cubicBezTo>
                    <a:pt x="311943" y="216076"/>
                    <a:pt x="310018" y="222492"/>
                    <a:pt x="307727" y="228780"/>
                  </a:cubicBezTo>
                  <a:close/>
                  <a:moveTo>
                    <a:pt x="316959" y="189752"/>
                  </a:moveTo>
                  <a:lnTo>
                    <a:pt x="297864" y="187547"/>
                  </a:lnTo>
                  <a:cubicBezTo>
                    <a:pt x="298532" y="181616"/>
                    <a:pt x="298869" y="175653"/>
                    <a:pt x="298872" y="169687"/>
                  </a:cubicBezTo>
                  <a:lnTo>
                    <a:pt x="298872" y="169025"/>
                  </a:lnTo>
                  <a:lnTo>
                    <a:pt x="318094" y="169025"/>
                  </a:lnTo>
                  <a:lnTo>
                    <a:pt x="318094" y="169687"/>
                  </a:lnTo>
                  <a:cubicBezTo>
                    <a:pt x="318094" y="176371"/>
                    <a:pt x="317715" y="183049"/>
                    <a:pt x="316959" y="189689"/>
                  </a:cubicBezTo>
                  <a:close/>
                  <a:moveTo>
                    <a:pt x="16228" y="84985"/>
                  </a:moveTo>
                  <a:lnTo>
                    <a:pt x="0" y="74716"/>
                  </a:lnTo>
                  <a:cubicBezTo>
                    <a:pt x="3598" y="69028"/>
                    <a:pt x="7543" y="63569"/>
                    <a:pt x="11816" y="58368"/>
                  </a:cubicBezTo>
                  <a:lnTo>
                    <a:pt x="26689" y="70559"/>
                  </a:lnTo>
                  <a:cubicBezTo>
                    <a:pt x="22917" y="75132"/>
                    <a:pt x="19423" y="79930"/>
                    <a:pt x="16228" y="84922"/>
                  </a:cubicBezTo>
                  <a:close/>
                  <a:moveTo>
                    <a:pt x="38789" y="57581"/>
                  </a:moveTo>
                  <a:lnTo>
                    <a:pt x="25618" y="43595"/>
                  </a:lnTo>
                  <a:cubicBezTo>
                    <a:pt x="30508" y="38968"/>
                    <a:pt x="35688" y="34656"/>
                    <a:pt x="41121" y="30680"/>
                  </a:cubicBezTo>
                  <a:lnTo>
                    <a:pt x="52464" y="46209"/>
                  </a:lnTo>
                  <a:cubicBezTo>
                    <a:pt x="47675" y="49690"/>
                    <a:pt x="43109" y="53467"/>
                    <a:pt x="38789" y="57518"/>
                  </a:cubicBezTo>
                  <a:close/>
                  <a:moveTo>
                    <a:pt x="67463" y="36602"/>
                  </a:moveTo>
                  <a:lnTo>
                    <a:pt x="58010" y="19813"/>
                  </a:lnTo>
                  <a:cubicBezTo>
                    <a:pt x="63874" y="16553"/>
                    <a:pt x="69924" y="13639"/>
                    <a:pt x="76128" y="11088"/>
                  </a:cubicBezTo>
                  <a:lnTo>
                    <a:pt x="83438" y="28727"/>
                  </a:lnTo>
                  <a:cubicBezTo>
                    <a:pt x="77965" y="31014"/>
                    <a:pt x="72631" y="33622"/>
                    <a:pt x="67463" y="36539"/>
                  </a:cubicBezTo>
                  <a:close/>
                  <a:moveTo>
                    <a:pt x="100454" y="22994"/>
                  </a:moveTo>
                  <a:lnTo>
                    <a:pt x="95160" y="4504"/>
                  </a:lnTo>
                  <a:cubicBezTo>
                    <a:pt x="101462" y="2709"/>
                    <a:pt x="108016" y="1354"/>
                    <a:pt x="114602" y="0"/>
                  </a:cubicBezTo>
                  <a:lnTo>
                    <a:pt x="118005" y="18900"/>
                  </a:lnTo>
                  <a:cubicBezTo>
                    <a:pt x="112087" y="19926"/>
                    <a:pt x="106227" y="21275"/>
                    <a:pt x="100454" y="22931"/>
                  </a:cubicBezTo>
                  <a:close/>
                </a:path>
              </a:pathLst>
            </a:custGeom>
            <a:solidFill>
              <a:srgbClr val="7D7D7D"/>
            </a:solidFill>
            <a:ln>
              <a:noFill/>
            </a:ln>
          </p:spPr>
          <p:txBody>
            <a:bodyPr spcFirstLastPara="1" wrap="square" lIns="121900" tIns="60933" rIns="121900" bIns="60933" anchor="ctr" anchorCtr="0">
              <a:noAutofit/>
            </a:bodyPr>
            <a:lstStyle/>
            <a:p>
              <a:pPr algn="ctr"/>
              <a:endParaRPr sz="24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48033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1" name="Google Shape;7742;p1244">
            <a:extLst>
              <a:ext uri="{FF2B5EF4-FFF2-40B4-BE49-F238E27FC236}">
                <a16:creationId xmlns:a16="http://schemas.microsoft.com/office/drawing/2014/main" id="{2B2C94FC-B234-4593-A76E-D9770FF28E58}"/>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7" name="Rectangle 6">
            <a:extLst>
              <a:ext uri="{FF2B5EF4-FFF2-40B4-BE49-F238E27FC236}">
                <a16:creationId xmlns:a16="http://schemas.microsoft.com/office/drawing/2014/main" id="{FF4DCD4F-1481-4E21-A872-B70DD231041D}"/>
              </a:ext>
            </a:extLst>
          </p:cNvPr>
          <p:cNvSpPr/>
          <p:nvPr/>
        </p:nvSpPr>
        <p:spPr>
          <a:xfrm>
            <a:off x="351693" y="6414869"/>
            <a:ext cx="1617785" cy="199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2" name="Google Shape;7743;p1244">
            <a:extLst>
              <a:ext uri="{FF2B5EF4-FFF2-40B4-BE49-F238E27FC236}">
                <a16:creationId xmlns:a16="http://schemas.microsoft.com/office/drawing/2014/main" id="{032B4EFB-FF94-4DE9-8A77-3C7B20BBBB08}"/>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61" name="Google Shape;4041;p652">
            <a:extLst>
              <a:ext uri="{FF2B5EF4-FFF2-40B4-BE49-F238E27FC236}">
                <a16:creationId xmlns:a16="http://schemas.microsoft.com/office/drawing/2014/main" id="{BEFC7FF6-4EE2-4AF7-8D8C-7CE7019F07C5}"/>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defRPr/>
            </a:pPr>
            <a:r>
              <a:rPr lang="en" sz="800" b="1" kern="0">
                <a:solidFill>
                  <a:srgbClr val="000000"/>
                </a:solidFill>
                <a:latin typeface="Arial"/>
                <a:ea typeface="Arial"/>
                <a:cs typeface="Arial"/>
                <a:sym typeface="Arial"/>
              </a:rPr>
              <a:t>P</a:t>
            </a:r>
            <a:r>
              <a:rPr lang="en" sz="800" b="1" kern="0">
                <a:solidFill>
                  <a:srgbClr val="000000"/>
                </a:solidFill>
                <a:latin typeface="Arial"/>
                <a:cs typeface="Arial"/>
                <a:sym typeface="Arial"/>
              </a:rPr>
              <a:t>wC Innovation Hub</a:t>
            </a:r>
            <a:endParaRPr sz="1733" kern="0">
              <a:solidFill>
                <a:srgbClr val="000000"/>
              </a:solidFill>
              <a:latin typeface="Arial"/>
              <a:cs typeface="Arial"/>
              <a:sym typeface="Arial"/>
            </a:endParaRPr>
          </a:p>
          <a:p>
            <a:pPr defTabSz="1219170">
              <a:buClr>
                <a:srgbClr val="000000"/>
              </a:buClr>
              <a:defRP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
        <p:nvSpPr>
          <p:cNvPr id="90" name="Google Shape;4321;p683">
            <a:extLst>
              <a:ext uri="{FF2B5EF4-FFF2-40B4-BE49-F238E27FC236}">
                <a16:creationId xmlns:a16="http://schemas.microsoft.com/office/drawing/2014/main" id="{7BD6ECD5-F673-4F15-AE91-15C8DD84892D}"/>
              </a:ext>
            </a:extLst>
          </p:cNvPr>
          <p:cNvSpPr txBox="1"/>
          <p:nvPr/>
        </p:nvSpPr>
        <p:spPr>
          <a:xfrm>
            <a:off x="434533" y="2014485"/>
            <a:ext cx="11309600" cy="205121"/>
          </a:xfrm>
          <a:prstGeom prst="rect">
            <a:avLst/>
          </a:prstGeom>
          <a:noFill/>
          <a:ln>
            <a:noFill/>
          </a:ln>
        </p:spPr>
        <p:txBody>
          <a:bodyPr spcFirstLastPara="1" wrap="square" lIns="0" tIns="0" rIns="0" bIns="0" anchor="t" anchorCtr="0">
            <a:spAutoFit/>
          </a:bodyPr>
          <a:lstStyle/>
          <a:p>
            <a:pPr defTabSz="1219170">
              <a:buClr>
                <a:srgbClr val="000000"/>
              </a:buClr>
              <a:defRPr/>
            </a:pPr>
            <a:r>
              <a:rPr lang="en" sz="1333" kern="0">
                <a:solidFill>
                  <a:srgbClr val="FFFFFF"/>
                </a:solidFill>
                <a:latin typeface="Arial"/>
                <a:cs typeface="Arial"/>
                <a:sym typeface="Arial"/>
              </a:rPr>
              <a:t>We can help you find an appropriate balance between security and transparency through an analysis of the below security considerations</a:t>
            </a:r>
            <a:endParaRPr sz="1333" kern="0">
              <a:solidFill>
                <a:srgbClr val="FFFFFF"/>
              </a:solidFill>
              <a:latin typeface="Arial"/>
              <a:cs typeface="Arial"/>
              <a:sym typeface="Arial"/>
            </a:endParaRPr>
          </a:p>
        </p:txBody>
      </p:sp>
      <p:sp>
        <p:nvSpPr>
          <p:cNvPr id="146" name="Google Shape;4355;p683">
            <a:extLst>
              <a:ext uri="{FF2B5EF4-FFF2-40B4-BE49-F238E27FC236}">
                <a16:creationId xmlns:a16="http://schemas.microsoft.com/office/drawing/2014/main" id="{C752B1EB-FCF2-41E0-9C24-80229CD6F8B1}"/>
              </a:ext>
            </a:extLst>
          </p:cNvPr>
          <p:cNvSpPr txBox="1"/>
          <p:nvPr/>
        </p:nvSpPr>
        <p:spPr>
          <a:xfrm>
            <a:off x="421933" y="513633"/>
            <a:ext cx="2387200" cy="164000"/>
          </a:xfrm>
          <a:prstGeom prst="rect">
            <a:avLst/>
          </a:prstGeom>
          <a:noFill/>
          <a:ln>
            <a:noFill/>
          </a:ln>
        </p:spPr>
        <p:txBody>
          <a:bodyPr spcFirstLastPara="1" wrap="square" lIns="0" tIns="0" rIns="0" bIns="0" anchor="t" anchorCtr="0">
            <a:noAutofit/>
          </a:bodyPr>
          <a:lstStyle/>
          <a:p>
            <a:pPr defTabSz="1219170">
              <a:buClr>
                <a:srgbClr val="000000"/>
              </a:buClr>
              <a:defRPr/>
            </a:pPr>
            <a:r>
              <a:rPr lang="en" sz="1067" b="1" kern="0">
                <a:solidFill>
                  <a:srgbClr val="FFFFFF"/>
                </a:solidFill>
                <a:latin typeface="Arial"/>
                <a:cs typeface="Arial"/>
                <a:sym typeface="Arial"/>
              </a:rPr>
              <a:t>SECURITY EXPERTISE</a:t>
            </a:r>
            <a:endParaRPr sz="1200" b="1" kern="0">
              <a:solidFill>
                <a:srgbClr val="FFFFFF"/>
              </a:solidFill>
              <a:latin typeface="Arial"/>
              <a:cs typeface="Arial"/>
              <a:sym typeface="Arial"/>
            </a:endParaRPr>
          </a:p>
        </p:txBody>
      </p:sp>
      <p:sp>
        <p:nvSpPr>
          <p:cNvPr id="12" name="Google Shape;3983;p665">
            <a:extLst>
              <a:ext uri="{FF2B5EF4-FFF2-40B4-BE49-F238E27FC236}">
                <a16:creationId xmlns:a16="http://schemas.microsoft.com/office/drawing/2014/main" id="{25766112-B72F-4696-8C83-05043EB92362}"/>
              </a:ext>
            </a:extLst>
          </p:cNvPr>
          <p:cNvSpPr txBox="1"/>
          <p:nvPr/>
        </p:nvSpPr>
        <p:spPr>
          <a:xfrm>
            <a:off x="551700" y="1754884"/>
            <a:ext cx="10487200" cy="393600"/>
          </a:xfrm>
          <a:prstGeom prst="rect">
            <a:avLst/>
          </a:prstGeom>
          <a:noFill/>
          <a:ln>
            <a:noFill/>
          </a:ln>
        </p:spPr>
        <p:txBody>
          <a:bodyPr spcFirstLastPara="1" wrap="square" lIns="0" tIns="0" rIns="0" bIns="0" anchor="t" anchorCtr="0">
            <a:noAutofit/>
          </a:bodyPr>
          <a:lstStyle/>
          <a:p>
            <a:pPr defTabSz="1219170">
              <a:buClr>
                <a:srgbClr val="000000"/>
              </a:buClr>
              <a:buSzPts val="2000"/>
            </a:pPr>
            <a:r>
              <a:rPr lang="en" sz="2533" kern="0">
                <a:solidFill>
                  <a:srgbClr val="FFFFFF"/>
                </a:solidFill>
                <a:latin typeface="Georgia"/>
                <a:ea typeface="Georgia"/>
                <a:cs typeface="Georgia"/>
                <a:sym typeface="Georgia"/>
              </a:rPr>
              <a:t>Reimagining workforce and customer engagement in a virtual world.</a:t>
            </a:r>
            <a:endParaRPr sz="2533" kern="0">
              <a:solidFill>
                <a:srgbClr val="FFFFFF"/>
              </a:solidFill>
              <a:latin typeface="Arial"/>
              <a:ea typeface="Arial"/>
              <a:cs typeface="Arial"/>
              <a:sym typeface="Arial"/>
            </a:endParaRPr>
          </a:p>
        </p:txBody>
      </p:sp>
      <p:sp>
        <p:nvSpPr>
          <p:cNvPr id="14" name="Google Shape;3985;p665">
            <a:extLst>
              <a:ext uri="{FF2B5EF4-FFF2-40B4-BE49-F238E27FC236}">
                <a16:creationId xmlns:a16="http://schemas.microsoft.com/office/drawing/2014/main" id="{9CFE9F57-6EC7-41CF-BC7A-34E073D1E750}"/>
              </a:ext>
            </a:extLst>
          </p:cNvPr>
          <p:cNvSpPr txBox="1"/>
          <p:nvPr/>
        </p:nvSpPr>
        <p:spPr>
          <a:xfrm>
            <a:off x="528980" y="955477"/>
            <a:ext cx="2466000" cy="164000"/>
          </a:xfrm>
          <a:prstGeom prst="rect">
            <a:avLst/>
          </a:prstGeom>
          <a:noFill/>
          <a:ln>
            <a:noFill/>
          </a:ln>
        </p:spPr>
        <p:txBody>
          <a:bodyPr spcFirstLastPara="1" wrap="square" lIns="0" tIns="0" rIns="0" bIns="0" anchor="t" anchorCtr="0">
            <a:noAutofit/>
          </a:bodyPr>
          <a:lstStyle/>
          <a:p>
            <a:pPr defTabSz="1219170">
              <a:buClr>
                <a:srgbClr val="000000"/>
              </a:buClr>
            </a:pPr>
            <a:r>
              <a:rPr lang="en" sz="1067" b="1" kern="0">
                <a:solidFill>
                  <a:srgbClr val="FFFFFF"/>
                </a:solidFill>
                <a:latin typeface="Arial"/>
                <a:cs typeface="Arial"/>
                <a:sym typeface="Arial"/>
              </a:rPr>
              <a:t>XR ENTERPRISE APPLICATIONS</a:t>
            </a:r>
            <a:endParaRPr sz="1200" b="1" kern="0">
              <a:solidFill>
                <a:srgbClr val="FFFFFF"/>
              </a:solidFill>
              <a:latin typeface="Arial"/>
              <a:cs typeface="Arial"/>
              <a:sym typeface="Arial"/>
            </a:endParaRPr>
          </a:p>
        </p:txBody>
      </p:sp>
      <p:pic>
        <p:nvPicPr>
          <p:cNvPr id="13" name="Google Shape;3578;g25a63289858_6_491">
            <a:extLst>
              <a:ext uri="{FF2B5EF4-FFF2-40B4-BE49-F238E27FC236}">
                <a16:creationId xmlns:a16="http://schemas.microsoft.com/office/drawing/2014/main" id="{EA1B543E-F970-497F-9C12-1DB94B4E91F4}"/>
              </a:ext>
            </a:extLst>
          </p:cNvPr>
          <p:cNvPicPr preferRelativeResize="0"/>
          <p:nvPr/>
        </p:nvPicPr>
        <p:blipFill rotWithShape="1">
          <a:blip r:embed="rId5">
            <a:alphaModFix/>
          </a:blip>
          <a:srcRect l="35770" t="36871" r="586" b="5167"/>
          <a:stretch/>
        </p:blipFill>
        <p:spPr>
          <a:xfrm>
            <a:off x="4672295" y="2519643"/>
            <a:ext cx="7517692" cy="3834424"/>
          </a:xfrm>
          <a:prstGeom prst="rect">
            <a:avLst/>
          </a:prstGeom>
          <a:noFill/>
          <a:ln>
            <a:noFill/>
          </a:ln>
        </p:spPr>
      </p:pic>
      <p:sp>
        <p:nvSpPr>
          <p:cNvPr id="15" name="Google Shape;3579;g25a63289858_6_491">
            <a:extLst>
              <a:ext uri="{FF2B5EF4-FFF2-40B4-BE49-F238E27FC236}">
                <a16:creationId xmlns:a16="http://schemas.microsoft.com/office/drawing/2014/main" id="{C8B7BBB3-0A3A-4279-9B48-23FD31119D70}"/>
              </a:ext>
            </a:extLst>
          </p:cNvPr>
          <p:cNvSpPr txBox="1"/>
          <p:nvPr/>
        </p:nvSpPr>
        <p:spPr>
          <a:xfrm>
            <a:off x="365316" y="1174797"/>
            <a:ext cx="11007200" cy="728400"/>
          </a:xfrm>
          <a:prstGeom prst="rect">
            <a:avLst/>
          </a:prstGeom>
          <a:noFill/>
          <a:ln>
            <a:noFill/>
          </a:ln>
        </p:spPr>
        <p:txBody>
          <a:bodyPr spcFirstLastPara="1" wrap="square" lIns="91433" tIns="45700" rIns="91433" bIns="45700" anchor="t" anchorCtr="0">
            <a:noAutofit/>
          </a:bodyPr>
          <a:lstStyle/>
          <a:p>
            <a:pPr>
              <a:buClr>
                <a:schemeClr val="dk1"/>
              </a:buClr>
              <a:buSzPts val="1100"/>
            </a:pPr>
            <a:r>
              <a:rPr lang="en" sz="3067">
                <a:solidFill>
                  <a:schemeClr val="dk1"/>
                </a:solidFill>
                <a:latin typeface="Georgia"/>
                <a:ea typeface="Georgia"/>
                <a:cs typeface="Georgia"/>
                <a:sym typeface="Georgia"/>
              </a:rPr>
              <a:t>Quantum computers can perform multiple calculations simultaneously, making them significantly faster &amp; accurate.</a:t>
            </a:r>
            <a:endParaRPr sz="3867">
              <a:solidFill>
                <a:schemeClr val="dk1"/>
              </a:solidFill>
              <a:latin typeface="Georgia"/>
              <a:ea typeface="Georgia"/>
              <a:cs typeface="Georgia"/>
              <a:sym typeface="Georgia"/>
            </a:endParaRPr>
          </a:p>
        </p:txBody>
      </p:sp>
      <p:sp>
        <p:nvSpPr>
          <p:cNvPr id="16" name="Google Shape;3582;g25a63289858_6_491">
            <a:extLst>
              <a:ext uri="{FF2B5EF4-FFF2-40B4-BE49-F238E27FC236}">
                <a16:creationId xmlns:a16="http://schemas.microsoft.com/office/drawing/2014/main" id="{B4CE1B2E-DE32-46B6-9D9A-1C1F50FAA51E}"/>
              </a:ext>
            </a:extLst>
          </p:cNvPr>
          <p:cNvSpPr txBox="1"/>
          <p:nvPr/>
        </p:nvSpPr>
        <p:spPr>
          <a:xfrm>
            <a:off x="308949" y="2581477"/>
            <a:ext cx="4080800" cy="3880894"/>
          </a:xfrm>
          <a:prstGeom prst="rect">
            <a:avLst/>
          </a:prstGeom>
          <a:noFill/>
          <a:ln>
            <a:noFill/>
          </a:ln>
        </p:spPr>
        <p:txBody>
          <a:bodyPr spcFirstLastPara="1" wrap="square" lIns="121900" tIns="121900" rIns="121900" bIns="121900" anchor="t" anchorCtr="0">
            <a:spAutoFit/>
          </a:bodyPr>
          <a:lstStyle/>
          <a:p>
            <a:pPr>
              <a:lnSpc>
                <a:spcPct val="115000"/>
              </a:lnSpc>
            </a:pPr>
            <a:r>
              <a:rPr lang="en" sz="1467">
                <a:solidFill>
                  <a:schemeClr val="dk1"/>
                </a:solidFill>
                <a:latin typeface="Helvetica"/>
                <a:ea typeface="Helvetica"/>
                <a:cs typeface="Helvetica"/>
                <a:sym typeface="Helvetica"/>
              </a:rPr>
              <a:t>Quantum computers are next generation supercomputers that perform parallel calculations using quantum mechanics, making them </a:t>
            </a:r>
            <a:r>
              <a:rPr lang="en" sz="1467" b="1">
                <a:solidFill>
                  <a:schemeClr val="dk1"/>
                </a:solidFill>
                <a:latin typeface="Helvetica"/>
                <a:ea typeface="Helvetica"/>
                <a:cs typeface="Helvetica"/>
                <a:sym typeface="Helvetica"/>
              </a:rPr>
              <a:t>significantly faster than classical computers</a:t>
            </a:r>
            <a:r>
              <a:rPr lang="en" sz="1467">
                <a:solidFill>
                  <a:schemeClr val="dk1"/>
                </a:solidFill>
                <a:latin typeface="Helvetica"/>
                <a:ea typeface="Helvetica"/>
                <a:cs typeface="Helvetica"/>
                <a:sym typeface="Helvetica"/>
              </a:rPr>
              <a:t> for certain types of problems.</a:t>
            </a:r>
            <a:endParaRPr sz="1467">
              <a:solidFill>
                <a:schemeClr val="dk1"/>
              </a:solidFill>
              <a:latin typeface="Helvetica"/>
              <a:ea typeface="Helvetica"/>
              <a:cs typeface="Helvetica"/>
              <a:sym typeface="Helvetica"/>
            </a:endParaRPr>
          </a:p>
          <a:p>
            <a:pPr>
              <a:lnSpc>
                <a:spcPct val="115000"/>
              </a:lnSpc>
            </a:pPr>
            <a:endParaRPr sz="1467">
              <a:solidFill>
                <a:schemeClr val="dk1"/>
              </a:solidFill>
              <a:latin typeface="Helvetica"/>
              <a:ea typeface="Helvetica"/>
              <a:cs typeface="Helvetica"/>
              <a:sym typeface="Helvetica"/>
            </a:endParaRPr>
          </a:p>
          <a:p>
            <a:pPr>
              <a:lnSpc>
                <a:spcPct val="115000"/>
              </a:lnSpc>
            </a:pPr>
            <a:r>
              <a:rPr lang="en" sz="1467">
                <a:solidFill>
                  <a:schemeClr val="dk1"/>
                </a:solidFill>
                <a:latin typeface="Helvetica"/>
                <a:ea typeface="Helvetica"/>
                <a:cs typeface="Helvetica"/>
                <a:sym typeface="Helvetica"/>
              </a:rPr>
              <a:t>Recent breakthroughs in QC has resulted in machines that </a:t>
            </a:r>
            <a:r>
              <a:rPr lang="en" sz="1467" b="1">
                <a:solidFill>
                  <a:schemeClr val="dk1"/>
                </a:solidFill>
                <a:latin typeface="Helvetica"/>
                <a:ea typeface="Helvetica"/>
                <a:cs typeface="Helvetica"/>
                <a:sym typeface="Helvetica"/>
              </a:rPr>
              <a:t>need only 200 seconds to solve a problem that would take the world’s fastest supercomputer 10,000 years to figure out</a:t>
            </a:r>
            <a:r>
              <a:rPr lang="en" sz="1467">
                <a:solidFill>
                  <a:schemeClr val="dk1"/>
                </a:solidFill>
                <a:latin typeface="Helvetica"/>
                <a:ea typeface="Helvetica"/>
                <a:cs typeface="Helvetica"/>
                <a:sym typeface="Helvetica"/>
              </a:rPr>
              <a:t>.</a:t>
            </a:r>
            <a:endParaRPr sz="1467">
              <a:solidFill>
                <a:schemeClr val="dk1"/>
              </a:solidFill>
              <a:latin typeface="Helvetica"/>
              <a:ea typeface="Helvetica"/>
              <a:cs typeface="Helvetica"/>
              <a:sym typeface="Helvetica"/>
            </a:endParaRPr>
          </a:p>
          <a:p>
            <a:pPr>
              <a:lnSpc>
                <a:spcPct val="115000"/>
              </a:lnSpc>
            </a:pPr>
            <a:endParaRPr sz="1467">
              <a:solidFill>
                <a:schemeClr val="dk1"/>
              </a:solidFill>
              <a:latin typeface="Helvetica"/>
              <a:ea typeface="Helvetica"/>
              <a:cs typeface="Helvetica"/>
              <a:sym typeface="Helvetica"/>
            </a:endParaRPr>
          </a:p>
          <a:p>
            <a:pPr>
              <a:lnSpc>
                <a:spcPct val="115000"/>
              </a:lnSpc>
            </a:pPr>
            <a:endParaRPr sz="1467">
              <a:solidFill>
                <a:schemeClr val="dk1"/>
              </a:solidFill>
              <a:latin typeface="Helvetica"/>
              <a:ea typeface="Helvetica"/>
              <a:cs typeface="Helvetica"/>
              <a:sym typeface="Helvetica"/>
            </a:endParaRPr>
          </a:p>
        </p:txBody>
      </p:sp>
      <p:sp>
        <p:nvSpPr>
          <p:cNvPr id="17" name="Google Shape;3583;g25a63289858_6_491">
            <a:extLst>
              <a:ext uri="{FF2B5EF4-FFF2-40B4-BE49-F238E27FC236}">
                <a16:creationId xmlns:a16="http://schemas.microsoft.com/office/drawing/2014/main" id="{FD8AACA9-1CA3-4DDB-988C-9808EAB26E43}"/>
              </a:ext>
            </a:extLst>
          </p:cNvPr>
          <p:cNvSpPr txBox="1"/>
          <p:nvPr/>
        </p:nvSpPr>
        <p:spPr>
          <a:xfrm>
            <a:off x="388251" y="672143"/>
            <a:ext cx="3882000" cy="311600"/>
          </a:xfrm>
          <a:prstGeom prst="rect">
            <a:avLst/>
          </a:prstGeom>
          <a:noFill/>
          <a:ln>
            <a:noFill/>
          </a:ln>
        </p:spPr>
        <p:txBody>
          <a:bodyPr spcFirstLastPara="1" wrap="square" lIns="121900" tIns="121900" rIns="121900" bIns="121900" anchor="t" anchorCtr="0">
            <a:noAutofit/>
          </a:bodyPr>
          <a:lstStyle/>
          <a:p>
            <a:r>
              <a:rPr lang="en" sz="1200" b="1">
                <a:solidFill>
                  <a:schemeClr val="accent3"/>
                </a:solidFill>
                <a:latin typeface="Helvetica Neue"/>
                <a:ea typeface="Helvetica Neue"/>
                <a:cs typeface="Helvetica Neue"/>
                <a:sym typeface="Helvetica Neue"/>
              </a:rPr>
              <a:t>HOW QC IS GROUNDBREAKING</a:t>
            </a:r>
            <a:endParaRPr sz="1200" b="1">
              <a:solidFill>
                <a:schemeClr val="accent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60615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5" name="Rectangle 14">
            <a:extLst>
              <a:ext uri="{FF2B5EF4-FFF2-40B4-BE49-F238E27FC236}">
                <a16:creationId xmlns:a16="http://schemas.microsoft.com/office/drawing/2014/main" id="{5036B7CC-04AD-4DBB-93EA-2E23C3CBFC18}"/>
              </a:ext>
            </a:extLst>
          </p:cNvPr>
          <p:cNvSpPr/>
          <p:nvPr/>
        </p:nvSpPr>
        <p:spPr>
          <a:xfrm>
            <a:off x="5550871" y="0"/>
            <a:ext cx="6645421" cy="68720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17" name="TextBox 16">
            <a:extLst>
              <a:ext uri="{FF2B5EF4-FFF2-40B4-BE49-F238E27FC236}">
                <a16:creationId xmlns:a16="http://schemas.microsoft.com/office/drawing/2014/main" id="{C5E009B2-A3D9-4BFD-A0D6-F315CF450E01}"/>
              </a:ext>
            </a:extLst>
          </p:cNvPr>
          <p:cNvSpPr txBox="1"/>
          <p:nvPr/>
        </p:nvSpPr>
        <p:spPr>
          <a:xfrm>
            <a:off x="11766039" y="6386731"/>
            <a:ext cx="464235" cy="215444"/>
          </a:xfrm>
          <a:prstGeom prst="rect">
            <a:avLst/>
          </a:prstGeom>
          <a:noFill/>
        </p:spPr>
        <p:txBody>
          <a:bodyPr wrap="square" rtlCol="0">
            <a:spAutoFit/>
          </a:bodyPr>
          <a:lstStyle/>
          <a:p>
            <a:pPr defTabSz="914377">
              <a:defRPr/>
            </a:pPr>
            <a:r>
              <a:rPr lang="en-US" sz="800" b="1">
                <a:solidFill>
                  <a:srgbClr val="FFFFFF"/>
                </a:solidFill>
                <a:latin typeface="Arial"/>
                <a:cs typeface="Arial"/>
                <a:sym typeface="Arial"/>
              </a:rPr>
              <a:t>12</a:t>
            </a:r>
          </a:p>
        </p:txBody>
      </p:sp>
      <p:sp>
        <p:nvSpPr>
          <p:cNvPr id="27" name="Google Shape;3589;g23bda8dc764_0_402">
            <a:extLst>
              <a:ext uri="{FF2B5EF4-FFF2-40B4-BE49-F238E27FC236}">
                <a16:creationId xmlns:a16="http://schemas.microsoft.com/office/drawing/2014/main" id="{B697A13C-D807-415A-8B51-D232AC57440D}"/>
              </a:ext>
            </a:extLst>
          </p:cNvPr>
          <p:cNvSpPr txBox="1"/>
          <p:nvPr/>
        </p:nvSpPr>
        <p:spPr>
          <a:xfrm>
            <a:off x="463900" y="975633"/>
            <a:ext cx="4758122" cy="5722613"/>
          </a:xfrm>
          <a:prstGeom prst="rect">
            <a:avLst/>
          </a:prstGeom>
          <a:noFill/>
          <a:ln>
            <a:noFill/>
          </a:ln>
        </p:spPr>
        <p:txBody>
          <a:bodyPr spcFirstLastPara="1" wrap="square" lIns="91433" tIns="45700" rIns="91433" bIns="45700" anchor="t" anchorCtr="0">
            <a:noAutofit/>
          </a:bodyPr>
          <a:lstStyle/>
          <a:p>
            <a:pPr>
              <a:buClr>
                <a:schemeClr val="dk1"/>
              </a:buClr>
              <a:buSzPts val="1100"/>
            </a:pPr>
            <a:r>
              <a:rPr lang="en-US" sz="3300">
                <a:solidFill>
                  <a:schemeClr val="dk1"/>
                </a:solidFill>
                <a:latin typeface="Georgia"/>
                <a:ea typeface="Georgia"/>
                <a:cs typeface="Georgia"/>
                <a:sym typeface="Georgia"/>
              </a:rPr>
              <a:t>Quantum is </a:t>
            </a:r>
            <a:r>
              <a:rPr lang="en-US" sz="3300">
                <a:solidFill>
                  <a:schemeClr val="dk1"/>
                </a:solidFill>
                <a:latin typeface="Georgia"/>
                <a:ea typeface="Georgia"/>
                <a:cs typeface="Georgia"/>
                <a:sym typeface="Georgia"/>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already </a:t>
            </a:r>
            <a:r>
              <a:rPr lang="en-US" sz="3300">
                <a:solidFill>
                  <a:schemeClr val="dk1"/>
                </a:solidFill>
                <a:latin typeface="Georgia"/>
                <a:ea typeface="Georgia"/>
                <a:cs typeface="Georgia"/>
                <a:sym typeface="Georgia"/>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here – a</a:t>
            </a:r>
            <a:r>
              <a:rPr lang="en-US" sz="3300" err="1">
                <a:solidFill>
                  <a:schemeClr val="dk1"/>
                </a:solidFill>
                <a:latin typeface="Georgia"/>
                <a:ea typeface="Georgia"/>
                <a:cs typeface="Georgia"/>
                <a:sym typeface="Georgia"/>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nd</a:t>
            </a:r>
            <a:r>
              <a:rPr lang="en-US" sz="3300">
                <a:solidFill>
                  <a:schemeClr val="dk1"/>
                </a:solidFill>
                <a:latin typeface="Georgia"/>
                <a:ea typeface="Georgia"/>
                <a:cs typeface="Georgia"/>
                <a:sym typeface="Georgia"/>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 </a:t>
            </a:r>
            <a:r>
              <a:rPr lang="en-US" sz="3300">
                <a:solidFill>
                  <a:schemeClr val="dk1"/>
                </a:solidFill>
                <a:latin typeface="Georgia"/>
                <a:ea typeface="Georgia"/>
                <a:cs typeface="Georgia"/>
                <a:sym typeface="Georgia"/>
              </a:rPr>
              <a:t>soon, it will be everywhere.</a:t>
            </a:r>
            <a:endParaRPr lang="en-US" sz="3300">
              <a:solidFill>
                <a:schemeClr val="dk1"/>
              </a:solidFill>
              <a:latin typeface="Georgia"/>
              <a:ea typeface="Georgia"/>
              <a:cs typeface="Georgia"/>
            </a:endParaRPr>
          </a:p>
          <a:p>
            <a:pPr>
              <a:buClr>
                <a:schemeClr val="dk1"/>
              </a:buClr>
              <a:buSzPts val="1100"/>
            </a:pPr>
            <a:endParaRPr lang="en-US" sz="3867">
              <a:solidFill>
                <a:schemeClr val="dk1"/>
              </a:solidFill>
              <a:latin typeface="Georgia"/>
              <a:ea typeface="Georgia"/>
              <a:cs typeface="Georgia"/>
              <a:sym typeface="Georgia"/>
            </a:endParaRPr>
          </a:p>
          <a:p>
            <a:pPr>
              <a:buClr>
                <a:schemeClr val="dk1"/>
              </a:buClr>
              <a:buSzPts val="1100"/>
            </a:pPr>
            <a:r>
              <a:rPr lang="en-US" sz="2000">
                <a:solidFill>
                  <a:schemeClr val="dk1"/>
                </a:solidFill>
                <a:latin typeface="Helvetica Neue"/>
                <a:ea typeface="Helvetica Neue"/>
                <a:cs typeface="Helvetica Neue"/>
                <a:sym typeface="Helvetica Neue"/>
              </a:rPr>
              <a:t>We’re solving our most difficult problems for clients using production-ready quantum computing (QC) today, while also preparing for a future where quantum is ubiquitous.</a:t>
            </a:r>
          </a:p>
          <a:p>
            <a:pPr>
              <a:buClr>
                <a:schemeClr val="dk1"/>
              </a:buClr>
              <a:buSzPts val="1100"/>
            </a:pPr>
            <a:endParaRPr lang="en-US" sz="2000">
              <a:solidFill>
                <a:schemeClr val="dk1"/>
              </a:solidFill>
              <a:latin typeface="Helvetica Neue"/>
              <a:ea typeface="Helvetica Neue"/>
              <a:cs typeface="Helvetica Neue"/>
              <a:sym typeface="Helvetica Neue"/>
            </a:endParaRPr>
          </a:p>
          <a:p>
            <a:pPr>
              <a:buClr>
                <a:schemeClr val="dk1"/>
              </a:buClr>
              <a:buSzPts val="1100"/>
            </a:pPr>
            <a:r>
              <a:rPr lang="en-US" sz="2000">
                <a:solidFill>
                  <a:schemeClr val="dk1"/>
                </a:solidFill>
                <a:latin typeface="Helvetica Neue"/>
                <a:ea typeface="Helvetica Neue"/>
                <a:cs typeface="Helvetica Neue"/>
                <a:sym typeface="Helvetica Neue"/>
              </a:rPr>
              <a:t>Are you ready to be </a:t>
            </a:r>
            <a:r>
              <a:rPr lang="en-US" sz="2000" b="1">
                <a:solidFill>
                  <a:schemeClr val="dk1"/>
                </a:solidFill>
                <a:latin typeface="Helvetica Neue"/>
                <a:ea typeface="Helvetica Neue"/>
                <a:cs typeface="Helvetica Neue"/>
                <a:sym typeface="Helvetica Neue"/>
              </a:rPr>
              <a:t>quantum-ready</a:t>
            </a:r>
            <a:r>
              <a:rPr lang="en-US" sz="2000">
                <a:solidFill>
                  <a:schemeClr val="dk1"/>
                </a:solidFill>
                <a:latin typeface="Helvetica Neue"/>
                <a:ea typeface="Helvetica Neue"/>
                <a:cs typeface="Helvetica Neue"/>
                <a:sym typeface="Helvetica Neue"/>
              </a:rPr>
              <a:t>?</a:t>
            </a:r>
            <a:r>
              <a:rPr lang="en-US" sz="2933">
                <a:solidFill>
                  <a:schemeClr val="dk1"/>
                </a:solidFill>
                <a:latin typeface="Helvetica Neue"/>
                <a:ea typeface="Helvetica Neue"/>
                <a:cs typeface="Helvetica Neue"/>
                <a:sym typeface="Helvetica Neue"/>
              </a:rPr>
              <a:t> </a:t>
            </a:r>
          </a:p>
          <a:p>
            <a:pPr>
              <a:buClr>
                <a:schemeClr val="dk1"/>
              </a:buClr>
              <a:buSzPts val="1100"/>
            </a:pPr>
            <a:endParaRPr lang="en-US" sz="2800">
              <a:solidFill>
                <a:schemeClr val="dk1"/>
              </a:solidFill>
              <a:latin typeface="Georgia"/>
              <a:ea typeface="Georgia"/>
              <a:cs typeface="Georgia"/>
              <a:sym typeface="Georgia"/>
            </a:endParaRPr>
          </a:p>
        </p:txBody>
      </p:sp>
      <p:sp>
        <p:nvSpPr>
          <p:cNvPr id="28" name="Google Shape;3593;g23bda8dc764_0_402">
            <a:extLst>
              <a:ext uri="{FF2B5EF4-FFF2-40B4-BE49-F238E27FC236}">
                <a16:creationId xmlns:a16="http://schemas.microsoft.com/office/drawing/2014/main" id="{2202B053-C1DB-4A56-A832-77BA5CCAF8FE}"/>
              </a:ext>
            </a:extLst>
          </p:cNvPr>
          <p:cNvSpPr txBox="1"/>
          <p:nvPr/>
        </p:nvSpPr>
        <p:spPr>
          <a:xfrm>
            <a:off x="436303" y="486167"/>
            <a:ext cx="3882000" cy="311600"/>
          </a:xfrm>
          <a:prstGeom prst="rect">
            <a:avLst/>
          </a:prstGeom>
          <a:noFill/>
          <a:ln>
            <a:noFill/>
          </a:ln>
        </p:spPr>
        <p:txBody>
          <a:bodyPr spcFirstLastPara="1" wrap="square" lIns="121900" tIns="121900" rIns="121900" bIns="121900" anchor="t" anchorCtr="0">
            <a:noAutofit/>
          </a:bodyPr>
          <a:lstStyle/>
          <a:p>
            <a:pPr>
              <a:buClr>
                <a:srgbClr val="000000"/>
              </a:buClr>
              <a:buSzPts val="900"/>
            </a:pPr>
            <a:r>
              <a:rPr lang="en-US" sz="1200" b="1">
                <a:solidFill>
                  <a:schemeClr val="accent3"/>
                </a:solidFill>
                <a:latin typeface="Helvetica Neue"/>
                <a:ea typeface="Helvetica Neue"/>
                <a:cs typeface="Helvetica Neue"/>
                <a:sym typeface="Helvetica Neue"/>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IMPACT OF QUANTUM COMPUTING (QC)</a:t>
            </a:r>
            <a:endParaRPr lang="en-US" sz="1200" b="1">
              <a:solidFill>
                <a:schemeClr val="accent3"/>
              </a:solidFill>
              <a:latin typeface="Helvetica Neue"/>
              <a:ea typeface="Helvetica Neue"/>
              <a:cs typeface="Helvetica Neue"/>
              <a:sym typeface="Helvetica Neue"/>
            </a:endParaRPr>
          </a:p>
        </p:txBody>
      </p:sp>
      <p:sp>
        <p:nvSpPr>
          <p:cNvPr id="29" name="Google Shape;3594;g23bda8dc764_0_402">
            <a:extLst>
              <a:ext uri="{FF2B5EF4-FFF2-40B4-BE49-F238E27FC236}">
                <a16:creationId xmlns:a16="http://schemas.microsoft.com/office/drawing/2014/main" id="{9D0C554D-2F24-4B10-AA36-F36984A5B837}"/>
              </a:ext>
            </a:extLst>
          </p:cNvPr>
          <p:cNvSpPr txBox="1"/>
          <p:nvPr/>
        </p:nvSpPr>
        <p:spPr>
          <a:xfrm>
            <a:off x="5856811" y="414258"/>
            <a:ext cx="3995456" cy="2385336"/>
          </a:xfrm>
          <a:prstGeom prst="rect">
            <a:avLst/>
          </a:prstGeom>
          <a:noFill/>
          <a:ln>
            <a:noFill/>
          </a:ln>
        </p:spPr>
        <p:txBody>
          <a:bodyPr spcFirstLastPara="1" wrap="square" lIns="0" tIns="0" rIns="0" bIns="0" anchor="t" anchorCtr="0">
            <a:noAutofit/>
          </a:bodyPr>
          <a:lstStyle/>
          <a:p>
            <a:pPr>
              <a:spcBef>
                <a:spcPts val="667"/>
              </a:spcBef>
              <a:buClr>
                <a:srgbClr val="000000"/>
              </a:buClr>
              <a:buSzPts val="1200"/>
            </a:pPr>
            <a:r>
              <a:rPr lang="en" sz="2667">
                <a:solidFill>
                  <a:schemeClr val="lt1"/>
                </a:solidFill>
              </a:rPr>
              <a:t>How a </a:t>
            </a:r>
            <a:r>
              <a:rPr lang="en" sz="2667" b="1">
                <a:solidFill>
                  <a:schemeClr val="lt1"/>
                </a:solidFill>
              </a:rPr>
              <a:t>major fast food chain </a:t>
            </a:r>
            <a:r>
              <a:rPr lang="en" sz="2667">
                <a:solidFill>
                  <a:schemeClr val="lt1"/>
                </a:solidFill>
              </a:rPr>
              <a:t>optimized their delivery routing &amp; hiring with quantum.</a:t>
            </a:r>
            <a:br>
              <a:rPr lang="en" sz="2267">
                <a:solidFill>
                  <a:schemeClr val="lt1"/>
                </a:solidFill>
                <a:latin typeface="Arial"/>
                <a:ea typeface="Arial"/>
                <a:cs typeface="Arial"/>
                <a:sym typeface="Arial"/>
              </a:rPr>
            </a:br>
            <a:br>
              <a:rPr lang="en" sz="2133">
                <a:solidFill>
                  <a:schemeClr val="lt1"/>
                </a:solidFill>
                <a:latin typeface="Arial"/>
                <a:ea typeface="Arial"/>
                <a:cs typeface="Arial"/>
                <a:sym typeface="Arial"/>
              </a:rPr>
            </a:br>
            <a:endParaRPr sz="2133">
              <a:solidFill>
                <a:schemeClr val="lt1"/>
              </a:solidFill>
              <a:latin typeface="Arial"/>
              <a:ea typeface="Arial"/>
              <a:cs typeface="Arial"/>
              <a:sym typeface="Arial"/>
            </a:endParaRPr>
          </a:p>
          <a:p>
            <a:pPr>
              <a:spcBef>
                <a:spcPts val="667"/>
              </a:spcBef>
              <a:buClr>
                <a:srgbClr val="000000"/>
              </a:buClr>
              <a:buSzPts val="1200"/>
            </a:pPr>
            <a:endParaRPr sz="2133">
              <a:solidFill>
                <a:schemeClr val="lt1"/>
              </a:solidFill>
            </a:endParaRPr>
          </a:p>
          <a:p>
            <a:pPr>
              <a:spcBef>
                <a:spcPts val="667"/>
              </a:spcBef>
              <a:buClr>
                <a:srgbClr val="000000"/>
              </a:buClr>
              <a:buSzPts val="1200"/>
            </a:pPr>
            <a:endParaRPr sz="2133">
              <a:solidFill>
                <a:schemeClr val="lt1"/>
              </a:solidFill>
            </a:endParaRPr>
          </a:p>
          <a:p>
            <a:pPr>
              <a:spcBef>
                <a:spcPts val="667"/>
              </a:spcBef>
              <a:buClr>
                <a:srgbClr val="000000"/>
              </a:buClr>
              <a:buSzPts val="1200"/>
            </a:pPr>
            <a:endParaRPr sz="2133">
              <a:solidFill>
                <a:schemeClr val="lt1"/>
              </a:solidFill>
              <a:latin typeface="Arial"/>
              <a:ea typeface="Arial"/>
              <a:cs typeface="Arial"/>
              <a:sym typeface="Arial"/>
            </a:endParaRPr>
          </a:p>
        </p:txBody>
      </p:sp>
      <p:sp>
        <p:nvSpPr>
          <p:cNvPr id="30" name="Google Shape;3595;g23bda8dc764_0_402">
            <a:extLst>
              <a:ext uri="{FF2B5EF4-FFF2-40B4-BE49-F238E27FC236}">
                <a16:creationId xmlns:a16="http://schemas.microsoft.com/office/drawing/2014/main" id="{ED21CB29-7939-4A56-A5D1-13BF60515531}"/>
              </a:ext>
            </a:extLst>
          </p:cNvPr>
          <p:cNvSpPr txBox="1"/>
          <p:nvPr/>
        </p:nvSpPr>
        <p:spPr>
          <a:xfrm>
            <a:off x="5855831" y="2172310"/>
            <a:ext cx="3466000" cy="1385200"/>
          </a:xfrm>
          <a:prstGeom prst="rect">
            <a:avLst/>
          </a:prstGeom>
          <a:noFill/>
          <a:ln>
            <a:noFill/>
          </a:ln>
        </p:spPr>
        <p:txBody>
          <a:bodyPr spcFirstLastPara="1" wrap="square" lIns="0" tIns="0" rIns="0" bIns="0" anchor="t" anchorCtr="0">
            <a:noAutofit/>
          </a:bodyPr>
          <a:lstStyle/>
          <a:p>
            <a:pPr>
              <a:spcBef>
                <a:spcPts val="667"/>
              </a:spcBef>
              <a:buClr>
                <a:srgbClr val="000000"/>
              </a:buClr>
              <a:buSzPts val="1200"/>
            </a:pPr>
            <a:r>
              <a:rPr lang="en" sz="4900" b="1">
                <a:solidFill>
                  <a:schemeClr val="accent2"/>
                </a:solidFill>
              </a:rPr>
              <a:t>$1M</a:t>
            </a:r>
            <a:br>
              <a:rPr lang="en" sz="3450">
                <a:latin typeface="Arial"/>
                <a:ea typeface="Arial"/>
                <a:cs typeface="Arial"/>
              </a:rPr>
            </a:br>
            <a:endParaRPr sz="2933">
              <a:solidFill>
                <a:schemeClr val="lt1"/>
              </a:solidFill>
            </a:endParaRPr>
          </a:p>
          <a:p>
            <a:pPr>
              <a:spcBef>
                <a:spcPts val="667"/>
              </a:spcBef>
              <a:buClr>
                <a:srgbClr val="000000"/>
              </a:buClr>
              <a:buSzPts val="1200"/>
            </a:pPr>
            <a:endParaRPr sz="3333">
              <a:solidFill>
                <a:schemeClr val="lt1"/>
              </a:solidFill>
              <a:latin typeface="Arial"/>
              <a:ea typeface="Arial"/>
              <a:cs typeface="Arial"/>
              <a:sym typeface="Arial"/>
            </a:endParaRPr>
          </a:p>
        </p:txBody>
      </p:sp>
      <p:sp>
        <p:nvSpPr>
          <p:cNvPr id="31" name="Google Shape;3596;g23bda8dc764_0_402">
            <a:extLst>
              <a:ext uri="{FF2B5EF4-FFF2-40B4-BE49-F238E27FC236}">
                <a16:creationId xmlns:a16="http://schemas.microsoft.com/office/drawing/2014/main" id="{18022A25-57B7-4857-ABD2-1202522AD996}"/>
              </a:ext>
            </a:extLst>
          </p:cNvPr>
          <p:cNvSpPr txBox="1"/>
          <p:nvPr/>
        </p:nvSpPr>
        <p:spPr>
          <a:xfrm>
            <a:off x="5796798" y="3745260"/>
            <a:ext cx="6084400" cy="677600"/>
          </a:xfrm>
          <a:prstGeom prst="rect">
            <a:avLst/>
          </a:prstGeom>
          <a:noFill/>
          <a:ln>
            <a:noFill/>
          </a:ln>
        </p:spPr>
        <p:txBody>
          <a:bodyPr spcFirstLastPara="1" wrap="square" lIns="0" tIns="0" rIns="0" bIns="0" anchor="t" anchorCtr="0">
            <a:noAutofit/>
          </a:bodyPr>
          <a:lstStyle/>
          <a:p>
            <a:pPr>
              <a:spcBef>
                <a:spcPts val="667"/>
              </a:spcBef>
              <a:buClr>
                <a:srgbClr val="000000"/>
              </a:buClr>
              <a:buSzPts val="1200"/>
            </a:pPr>
            <a:r>
              <a:rPr lang="en" sz="1900">
                <a:solidFill>
                  <a:schemeClr val="lt1"/>
                </a:solidFill>
              </a:rPr>
              <a:t>PwC used quantum annealing to optimize delivery routing of </a:t>
            </a:r>
            <a:r>
              <a:rPr lang="en" sz="1900" b="1">
                <a:solidFill>
                  <a:schemeClr val="accent2"/>
                </a:solidFill>
              </a:rPr>
              <a:t>13,000+</a:t>
            </a:r>
            <a:r>
              <a:rPr lang="en" sz="1900">
                <a:solidFill>
                  <a:schemeClr val="accent2"/>
                </a:solidFill>
              </a:rPr>
              <a:t> </a:t>
            </a:r>
            <a:r>
              <a:rPr lang="en" sz="1900" b="1">
                <a:solidFill>
                  <a:schemeClr val="accent2"/>
                </a:solidFill>
              </a:rPr>
              <a:t>stores</a:t>
            </a:r>
            <a:r>
              <a:rPr lang="en" sz="1900">
                <a:solidFill>
                  <a:schemeClr val="lt1"/>
                </a:solidFill>
              </a:rPr>
              <a:t> in </a:t>
            </a:r>
            <a:r>
              <a:rPr lang="en" sz="1900" b="1">
                <a:solidFill>
                  <a:schemeClr val="accent2"/>
                </a:solidFill>
              </a:rPr>
              <a:t>4,643 cities</a:t>
            </a:r>
            <a:r>
              <a:rPr lang="en" sz="1900">
                <a:solidFill>
                  <a:schemeClr val="lt1"/>
                </a:solidFill>
              </a:rPr>
              <a:t> across the US.</a:t>
            </a:r>
            <a:r>
              <a:rPr lang="en" sz="2000">
                <a:solidFill>
                  <a:schemeClr val="lt1"/>
                </a:solidFill>
              </a:rPr>
              <a:t> </a:t>
            </a:r>
            <a:endParaRPr lang="en-US" sz="2000">
              <a:solidFill>
                <a:schemeClr val="lt1"/>
              </a:solidFill>
              <a:cs typeface="Arial"/>
            </a:endParaRPr>
          </a:p>
          <a:p>
            <a:pPr>
              <a:spcBef>
                <a:spcPts val="667"/>
              </a:spcBef>
              <a:buClr>
                <a:srgbClr val="000000"/>
              </a:buClr>
              <a:buSzPts val="1200"/>
            </a:pPr>
            <a:endParaRPr sz="2000">
              <a:solidFill>
                <a:schemeClr val="lt1"/>
              </a:solidFill>
              <a:cs typeface="Arial"/>
            </a:endParaRPr>
          </a:p>
        </p:txBody>
      </p:sp>
      <p:sp>
        <p:nvSpPr>
          <p:cNvPr id="32" name="Google Shape;3597;g23bda8dc764_0_402">
            <a:extLst>
              <a:ext uri="{FF2B5EF4-FFF2-40B4-BE49-F238E27FC236}">
                <a16:creationId xmlns:a16="http://schemas.microsoft.com/office/drawing/2014/main" id="{1F76E293-0461-4F4F-9726-63CBBC91A1A8}"/>
              </a:ext>
            </a:extLst>
          </p:cNvPr>
          <p:cNvSpPr txBox="1"/>
          <p:nvPr/>
        </p:nvSpPr>
        <p:spPr>
          <a:xfrm>
            <a:off x="7289998" y="2075734"/>
            <a:ext cx="4638134" cy="1443945"/>
          </a:xfrm>
          <a:prstGeom prst="rect">
            <a:avLst/>
          </a:prstGeom>
          <a:noFill/>
          <a:ln>
            <a:noFill/>
          </a:ln>
        </p:spPr>
        <p:txBody>
          <a:bodyPr spcFirstLastPara="1" wrap="square" lIns="121900" tIns="121900" rIns="121900" bIns="121900" anchor="t" anchorCtr="0">
            <a:spAutoFit/>
          </a:bodyPr>
          <a:lstStyle/>
          <a:p>
            <a:pPr>
              <a:spcBef>
                <a:spcPts val="667"/>
              </a:spcBef>
            </a:pPr>
            <a:r>
              <a:rPr lang="en" sz="2400">
                <a:solidFill>
                  <a:schemeClr val="lt1"/>
                </a:solidFill>
              </a:rPr>
              <a:t>Saved in annual transport costs when ran once per month*</a:t>
            </a:r>
            <a:r>
              <a:rPr lang="en" sz="2133">
                <a:solidFill>
                  <a:schemeClr val="lt1"/>
                </a:solidFill>
              </a:rPr>
              <a:t> </a:t>
            </a:r>
            <a:br>
              <a:rPr lang="en" sz="2133">
                <a:solidFill>
                  <a:schemeClr val="lt1"/>
                </a:solidFill>
              </a:rPr>
            </a:br>
            <a:r>
              <a:rPr lang="en" sz="1333">
                <a:solidFill>
                  <a:schemeClr val="lt1"/>
                </a:solidFill>
              </a:rPr>
              <a:t>(est. from 1 month run of $87k avg. savings</a:t>
            </a:r>
            <a:r>
              <a:rPr lang="en" sz="2400">
                <a:solidFill>
                  <a:schemeClr val="lt1"/>
                </a:solidFill>
              </a:rPr>
              <a:t>)</a:t>
            </a:r>
            <a:endParaRPr sz="2400"/>
          </a:p>
        </p:txBody>
      </p:sp>
      <p:sp>
        <p:nvSpPr>
          <p:cNvPr id="33" name="Google Shape;3598;g23bda8dc764_0_402">
            <a:extLst>
              <a:ext uri="{FF2B5EF4-FFF2-40B4-BE49-F238E27FC236}">
                <a16:creationId xmlns:a16="http://schemas.microsoft.com/office/drawing/2014/main" id="{BB369143-54D7-4959-8AD4-ABDCE6B4690D}"/>
              </a:ext>
            </a:extLst>
          </p:cNvPr>
          <p:cNvSpPr txBox="1"/>
          <p:nvPr/>
        </p:nvSpPr>
        <p:spPr>
          <a:xfrm>
            <a:off x="5729499" y="4654571"/>
            <a:ext cx="3052400" cy="571847"/>
          </a:xfrm>
          <a:prstGeom prst="rect">
            <a:avLst/>
          </a:prstGeom>
          <a:noFill/>
          <a:ln>
            <a:noFill/>
          </a:ln>
        </p:spPr>
        <p:txBody>
          <a:bodyPr spcFirstLastPara="1" wrap="square" lIns="121900" tIns="121900" rIns="121900" bIns="121900" anchor="t" anchorCtr="0">
            <a:spAutoFit/>
          </a:bodyPr>
          <a:lstStyle/>
          <a:p>
            <a:pPr>
              <a:lnSpc>
                <a:spcPct val="115000"/>
              </a:lnSpc>
              <a:spcBef>
                <a:spcPts val="667"/>
              </a:spcBef>
              <a:buClr>
                <a:srgbClr val="000000"/>
              </a:buClr>
              <a:buSzPts val="700"/>
            </a:pPr>
            <a:r>
              <a:rPr lang="en" sz="1333" b="1">
                <a:solidFill>
                  <a:srgbClr val="FFFFFF"/>
                </a:solidFill>
              </a:rPr>
              <a:t>The Quantum Advantage:</a:t>
            </a:r>
            <a:endParaRPr sz="1333" b="1">
              <a:solidFill>
                <a:srgbClr val="FFFFFF"/>
              </a:solidFill>
            </a:endParaRPr>
          </a:p>
        </p:txBody>
      </p:sp>
      <p:sp>
        <p:nvSpPr>
          <p:cNvPr id="34" name="Google Shape;3599;g23bda8dc764_0_402">
            <a:extLst>
              <a:ext uri="{FF2B5EF4-FFF2-40B4-BE49-F238E27FC236}">
                <a16:creationId xmlns:a16="http://schemas.microsoft.com/office/drawing/2014/main" id="{20A8A9A0-7A9A-40DF-A8C1-8147CCC9D9C2}"/>
              </a:ext>
            </a:extLst>
          </p:cNvPr>
          <p:cNvSpPr txBox="1"/>
          <p:nvPr/>
        </p:nvSpPr>
        <p:spPr>
          <a:xfrm>
            <a:off x="8248899" y="5697697"/>
            <a:ext cx="1492000" cy="760681"/>
          </a:xfrm>
          <a:prstGeom prst="rect">
            <a:avLst/>
          </a:prstGeom>
          <a:noFill/>
          <a:ln>
            <a:noFill/>
          </a:ln>
        </p:spPr>
        <p:txBody>
          <a:bodyPr spcFirstLastPara="1" wrap="square" lIns="121900" tIns="121900" rIns="121900" bIns="121900" anchor="t" anchorCtr="0">
            <a:spAutoFit/>
          </a:bodyPr>
          <a:lstStyle/>
          <a:p>
            <a:pPr>
              <a:lnSpc>
                <a:spcPct val="115000"/>
              </a:lnSpc>
              <a:spcBef>
                <a:spcPts val="667"/>
              </a:spcBef>
              <a:buClr>
                <a:srgbClr val="000000"/>
              </a:buClr>
              <a:buSzPts val="700"/>
            </a:pPr>
            <a:r>
              <a:rPr lang="en" sz="1200" b="1">
                <a:solidFill>
                  <a:schemeClr val="lt1"/>
                </a:solidFill>
              </a:rPr>
              <a:t>Hours Saved Annually*</a:t>
            </a:r>
            <a:endParaRPr sz="1200" b="1">
              <a:solidFill>
                <a:schemeClr val="lt1"/>
              </a:solidFill>
            </a:endParaRPr>
          </a:p>
        </p:txBody>
      </p:sp>
      <p:sp>
        <p:nvSpPr>
          <p:cNvPr id="35" name="Google Shape;3600;g23bda8dc764_0_402">
            <a:extLst>
              <a:ext uri="{FF2B5EF4-FFF2-40B4-BE49-F238E27FC236}">
                <a16:creationId xmlns:a16="http://schemas.microsoft.com/office/drawing/2014/main" id="{2190130F-E010-44CB-B05A-93BDEE071831}"/>
              </a:ext>
            </a:extLst>
          </p:cNvPr>
          <p:cNvSpPr txBox="1"/>
          <p:nvPr/>
        </p:nvSpPr>
        <p:spPr>
          <a:xfrm>
            <a:off x="6346827" y="5683666"/>
            <a:ext cx="1492000" cy="760681"/>
          </a:xfrm>
          <a:prstGeom prst="rect">
            <a:avLst/>
          </a:prstGeom>
          <a:noFill/>
          <a:ln>
            <a:noFill/>
          </a:ln>
        </p:spPr>
        <p:txBody>
          <a:bodyPr spcFirstLastPara="1" wrap="square" lIns="121900" tIns="121900" rIns="121900" bIns="121900" anchor="t" anchorCtr="0">
            <a:spAutoFit/>
          </a:bodyPr>
          <a:lstStyle/>
          <a:p>
            <a:pPr>
              <a:lnSpc>
                <a:spcPct val="115000"/>
              </a:lnSpc>
              <a:spcBef>
                <a:spcPts val="667"/>
              </a:spcBef>
              <a:buClr>
                <a:srgbClr val="000000"/>
              </a:buClr>
              <a:buSzPts val="700"/>
            </a:pPr>
            <a:r>
              <a:rPr lang="en" sz="1200" b="1">
                <a:solidFill>
                  <a:schemeClr val="lt1"/>
                </a:solidFill>
              </a:rPr>
              <a:t>Miles Saved Annually*</a:t>
            </a:r>
            <a:endParaRPr sz="1200" b="1">
              <a:solidFill>
                <a:schemeClr val="lt1"/>
              </a:solidFill>
            </a:endParaRPr>
          </a:p>
        </p:txBody>
      </p:sp>
      <p:sp>
        <p:nvSpPr>
          <p:cNvPr id="36" name="Google Shape;3601;g23bda8dc764_0_402">
            <a:extLst>
              <a:ext uri="{FF2B5EF4-FFF2-40B4-BE49-F238E27FC236}">
                <a16:creationId xmlns:a16="http://schemas.microsoft.com/office/drawing/2014/main" id="{D8AAADAF-D853-4E12-B074-3AB987529792}"/>
              </a:ext>
            </a:extLst>
          </p:cNvPr>
          <p:cNvSpPr txBox="1"/>
          <p:nvPr/>
        </p:nvSpPr>
        <p:spPr>
          <a:xfrm>
            <a:off x="6015436" y="6354603"/>
            <a:ext cx="5734000" cy="501059"/>
          </a:xfrm>
          <a:prstGeom prst="rect">
            <a:avLst/>
          </a:prstGeom>
          <a:noFill/>
          <a:ln>
            <a:noFill/>
          </a:ln>
        </p:spPr>
        <p:txBody>
          <a:bodyPr spcFirstLastPara="1" wrap="square" lIns="121900" tIns="121900" rIns="121900" bIns="121900" anchor="t" anchorCtr="0">
            <a:spAutoFit/>
          </a:bodyPr>
          <a:lstStyle/>
          <a:p>
            <a:pPr>
              <a:lnSpc>
                <a:spcPct val="115000"/>
              </a:lnSpc>
              <a:spcBef>
                <a:spcPts val="667"/>
              </a:spcBef>
            </a:pPr>
            <a:r>
              <a:rPr lang="en" sz="933">
                <a:solidFill>
                  <a:schemeClr val="lt1"/>
                </a:solidFill>
              </a:rPr>
              <a:t>*Assuming that delivery is performed once-per-month with similar avg. savings.</a:t>
            </a:r>
            <a:endParaRPr sz="1600"/>
          </a:p>
        </p:txBody>
      </p:sp>
      <p:sp>
        <p:nvSpPr>
          <p:cNvPr id="46" name="Google Shape;3602;g23bda8dc764_0_402">
            <a:extLst>
              <a:ext uri="{FF2B5EF4-FFF2-40B4-BE49-F238E27FC236}">
                <a16:creationId xmlns:a16="http://schemas.microsoft.com/office/drawing/2014/main" id="{C62A6ABB-ED7A-4AD2-BE10-839D75BC67BE}"/>
              </a:ext>
            </a:extLst>
          </p:cNvPr>
          <p:cNvSpPr txBox="1"/>
          <p:nvPr/>
        </p:nvSpPr>
        <p:spPr>
          <a:xfrm>
            <a:off x="9709826" y="5049479"/>
            <a:ext cx="1532800" cy="497600"/>
          </a:xfrm>
          <a:prstGeom prst="rect">
            <a:avLst/>
          </a:prstGeom>
          <a:noFill/>
          <a:ln>
            <a:noFill/>
          </a:ln>
        </p:spPr>
        <p:txBody>
          <a:bodyPr spcFirstLastPara="1" wrap="square" lIns="0" tIns="0" rIns="0" bIns="0" anchor="t" anchorCtr="0">
            <a:noAutofit/>
          </a:bodyPr>
          <a:lstStyle/>
          <a:p>
            <a:pPr>
              <a:spcBef>
                <a:spcPts val="667"/>
              </a:spcBef>
              <a:buClr>
                <a:srgbClr val="000000"/>
              </a:buClr>
              <a:buSzPts val="1200"/>
            </a:pPr>
            <a:r>
              <a:rPr lang="en" sz="4667" b="1">
                <a:solidFill>
                  <a:schemeClr val="lt1"/>
                </a:solidFill>
              </a:rPr>
              <a:t>136</a:t>
            </a:r>
            <a:br>
              <a:rPr lang="en" sz="3200">
                <a:solidFill>
                  <a:schemeClr val="lt1"/>
                </a:solidFill>
                <a:latin typeface="Arial"/>
                <a:ea typeface="Arial"/>
                <a:cs typeface="Arial"/>
                <a:sym typeface="Arial"/>
              </a:rPr>
            </a:br>
            <a:endParaRPr sz="2667">
              <a:solidFill>
                <a:schemeClr val="lt1"/>
              </a:solidFill>
            </a:endParaRPr>
          </a:p>
          <a:p>
            <a:pPr>
              <a:spcBef>
                <a:spcPts val="667"/>
              </a:spcBef>
              <a:buClr>
                <a:srgbClr val="000000"/>
              </a:buClr>
              <a:buSzPts val="1200"/>
            </a:pPr>
            <a:endParaRPr sz="3067">
              <a:solidFill>
                <a:schemeClr val="lt1"/>
              </a:solidFill>
              <a:latin typeface="Arial"/>
              <a:ea typeface="Arial"/>
              <a:cs typeface="Arial"/>
              <a:sym typeface="Arial"/>
            </a:endParaRPr>
          </a:p>
        </p:txBody>
      </p:sp>
      <p:sp>
        <p:nvSpPr>
          <p:cNvPr id="47" name="Google Shape;3603;g23bda8dc764_0_402">
            <a:extLst>
              <a:ext uri="{FF2B5EF4-FFF2-40B4-BE49-F238E27FC236}">
                <a16:creationId xmlns:a16="http://schemas.microsoft.com/office/drawing/2014/main" id="{A45713D4-19D5-4F67-BFBE-540E596149A8}"/>
              </a:ext>
            </a:extLst>
          </p:cNvPr>
          <p:cNvSpPr txBox="1"/>
          <p:nvPr/>
        </p:nvSpPr>
        <p:spPr>
          <a:xfrm>
            <a:off x="7857866" y="5033973"/>
            <a:ext cx="1532800" cy="497600"/>
          </a:xfrm>
          <a:prstGeom prst="rect">
            <a:avLst/>
          </a:prstGeom>
          <a:noFill/>
          <a:ln>
            <a:noFill/>
          </a:ln>
        </p:spPr>
        <p:txBody>
          <a:bodyPr spcFirstLastPara="1" wrap="square" lIns="0" tIns="0" rIns="0" bIns="0" anchor="t" anchorCtr="0">
            <a:noAutofit/>
          </a:bodyPr>
          <a:lstStyle/>
          <a:p>
            <a:pPr>
              <a:spcBef>
                <a:spcPts val="667"/>
              </a:spcBef>
              <a:buClr>
                <a:srgbClr val="000000"/>
              </a:buClr>
              <a:buSzPts val="1200"/>
            </a:pPr>
            <a:r>
              <a:rPr lang="en" sz="4667" b="1">
                <a:solidFill>
                  <a:schemeClr val="lt1"/>
                </a:solidFill>
              </a:rPr>
              <a:t>9.2k</a:t>
            </a:r>
            <a:br>
              <a:rPr lang="en" sz="3200">
                <a:solidFill>
                  <a:schemeClr val="lt1"/>
                </a:solidFill>
                <a:latin typeface="Arial"/>
                <a:ea typeface="Arial"/>
                <a:cs typeface="Arial"/>
                <a:sym typeface="Arial"/>
              </a:rPr>
            </a:br>
            <a:endParaRPr sz="2667">
              <a:solidFill>
                <a:schemeClr val="lt1"/>
              </a:solidFill>
            </a:endParaRPr>
          </a:p>
          <a:p>
            <a:pPr>
              <a:spcBef>
                <a:spcPts val="667"/>
              </a:spcBef>
              <a:buClr>
                <a:srgbClr val="000000"/>
              </a:buClr>
              <a:buSzPts val="1200"/>
            </a:pPr>
            <a:endParaRPr sz="3067">
              <a:solidFill>
                <a:schemeClr val="lt1"/>
              </a:solidFill>
              <a:latin typeface="Arial"/>
              <a:ea typeface="Arial"/>
              <a:cs typeface="Arial"/>
              <a:sym typeface="Arial"/>
            </a:endParaRPr>
          </a:p>
        </p:txBody>
      </p:sp>
      <p:sp>
        <p:nvSpPr>
          <p:cNvPr id="48" name="Google Shape;3604;g23bda8dc764_0_402">
            <a:extLst>
              <a:ext uri="{FF2B5EF4-FFF2-40B4-BE49-F238E27FC236}">
                <a16:creationId xmlns:a16="http://schemas.microsoft.com/office/drawing/2014/main" id="{A65A4943-E659-4A40-BCE9-400E9BA533BE}"/>
              </a:ext>
            </a:extLst>
          </p:cNvPr>
          <p:cNvSpPr txBox="1"/>
          <p:nvPr/>
        </p:nvSpPr>
        <p:spPr>
          <a:xfrm>
            <a:off x="5856071" y="5033973"/>
            <a:ext cx="1532800" cy="497600"/>
          </a:xfrm>
          <a:prstGeom prst="rect">
            <a:avLst/>
          </a:prstGeom>
          <a:noFill/>
          <a:ln>
            <a:noFill/>
          </a:ln>
        </p:spPr>
        <p:txBody>
          <a:bodyPr spcFirstLastPara="1" wrap="square" lIns="0" tIns="0" rIns="0" bIns="0" anchor="t" anchorCtr="0">
            <a:noAutofit/>
          </a:bodyPr>
          <a:lstStyle/>
          <a:p>
            <a:pPr>
              <a:spcBef>
                <a:spcPts val="667"/>
              </a:spcBef>
              <a:buClr>
                <a:srgbClr val="000000"/>
              </a:buClr>
              <a:buSzPts val="1200"/>
            </a:pPr>
            <a:r>
              <a:rPr lang="en" sz="4667" b="1">
                <a:solidFill>
                  <a:schemeClr val="lt1"/>
                </a:solidFill>
              </a:rPr>
              <a:t>203k</a:t>
            </a:r>
            <a:br>
              <a:rPr lang="en" sz="3200">
                <a:solidFill>
                  <a:schemeClr val="lt1"/>
                </a:solidFill>
                <a:latin typeface="Arial"/>
                <a:ea typeface="Arial"/>
                <a:cs typeface="Arial"/>
                <a:sym typeface="Arial"/>
              </a:rPr>
            </a:br>
            <a:endParaRPr sz="2667">
              <a:solidFill>
                <a:schemeClr val="lt1"/>
              </a:solidFill>
            </a:endParaRPr>
          </a:p>
          <a:p>
            <a:pPr>
              <a:spcBef>
                <a:spcPts val="667"/>
              </a:spcBef>
              <a:buClr>
                <a:srgbClr val="000000"/>
              </a:buClr>
              <a:buSzPts val="1200"/>
            </a:pPr>
            <a:endParaRPr sz="3067">
              <a:solidFill>
                <a:schemeClr val="lt1"/>
              </a:solidFill>
              <a:latin typeface="Arial"/>
              <a:ea typeface="Arial"/>
              <a:cs typeface="Arial"/>
              <a:sym typeface="Arial"/>
            </a:endParaRPr>
          </a:p>
        </p:txBody>
      </p:sp>
      <p:sp>
        <p:nvSpPr>
          <p:cNvPr id="49" name="Google Shape;3605;g23bda8dc764_0_402">
            <a:extLst>
              <a:ext uri="{FF2B5EF4-FFF2-40B4-BE49-F238E27FC236}">
                <a16:creationId xmlns:a16="http://schemas.microsoft.com/office/drawing/2014/main" id="{FEDA676D-09B2-42F9-8DC8-7103D6D2B33D}"/>
              </a:ext>
            </a:extLst>
          </p:cNvPr>
          <p:cNvSpPr/>
          <p:nvPr/>
        </p:nvSpPr>
        <p:spPr>
          <a:xfrm>
            <a:off x="5909064" y="5781628"/>
            <a:ext cx="390000" cy="391088"/>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552" y="551"/>
                </a:moveTo>
                <a:cubicBezTo>
                  <a:pt x="25" y="551"/>
                  <a:pt x="25" y="551"/>
                  <a:pt x="25" y="551"/>
                </a:cubicBezTo>
                <a:cubicBezTo>
                  <a:pt x="25" y="24"/>
                  <a:pt x="25" y="24"/>
                  <a:pt x="25" y="24"/>
                </a:cubicBezTo>
                <a:cubicBezTo>
                  <a:pt x="552" y="24"/>
                  <a:pt x="552" y="24"/>
                  <a:pt x="552" y="24"/>
                </a:cubicBezTo>
                <a:lnTo>
                  <a:pt x="552" y="551"/>
                </a:lnTo>
                <a:close/>
                <a:moveTo>
                  <a:pt x="54" y="342"/>
                </a:moveTo>
                <a:cubicBezTo>
                  <a:pt x="54" y="410"/>
                  <a:pt x="54" y="410"/>
                  <a:pt x="54" y="410"/>
                </a:cubicBezTo>
                <a:cubicBezTo>
                  <a:pt x="135" y="410"/>
                  <a:pt x="135" y="410"/>
                  <a:pt x="135" y="410"/>
                </a:cubicBezTo>
                <a:cubicBezTo>
                  <a:pt x="141" y="435"/>
                  <a:pt x="163" y="453"/>
                  <a:pt x="189" y="453"/>
                </a:cubicBezTo>
                <a:cubicBezTo>
                  <a:pt x="216" y="453"/>
                  <a:pt x="238" y="435"/>
                  <a:pt x="243" y="410"/>
                </a:cubicBezTo>
                <a:cubicBezTo>
                  <a:pt x="311" y="410"/>
                  <a:pt x="311" y="410"/>
                  <a:pt x="311" y="410"/>
                </a:cubicBezTo>
                <a:cubicBezTo>
                  <a:pt x="335" y="410"/>
                  <a:pt x="335" y="410"/>
                  <a:pt x="335" y="410"/>
                </a:cubicBezTo>
                <a:cubicBezTo>
                  <a:pt x="358" y="410"/>
                  <a:pt x="358" y="410"/>
                  <a:pt x="358" y="410"/>
                </a:cubicBezTo>
                <a:cubicBezTo>
                  <a:pt x="364" y="435"/>
                  <a:pt x="386" y="453"/>
                  <a:pt x="412" y="453"/>
                </a:cubicBezTo>
                <a:cubicBezTo>
                  <a:pt x="438" y="453"/>
                  <a:pt x="460" y="435"/>
                  <a:pt x="466" y="410"/>
                </a:cubicBezTo>
                <a:cubicBezTo>
                  <a:pt x="515" y="410"/>
                  <a:pt x="515" y="410"/>
                  <a:pt x="515" y="410"/>
                </a:cubicBezTo>
                <a:cubicBezTo>
                  <a:pt x="515" y="235"/>
                  <a:pt x="515" y="235"/>
                  <a:pt x="515" y="235"/>
                </a:cubicBezTo>
                <a:cubicBezTo>
                  <a:pt x="440" y="164"/>
                  <a:pt x="440" y="164"/>
                  <a:pt x="440" y="164"/>
                </a:cubicBezTo>
                <a:cubicBezTo>
                  <a:pt x="335" y="164"/>
                  <a:pt x="335" y="164"/>
                  <a:pt x="335" y="164"/>
                </a:cubicBezTo>
                <a:cubicBezTo>
                  <a:pt x="335" y="131"/>
                  <a:pt x="335" y="131"/>
                  <a:pt x="335" y="131"/>
                </a:cubicBezTo>
                <a:cubicBezTo>
                  <a:pt x="54" y="131"/>
                  <a:pt x="54" y="131"/>
                  <a:pt x="54" y="131"/>
                </a:cubicBezTo>
                <a:cubicBezTo>
                  <a:pt x="54" y="320"/>
                  <a:pt x="54" y="320"/>
                  <a:pt x="54" y="320"/>
                </a:cubicBezTo>
                <a:lnTo>
                  <a:pt x="54" y="342"/>
                </a:lnTo>
                <a:close/>
                <a:moveTo>
                  <a:pt x="79" y="320"/>
                </a:moveTo>
                <a:cubicBezTo>
                  <a:pt x="79" y="156"/>
                  <a:pt x="79" y="156"/>
                  <a:pt x="79" y="156"/>
                </a:cubicBezTo>
                <a:cubicBezTo>
                  <a:pt x="311" y="156"/>
                  <a:pt x="311" y="156"/>
                  <a:pt x="311" y="156"/>
                </a:cubicBezTo>
                <a:cubicBezTo>
                  <a:pt x="311" y="164"/>
                  <a:pt x="311" y="164"/>
                  <a:pt x="311" y="164"/>
                </a:cubicBezTo>
                <a:cubicBezTo>
                  <a:pt x="311" y="385"/>
                  <a:pt x="311" y="385"/>
                  <a:pt x="311" y="385"/>
                </a:cubicBezTo>
                <a:cubicBezTo>
                  <a:pt x="243" y="385"/>
                  <a:pt x="243" y="385"/>
                  <a:pt x="243" y="385"/>
                </a:cubicBezTo>
                <a:cubicBezTo>
                  <a:pt x="238" y="361"/>
                  <a:pt x="216" y="342"/>
                  <a:pt x="189" y="342"/>
                </a:cubicBezTo>
                <a:cubicBezTo>
                  <a:pt x="163" y="342"/>
                  <a:pt x="141" y="361"/>
                  <a:pt x="135" y="385"/>
                </a:cubicBezTo>
                <a:cubicBezTo>
                  <a:pt x="79" y="385"/>
                  <a:pt x="79" y="385"/>
                  <a:pt x="79" y="385"/>
                </a:cubicBezTo>
                <a:cubicBezTo>
                  <a:pt x="79" y="342"/>
                  <a:pt x="79" y="342"/>
                  <a:pt x="79" y="342"/>
                </a:cubicBezTo>
                <a:lnTo>
                  <a:pt x="79" y="320"/>
                </a:lnTo>
                <a:close/>
                <a:moveTo>
                  <a:pt x="198" y="427"/>
                </a:moveTo>
                <a:cubicBezTo>
                  <a:pt x="174" y="434"/>
                  <a:pt x="153" y="413"/>
                  <a:pt x="159" y="389"/>
                </a:cubicBezTo>
                <a:cubicBezTo>
                  <a:pt x="162" y="379"/>
                  <a:pt x="170" y="371"/>
                  <a:pt x="181" y="368"/>
                </a:cubicBezTo>
                <a:cubicBezTo>
                  <a:pt x="204" y="362"/>
                  <a:pt x="225" y="383"/>
                  <a:pt x="219" y="406"/>
                </a:cubicBezTo>
                <a:cubicBezTo>
                  <a:pt x="216" y="416"/>
                  <a:pt x="208" y="425"/>
                  <a:pt x="198" y="427"/>
                </a:cubicBezTo>
                <a:close/>
                <a:moveTo>
                  <a:pt x="420" y="427"/>
                </a:moveTo>
                <a:cubicBezTo>
                  <a:pt x="397" y="434"/>
                  <a:pt x="376" y="413"/>
                  <a:pt x="382" y="389"/>
                </a:cubicBezTo>
                <a:cubicBezTo>
                  <a:pt x="385" y="379"/>
                  <a:pt x="393" y="371"/>
                  <a:pt x="404" y="368"/>
                </a:cubicBezTo>
                <a:cubicBezTo>
                  <a:pt x="427" y="362"/>
                  <a:pt x="448" y="383"/>
                  <a:pt x="442" y="406"/>
                </a:cubicBezTo>
                <a:cubicBezTo>
                  <a:pt x="439" y="416"/>
                  <a:pt x="431" y="425"/>
                  <a:pt x="420" y="427"/>
                </a:cubicBezTo>
                <a:close/>
                <a:moveTo>
                  <a:pt x="490" y="385"/>
                </a:moveTo>
                <a:cubicBezTo>
                  <a:pt x="466" y="385"/>
                  <a:pt x="466" y="385"/>
                  <a:pt x="466" y="385"/>
                </a:cubicBezTo>
                <a:cubicBezTo>
                  <a:pt x="460" y="361"/>
                  <a:pt x="438" y="342"/>
                  <a:pt x="412" y="342"/>
                </a:cubicBezTo>
                <a:cubicBezTo>
                  <a:pt x="386" y="342"/>
                  <a:pt x="364" y="361"/>
                  <a:pt x="358" y="385"/>
                </a:cubicBezTo>
                <a:cubicBezTo>
                  <a:pt x="335" y="385"/>
                  <a:pt x="335" y="385"/>
                  <a:pt x="335" y="385"/>
                </a:cubicBezTo>
                <a:cubicBezTo>
                  <a:pt x="335" y="189"/>
                  <a:pt x="335" y="189"/>
                  <a:pt x="335" y="189"/>
                </a:cubicBezTo>
                <a:cubicBezTo>
                  <a:pt x="430" y="189"/>
                  <a:pt x="430" y="189"/>
                  <a:pt x="430" y="189"/>
                </a:cubicBezTo>
                <a:cubicBezTo>
                  <a:pt x="490" y="246"/>
                  <a:pt x="490" y="246"/>
                  <a:pt x="490" y="246"/>
                </a:cubicBezTo>
                <a:lnTo>
                  <a:pt x="490" y="385"/>
                </a:lnTo>
                <a:close/>
                <a:moveTo>
                  <a:pt x="352" y="206"/>
                </a:moveTo>
                <a:cubicBezTo>
                  <a:pt x="352" y="309"/>
                  <a:pt x="352" y="309"/>
                  <a:pt x="352" y="309"/>
                </a:cubicBezTo>
                <a:cubicBezTo>
                  <a:pt x="473" y="309"/>
                  <a:pt x="473" y="309"/>
                  <a:pt x="473" y="309"/>
                </a:cubicBezTo>
                <a:cubicBezTo>
                  <a:pt x="473" y="252"/>
                  <a:pt x="473" y="252"/>
                  <a:pt x="473" y="252"/>
                </a:cubicBezTo>
                <a:cubicBezTo>
                  <a:pt x="424" y="206"/>
                  <a:pt x="424" y="206"/>
                  <a:pt x="424" y="206"/>
                </a:cubicBezTo>
                <a:lnTo>
                  <a:pt x="352" y="206"/>
                </a:lnTo>
                <a:close/>
                <a:moveTo>
                  <a:pt x="449" y="285"/>
                </a:moveTo>
                <a:cubicBezTo>
                  <a:pt x="377" y="285"/>
                  <a:pt x="377" y="285"/>
                  <a:pt x="377" y="285"/>
                </a:cubicBezTo>
                <a:cubicBezTo>
                  <a:pt x="377" y="230"/>
                  <a:pt x="377" y="230"/>
                  <a:pt x="377" y="230"/>
                </a:cubicBezTo>
                <a:cubicBezTo>
                  <a:pt x="414" y="230"/>
                  <a:pt x="414" y="230"/>
                  <a:pt x="414" y="230"/>
                </a:cubicBezTo>
                <a:cubicBezTo>
                  <a:pt x="449" y="263"/>
                  <a:pt x="449" y="263"/>
                  <a:pt x="449" y="263"/>
                </a:cubicBezTo>
                <a:lnTo>
                  <a:pt x="449" y="285"/>
                </a:lnTo>
                <a:close/>
              </a:path>
            </a:pathLst>
          </a:custGeom>
          <a:solidFill>
            <a:schemeClr val="lt1"/>
          </a:solidFill>
          <a:ln>
            <a:noFill/>
          </a:ln>
        </p:spPr>
        <p:txBody>
          <a:bodyPr spcFirstLastPara="1" wrap="square" lIns="121900" tIns="60933" rIns="121900" bIns="60933" anchor="t" anchorCtr="0">
            <a:noAutofit/>
          </a:bodyPr>
          <a:lstStyle/>
          <a:p>
            <a:endParaRPr sz="2400" b="1">
              <a:solidFill>
                <a:schemeClr val="lt1"/>
              </a:solidFill>
              <a:latin typeface="Arial"/>
              <a:ea typeface="Arial"/>
              <a:cs typeface="Arial"/>
              <a:sym typeface="Arial"/>
            </a:endParaRPr>
          </a:p>
        </p:txBody>
      </p:sp>
      <p:sp>
        <p:nvSpPr>
          <p:cNvPr id="50" name="Google Shape;3606;g23bda8dc764_0_402">
            <a:extLst>
              <a:ext uri="{FF2B5EF4-FFF2-40B4-BE49-F238E27FC236}">
                <a16:creationId xmlns:a16="http://schemas.microsoft.com/office/drawing/2014/main" id="{3FAA7FC3-64AD-4241-B988-B73B357A83BB}"/>
              </a:ext>
            </a:extLst>
          </p:cNvPr>
          <p:cNvSpPr/>
          <p:nvPr/>
        </p:nvSpPr>
        <p:spPr>
          <a:xfrm>
            <a:off x="9805131" y="5824293"/>
            <a:ext cx="390000" cy="390000"/>
          </a:xfrm>
          <a:custGeom>
            <a:avLst/>
            <a:gdLst/>
            <a:ahLst/>
            <a:cxnLst/>
            <a:rect l="l" t="t" r="r" b="b"/>
            <a:pathLst>
              <a:path w="346" h="346" extrusionOk="0">
                <a:moveTo>
                  <a:pt x="0" y="0"/>
                </a:moveTo>
                <a:cubicBezTo>
                  <a:pt x="0" y="346"/>
                  <a:pt x="0" y="346"/>
                  <a:pt x="0" y="346"/>
                </a:cubicBezTo>
                <a:cubicBezTo>
                  <a:pt x="54" y="346"/>
                  <a:pt x="54" y="346"/>
                  <a:pt x="54" y="346"/>
                </a:cubicBezTo>
                <a:cubicBezTo>
                  <a:pt x="64" y="268"/>
                  <a:pt x="64" y="268"/>
                  <a:pt x="64" y="268"/>
                </a:cubicBezTo>
                <a:cubicBezTo>
                  <a:pt x="68" y="255"/>
                  <a:pt x="78" y="245"/>
                  <a:pt x="91" y="241"/>
                </a:cubicBezTo>
                <a:cubicBezTo>
                  <a:pt x="143" y="223"/>
                  <a:pt x="143" y="223"/>
                  <a:pt x="143" y="223"/>
                </a:cubicBezTo>
                <a:cubicBezTo>
                  <a:pt x="143" y="223"/>
                  <a:pt x="144" y="223"/>
                  <a:pt x="145" y="224"/>
                </a:cubicBezTo>
                <a:cubicBezTo>
                  <a:pt x="149" y="228"/>
                  <a:pt x="149" y="228"/>
                  <a:pt x="149" y="228"/>
                </a:cubicBezTo>
                <a:cubicBezTo>
                  <a:pt x="155" y="234"/>
                  <a:pt x="164" y="238"/>
                  <a:pt x="173" y="238"/>
                </a:cubicBezTo>
                <a:cubicBezTo>
                  <a:pt x="182" y="238"/>
                  <a:pt x="191" y="234"/>
                  <a:pt x="197" y="228"/>
                </a:cubicBezTo>
                <a:cubicBezTo>
                  <a:pt x="201" y="224"/>
                  <a:pt x="201" y="224"/>
                  <a:pt x="201" y="224"/>
                </a:cubicBezTo>
                <a:cubicBezTo>
                  <a:pt x="202" y="223"/>
                  <a:pt x="202" y="223"/>
                  <a:pt x="203" y="223"/>
                </a:cubicBezTo>
                <a:cubicBezTo>
                  <a:pt x="255" y="241"/>
                  <a:pt x="255" y="241"/>
                  <a:pt x="255" y="241"/>
                </a:cubicBezTo>
                <a:cubicBezTo>
                  <a:pt x="267" y="245"/>
                  <a:pt x="278" y="255"/>
                  <a:pt x="282" y="268"/>
                </a:cubicBezTo>
                <a:cubicBezTo>
                  <a:pt x="292" y="346"/>
                  <a:pt x="292" y="346"/>
                  <a:pt x="292" y="346"/>
                </a:cubicBezTo>
                <a:cubicBezTo>
                  <a:pt x="346" y="346"/>
                  <a:pt x="346" y="346"/>
                  <a:pt x="346" y="346"/>
                </a:cubicBezTo>
                <a:cubicBezTo>
                  <a:pt x="346" y="0"/>
                  <a:pt x="346" y="0"/>
                  <a:pt x="346" y="0"/>
                </a:cubicBezTo>
                <a:lnTo>
                  <a:pt x="0" y="0"/>
                </a:lnTo>
                <a:close/>
                <a:moveTo>
                  <a:pt x="331" y="331"/>
                </a:moveTo>
                <a:cubicBezTo>
                  <a:pt x="305" y="331"/>
                  <a:pt x="305" y="331"/>
                  <a:pt x="305" y="331"/>
                </a:cubicBezTo>
                <a:cubicBezTo>
                  <a:pt x="296" y="266"/>
                  <a:pt x="296" y="266"/>
                  <a:pt x="296" y="266"/>
                </a:cubicBezTo>
                <a:cubicBezTo>
                  <a:pt x="296" y="264"/>
                  <a:pt x="296" y="264"/>
                  <a:pt x="296" y="264"/>
                </a:cubicBezTo>
                <a:cubicBezTo>
                  <a:pt x="291" y="247"/>
                  <a:pt x="277" y="233"/>
                  <a:pt x="259" y="227"/>
                </a:cubicBezTo>
                <a:cubicBezTo>
                  <a:pt x="208" y="209"/>
                  <a:pt x="208" y="209"/>
                  <a:pt x="208" y="209"/>
                </a:cubicBezTo>
                <a:cubicBezTo>
                  <a:pt x="202" y="207"/>
                  <a:pt x="195" y="209"/>
                  <a:pt x="190" y="213"/>
                </a:cubicBezTo>
                <a:cubicBezTo>
                  <a:pt x="186" y="217"/>
                  <a:pt x="186" y="217"/>
                  <a:pt x="186" y="217"/>
                </a:cubicBezTo>
                <a:cubicBezTo>
                  <a:pt x="183" y="221"/>
                  <a:pt x="178" y="223"/>
                  <a:pt x="173" y="223"/>
                </a:cubicBezTo>
                <a:cubicBezTo>
                  <a:pt x="168" y="223"/>
                  <a:pt x="163" y="221"/>
                  <a:pt x="159" y="217"/>
                </a:cubicBezTo>
                <a:cubicBezTo>
                  <a:pt x="155" y="213"/>
                  <a:pt x="155" y="213"/>
                  <a:pt x="155" y="213"/>
                </a:cubicBezTo>
                <a:cubicBezTo>
                  <a:pt x="151" y="209"/>
                  <a:pt x="144" y="207"/>
                  <a:pt x="138" y="209"/>
                </a:cubicBezTo>
                <a:cubicBezTo>
                  <a:pt x="86" y="227"/>
                  <a:pt x="86" y="227"/>
                  <a:pt x="86" y="227"/>
                </a:cubicBezTo>
                <a:cubicBezTo>
                  <a:pt x="69" y="233"/>
                  <a:pt x="55" y="247"/>
                  <a:pt x="49" y="264"/>
                </a:cubicBezTo>
                <a:cubicBezTo>
                  <a:pt x="41" y="331"/>
                  <a:pt x="41" y="331"/>
                  <a:pt x="41" y="331"/>
                </a:cubicBezTo>
                <a:cubicBezTo>
                  <a:pt x="14" y="331"/>
                  <a:pt x="14" y="331"/>
                  <a:pt x="14" y="331"/>
                </a:cubicBezTo>
                <a:cubicBezTo>
                  <a:pt x="14" y="14"/>
                  <a:pt x="14" y="14"/>
                  <a:pt x="14" y="14"/>
                </a:cubicBezTo>
                <a:cubicBezTo>
                  <a:pt x="331" y="14"/>
                  <a:pt x="331" y="14"/>
                  <a:pt x="331" y="14"/>
                </a:cubicBezTo>
                <a:lnTo>
                  <a:pt x="331" y="331"/>
                </a:lnTo>
                <a:close/>
                <a:moveTo>
                  <a:pt x="173" y="201"/>
                </a:moveTo>
                <a:cubicBezTo>
                  <a:pt x="187" y="201"/>
                  <a:pt x="195" y="193"/>
                  <a:pt x="204" y="184"/>
                </a:cubicBezTo>
                <a:cubicBezTo>
                  <a:pt x="214" y="172"/>
                  <a:pt x="220" y="152"/>
                  <a:pt x="220" y="124"/>
                </a:cubicBezTo>
                <a:cubicBezTo>
                  <a:pt x="220" y="96"/>
                  <a:pt x="199" y="73"/>
                  <a:pt x="173" y="73"/>
                </a:cubicBezTo>
                <a:cubicBezTo>
                  <a:pt x="147" y="73"/>
                  <a:pt x="126" y="96"/>
                  <a:pt x="126" y="124"/>
                </a:cubicBezTo>
                <a:cubicBezTo>
                  <a:pt x="126" y="152"/>
                  <a:pt x="131" y="172"/>
                  <a:pt x="142" y="184"/>
                </a:cubicBezTo>
                <a:cubicBezTo>
                  <a:pt x="150" y="193"/>
                  <a:pt x="158" y="201"/>
                  <a:pt x="173" y="201"/>
                </a:cubicBezTo>
                <a:close/>
                <a:moveTo>
                  <a:pt x="173" y="88"/>
                </a:moveTo>
                <a:cubicBezTo>
                  <a:pt x="190" y="88"/>
                  <a:pt x="205" y="104"/>
                  <a:pt x="205" y="124"/>
                </a:cubicBezTo>
                <a:cubicBezTo>
                  <a:pt x="205" y="148"/>
                  <a:pt x="201" y="165"/>
                  <a:pt x="193" y="174"/>
                </a:cubicBezTo>
                <a:cubicBezTo>
                  <a:pt x="184" y="184"/>
                  <a:pt x="180" y="187"/>
                  <a:pt x="173" y="187"/>
                </a:cubicBezTo>
                <a:cubicBezTo>
                  <a:pt x="166" y="187"/>
                  <a:pt x="161" y="184"/>
                  <a:pt x="153" y="174"/>
                </a:cubicBezTo>
                <a:cubicBezTo>
                  <a:pt x="145" y="165"/>
                  <a:pt x="141" y="148"/>
                  <a:pt x="141" y="124"/>
                </a:cubicBezTo>
                <a:cubicBezTo>
                  <a:pt x="141" y="104"/>
                  <a:pt x="155" y="88"/>
                  <a:pt x="173" y="88"/>
                </a:cubicBezTo>
                <a:close/>
              </a:path>
            </a:pathLst>
          </a:custGeom>
          <a:solidFill>
            <a:schemeClr val="lt1"/>
          </a:solidFill>
          <a:ln>
            <a:noFill/>
          </a:ln>
        </p:spPr>
        <p:txBody>
          <a:bodyPr spcFirstLastPara="1" wrap="square" lIns="91433" tIns="45700" rIns="91433" bIns="45700" anchor="t" anchorCtr="0">
            <a:noAutofit/>
          </a:bodyPr>
          <a:lstStyle/>
          <a:p>
            <a:endParaRPr sz="933">
              <a:solidFill>
                <a:srgbClr val="D04A02"/>
              </a:solidFill>
              <a:latin typeface="Arial"/>
              <a:ea typeface="Arial"/>
              <a:cs typeface="Arial"/>
              <a:sym typeface="Arial"/>
            </a:endParaRPr>
          </a:p>
        </p:txBody>
      </p:sp>
      <p:sp>
        <p:nvSpPr>
          <p:cNvPr id="51" name="Google Shape;3607;g23bda8dc764_0_402">
            <a:extLst>
              <a:ext uri="{FF2B5EF4-FFF2-40B4-BE49-F238E27FC236}">
                <a16:creationId xmlns:a16="http://schemas.microsoft.com/office/drawing/2014/main" id="{76F252C6-F06F-499A-8A33-2D2723C8A77C}"/>
              </a:ext>
            </a:extLst>
          </p:cNvPr>
          <p:cNvSpPr txBox="1"/>
          <p:nvPr/>
        </p:nvSpPr>
        <p:spPr>
          <a:xfrm>
            <a:off x="10233332" y="5683661"/>
            <a:ext cx="1694800" cy="760681"/>
          </a:xfrm>
          <a:prstGeom prst="rect">
            <a:avLst/>
          </a:prstGeom>
          <a:noFill/>
          <a:ln>
            <a:noFill/>
          </a:ln>
        </p:spPr>
        <p:txBody>
          <a:bodyPr spcFirstLastPara="1" wrap="square" lIns="121900" tIns="121900" rIns="121900" bIns="121900" anchor="t" anchorCtr="0">
            <a:spAutoFit/>
          </a:bodyPr>
          <a:lstStyle/>
          <a:p>
            <a:pPr>
              <a:lnSpc>
                <a:spcPct val="115000"/>
              </a:lnSpc>
              <a:spcBef>
                <a:spcPts val="667"/>
              </a:spcBef>
              <a:buClr>
                <a:srgbClr val="000000"/>
              </a:buClr>
              <a:buSzPts val="700"/>
            </a:pPr>
            <a:r>
              <a:rPr lang="en" sz="1200" b="1">
                <a:solidFill>
                  <a:schemeClr val="lt1"/>
                </a:solidFill>
              </a:rPr>
              <a:t>Less Contractors Hired</a:t>
            </a:r>
            <a:endParaRPr sz="1200" b="1">
              <a:solidFill>
                <a:schemeClr val="lt1"/>
              </a:solidFill>
            </a:endParaRPr>
          </a:p>
        </p:txBody>
      </p:sp>
      <p:sp>
        <p:nvSpPr>
          <p:cNvPr id="52" name="Google Shape;3608;g23bda8dc764_0_402">
            <a:extLst>
              <a:ext uri="{FF2B5EF4-FFF2-40B4-BE49-F238E27FC236}">
                <a16:creationId xmlns:a16="http://schemas.microsoft.com/office/drawing/2014/main" id="{2659EE18-7BDA-4139-850A-D5086C125A2E}"/>
              </a:ext>
            </a:extLst>
          </p:cNvPr>
          <p:cNvSpPr/>
          <p:nvPr/>
        </p:nvSpPr>
        <p:spPr>
          <a:xfrm>
            <a:off x="7857864" y="5803861"/>
            <a:ext cx="390000" cy="391120"/>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551" y="551"/>
                </a:moveTo>
                <a:cubicBezTo>
                  <a:pt x="24" y="551"/>
                  <a:pt x="24" y="551"/>
                  <a:pt x="24" y="551"/>
                </a:cubicBezTo>
                <a:cubicBezTo>
                  <a:pt x="24" y="24"/>
                  <a:pt x="24" y="24"/>
                  <a:pt x="24" y="24"/>
                </a:cubicBezTo>
                <a:cubicBezTo>
                  <a:pt x="551" y="24"/>
                  <a:pt x="551" y="24"/>
                  <a:pt x="551" y="24"/>
                </a:cubicBezTo>
                <a:lnTo>
                  <a:pt x="551" y="551"/>
                </a:lnTo>
                <a:close/>
                <a:moveTo>
                  <a:pt x="288" y="479"/>
                </a:moveTo>
                <a:cubicBezTo>
                  <a:pt x="182" y="479"/>
                  <a:pt x="97" y="393"/>
                  <a:pt x="97" y="288"/>
                </a:cubicBezTo>
                <a:cubicBezTo>
                  <a:pt x="97" y="182"/>
                  <a:pt x="182" y="97"/>
                  <a:pt x="288" y="97"/>
                </a:cubicBezTo>
                <a:cubicBezTo>
                  <a:pt x="393" y="97"/>
                  <a:pt x="479" y="182"/>
                  <a:pt x="479" y="288"/>
                </a:cubicBezTo>
                <a:cubicBezTo>
                  <a:pt x="479" y="393"/>
                  <a:pt x="393" y="479"/>
                  <a:pt x="288" y="479"/>
                </a:cubicBezTo>
                <a:close/>
                <a:moveTo>
                  <a:pt x="288" y="121"/>
                </a:moveTo>
                <a:cubicBezTo>
                  <a:pt x="196" y="121"/>
                  <a:pt x="121" y="196"/>
                  <a:pt x="121" y="288"/>
                </a:cubicBezTo>
                <a:cubicBezTo>
                  <a:pt x="121" y="380"/>
                  <a:pt x="196" y="454"/>
                  <a:pt x="288" y="454"/>
                </a:cubicBezTo>
                <a:cubicBezTo>
                  <a:pt x="380" y="454"/>
                  <a:pt x="454" y="380"/>
                  <a:pt x="454" y="288"/>
                </a:cubicBezTo>
                <a:cubicBezTo>
                  <a:pt x="454" y="196"/>
                  <a:pt x="380" y="121"/>
                  <a:pt x="288" y="121"/>
                </a:cubicBezTo>
                <a:close/>
                <a:moveTo>
                  <a:pt x="422" y="300"/>
                </a:moveTo>
                <a:cubicBezTo>
                  <a:pt x="275" y="300"/>
                  <a:pt x="275" y="300"/>
                  <a:pt x="275" y="300"/>
                </a:cubicBezTo>
                <a:cubicBezTo>
                  <a:pt x="275" y="153"/>
                  <a:pt x="275" y="153"/>
                  <a:pt x="275" y="153"/>
                </a:cubicBezTo>
                <a:cubicBezTo>
                  <a:pt x="300" y="153"/>
                  <a:pt x="300" y="153"/>
                  <a:pt x="300" y="153"/>
                </a:cubicBezTo>
                <a:cubicBezTo>
                  <a:pt x="300" y="276"/>
                  <a:pt x="300" y="276"/>
                  <a:pt x="300" y="276"/>
                </a:cubicBezTo>
                <a:cubicBezTo>
                  <a:pt x="422" y="276"/>
                  <a:pt x="422" y="276"/>
                  <a:pt x="422" y="276"/>
                </a:cubicBezTo>
                <a:lnTo>
                  <a:pt x="422" y="300"/>
                </a:lnTo>
                <a:close/>
              </a:path>
            </a:pathLst>
          </a:custGeom>
          <a:solidFill>
            <a:schemeClr val="lt1"/>
          </a:solidFill>
          <a:ln>
            <a:noFill/>
          </a:ln>
        </p:spPr>
        <p:txBody>
          <a:bodyPr spcFirstLastPara="1" wrap="square" lIns="121900" tIns="60933" rIns="121900" bIns="60933" anchor="t" anchorCtr="0">
            <a:noAutofit/>
          </a:bodyPr>
          <a:lstStyle/>
          <a:p>
            <a:endParaRPr sz="933" b="1">
              <a:solidFill>
                <a:srgbClr val="D04A02"/>
              </a:solidFill>
              <a:latin typeface="Arial"/>
              <a:ea typeface="Arial"/>
              <a:cs typeface="Arial"/>
              <a:sym typeface="Arial"/>
            </a:endParaRPr>
          </a:p>
        </p:txBody>
      </p:sp>
      <p:cxnSp>
        <p:nvCxnSpPr>
          <p:cNvPr id="54" name="Google Shape;3609;g23bda8dc764_0_402">
            <a:extLst>
              <a:ext uri="{FF2B5EF4-FFF2-40B4-BE49-F238E27FC236}">
                <a16:creationId xmlns:a16="http://schemas.microsoft.com/office/drawing/2014/main" id="{3624BBDE-CE6F-4838-8D86-EEF71A35F29A}"/>
              </a:ext>
            </a:extLst>
          </p:cNvPr>
          <p:cNvCxnSpPr/>
          <p:nvPr/>
        </p:nvCxnSpPr>
        <p:spPr>
          <a:xfrm>
            <a:off x="5797998" y="3586691"/>
            <a:ext cx="5536800" cy="0"/>
          </a:xfrm>
          <a:prstGeom prst="straightConnector1">
            <a:avLst/>
          </a:prstGeom>
          <a:noFill/>
          <a:ln w="9525" cap="flat" cmpd="sng">
            <a:solidFill>
              <a:schemeClr val="lt1"/>
            </a:solidFill>
            <a:prstDash val="dot"/>
            <a:round/>
            <a:headEnd type="none" w="med" len="med"/>
            <a:tailEnd type="none" w="med" len="med"/>
          </a:ln>
        </p:spPr>
      </p:cxnSp>
      <p:sp>
        <p:nvSpPr>
          <p:cNvPr id="2" name="Rectangle 1">
            <a:extLst>
              <a:ext uri="{FF2B5EF4-FFF2-40B4-BE49-F238E27FC236}">
                <a16:creationId xmlns:a16="http://schemas.microsoft.com/office/drawing/2014/main" id="{7CE0C72F-0EB9-F669-17C6-CC09FAC6B1FF}"/>
              </a:ext>
            </a:extLst>
          </p:cNvPr>
          <p:cNvSpPr/>
          <p:nvPr/>
        </p:nvSpPr>
        <p:spPr>
          <a:xfrm>
            <a:off x="336664" y="6386731"/>
            <a:ext cx="1792174" cy="215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4041;p652">
            <a:extLst>
              <a:ext uri="{FF2B5EF4-FFF2-40B4-BE49-F238E27FC236}">
                <a16:creationId xmlns:a16="http://schemas.microsoft.com/office/drawing/2014/main" id="{AFB54216-578E-2807-370E-2A4EF8BD9CDD}"/>
              </a:ext>
            </a:extLst>
          </p:cNvPr>
          <p:cNvSpPr txBox="1"/>
          <p:nvPr/>
        </p:nvSpPr>
        <p:spPr>
          <a:xfrm>
            <a:off x="317501" y="6386731"/>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800" kern="0">
                <a:solidFill>
                  <a:srgbClr val="000000"/>
                </a:solidFill>
                <a:latin typeface="Arial"/>
                <a:ea typeface="Arial"/>
                <a:cs typeface="Arial"/>
                <a:sym typeface="Arial"/>
              </a:rPr>
              <a:t>PwC Innovation Hub</a:t>
            </a:r>
          </a:p>
          <a:p>
            <a:pPr defTabSz="1219170">
              <a:buClr>
                <a:srgbClr val="000000"/>
              </a:buCl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Tree>
    <p:extLst>
      <p:ext uri="{BB962C8B-B14F-4D97-AF65-F5344CB8AC3E}">
        <p14:creationId xmlns:p14="http://schemas.microsoft.com/office/powerpoint/2010/main" val="4079431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1" name="Google Shape;7742;p1244">
            <a:extLst>
              <a:ext uri="{FF2B5EF4-FFF2-40B4-BE49-F238E27FC236}">
                <a16:creationId xmlns:a16="http://schemas.microsoft.com/office/drawing/2014/main" id="{2B2C94FC-B234-4593-A76E-D9770FF28E58}"/>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7" name="Rectangle 6">
            <a:extLst>
              <a:ext uri="{FF2B5EF4-FFF2-40B4-BE49-F238E27FC236}">
                <a16:creationId xmlns:a16="http://schemas.microsoft.com/office/drawing/2014/main" id="{FF4DCD4F-1481-4E21-A872-B70DD231041D}"/>
              </a:ext>
            </a:extLst>
          </p:cNvPr>
          <p:cNvSpPr/>
          <p:nvPr/>
        </p:nvSpPr>
        <p:spPr>
          <a:xfrm>
            <a:off x="351693" y="6414869"/>
            <a:ext cx="1617785" cy="199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2" name="Google Shape;7743;p1244">
            <a:extLst>
              <a:ext uri="{FF2B5EF4-FFF2-40B4-BE49-F238E27FC236}">
                <a16:creationId xmlns:a16="http://schemas.microsoft.com/office/drawing/2014/main" id="{032B4EFB-FF94-4DE9-8A77-3C7B20BBBB08}"/>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61" name="Google Shape;4041;p652">
            <a:extLst>
              <a:ext uri="{FF2B5EF4-FFF2-40B4-BE49-F238E27FC236}">
                <a16:creationId xmlns:a16="http://schemas.microsoft.com/office/drawing/2014/main" id="{BEFC7FF6-4EE2-4AF7-8D8C-7CE7019F07C5}"/>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defRPr/>
            </a:pPr>
            <a:r>
              <a:rPr lang="en" sz="800" b="1" kern="0">
                <a:solidFill>
                  <a:srgbClr val="000000"/>
                </a:solidFill>
                <a:latin typeface="Arial"/>
                <a:ea typeface="Arial"/>
                <a:cs typeface="Arial"/>
                <a:sym typeface="Arial"/>
              </a:rPr>
              <a:t>P</a:t>
            </a:r>
            <a:r>
              <a:rPr lang="en" sz="800" b="1" kern="0">
                <a:solidFill>
                  <a:srgbClr val="000000"/>
                </a:solidFill>
                <a:latin typeface="Arial"/>
                <a:cs typeface="Arial"/>
                <a:sym typeface="Arial"/>
              </a:rPr>
              <a:t>wC Innovation Hub</a:t>
            </a:r>
            <a:endParaRPr sz="1733" kern="0">
              <a:solidFill>
                <a:srgbClr val="000000"/>
              </a:solidFill>
              <a:latin typeface="Arial"/>
              <a:cs typeface="Arial"/>
              <a:sym typeface="Arial"/>
            </a:endParaRPr>
          </a:p>
          <a:p>
            <a:pPr defTabSz="1219170">
              <a:buClr>
                <a:srgbClr val="000000"/>
              </a:buClr>
              <a:defRP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
        <p:nvSpPr>
          <p:cNvPr id="90" name="Google Shape;4321;p683">
            <a:extLst>
              <a:ext uri="{FF2B5EF4-FFF2-40B4-BE49-F238E27FC236}">
                <a16:creationId xmlns:a16="http://schemas.microsoft.com/office/drawing/2014/main" id="{7BD6ECD5-F673-4F15-AE91-15C8DD84892D}"/>
              </a:ext>
            </a:extLst>
          </p:cNvPr>
          <p:cNvSpPr txBox="1"/>
          <p:nvPr/>
        </p:nvSpPr>
        <p:spPr>
          <a:xfrm>
            <a:off x="434533" y="2014485"/>
            <a:ext cx="11309600" cy="205121"/>
          </a:xfrm>
          <a:prstGeom prst="rect">
            <a:avLst/>
          </a:prstGeom>
          <a:noFill/>
          <a:ln>
            <a:noFill/>
          </a:ln>
        </p:spPr>
        <p:txBody>
          <a:bodyPr spcFirstLastPara="1" wrap="square" lIns="0" tIns="0" rIns="0" bIns="0" anchor="t" anchorCtr="0">
            <a:spAutoFit/>
          </a:bodyPr>
          <a:lstStyle/>
          <a:p>
            <a:pPr defTabSz="1219170">
              <a:buClr>
                <a:srgbClr val="000000"/>
              </a:buClr>
              <a:defRPr/>
            </a:pPr>
            <a:r>
              <a:rPr lang="en" sz="1333" kern="0">
                <a:solidFill>
                  <a:srgbClr val="FFFFFF"/>
                </a:solidFill>
                <a:latin typeface="Arial"/>
                <a:cs typeface="Arial"/>
                <a:sym typeface="Arial"/>
              </a:rPr>
              <a:t>We can help you find an appropriate balance between security and transparency through an analysis of the below security considerations</a:t>
            </a:r>
            <a:endParaRPr sz="1333" kern="0">
              <a:solidFill>
                <a:srgbClr val="FFFFFF"/>
              </a:solidFill>
              <a:latin typeface="Arial"/>
              <a:cs typeface="Arial"/>
              <a:sym typeface="Arial"/>
            </a:endParaRPr>
          </a:p>
        </p:txBody>
      </p:sp>
      <p:sp>
        <p:nvSpPr>
          <p:cNvPr id="146" name="Google Shape;4355;p683">
            <a:extLst>
              <a:ext uri="{FF2B5EF4-FFF2-40B4-BE49-F238E27FC236}">
                <a16:creationId xmlns:a16="http://schemas.microsoft.com/office/drawing/2014/main" id="{C752B1EB-FCF2-41E0-9C24-80229CD6F8B1}"/>
              </a:ext>
            </a:extLst>
          </p:cNvPr>
          <p:cNvSpPr txBox="1"/>
          <p:nvPr/>
        </p:nvSpPr>
        <p:spPr>
          <a:xfrm>
            <a:off x="421933" y="513633"/>
            <a:ext cx="2387200" cy="164000"/>
          </a:xfrm>
          <a:prstGeom prst="rect">
            <a:avLst/>
          </a:prstGeom>
          <a:noFill/>
          <a:ln>
            <a:noFill/>
          </a:ln>
        </p:spPr>
        <p:txBody>
          <a:bodyPr spcFirstLastPara="1" wrap="square" lIns="0" tIns="0" rIns="0" bIns="0" anchor="t" anchorCtr="0">
            <a:noAutofit/>
          </a:bodyPr>
          <a:lstStyle/>
          <a:p>
            <a:pPr defTabSz="1219170">
              <a:buClr>
                <a:srgbClr val="000000"/>
              </a:buClr>
              <a:defRPr/>
            </a:pPr>
            <a:r>
              <a:rPr lang="en" sz="1067" b="1" kern="0">
                <a:solidFill>
                  <a:srgbClr val="FFFFFF"/>
                </a:solidFill>
                <a:latin typeface="Arial"/>
                <a:cs typeface="Arial"/>
                <a:sym typeface="Arial"/>
              </a:rPr>
              <a:t>SECURITY EXPERTISE</a:t>
            </a:r>
            <a:endParaRPr sz="1200" b="1" kern="0">
              <a:solidFill>
                <a:srgbClr val="FFFFFF"/>
              </a:solidFill>
              <a:latin typeface="Arial"/>
              <a:cs typeface="Arial"/>
              <a:sym typeface="Arial"/>
            </a:endParaRPr>
          </a:p>
        </p:txBody>
      </p:sp>
      <p:sp>
        <p:nvSpPr>
          <p:cNvPr id="12" name="Google Shape;3983;p665">
            <a:extLst>
              <a:ext uri="{FF2B5EF4-FFF2-40B4-BE49-F238E27FC236}">
                <a16:creationId xmlns:a16="http://schemas.microsoft.com/office/drawing/2014/main" id="{25766112-B72F-4696-8C83-05043EB92362}"/>
              </a:ext>
            </a:extLst>
          </p:cNvPr>
          <p:cNvSpPr txBox="1"/>
          <p:nvPr/>
        </p:nvSpPr>
        <p:spPr>
          <a:xfrm>
            <a:off x="551700" y="1754884"/>
            <a:ext cx="10487200" cy="393600"/>
          </a:xfrm>
          <a:prstGeom prst="rect">
            <a:avLst/>
          </a:prstGeom>
          <a:noFill/>
          <a:ln>
            <a:noFill/>
          </a:ln>
        </p:spPr>
        <p:txBody>
          <a:bodyPr spcFirstLastPara="1" wrap="square" lIns="0" tIns="0" rIns="0" bIns="0" anchor="t" anchorCtr="0">
            <a:noAutofit/>
          </a:bodyPr>
          <a:lstStyle/>
          <a:p>
            <a:pPr defTabSz="1219170">
              <a:buClr>
                <a:srgbClr val="000000"/>
              </a:buClr>
              <a:buSzPts val="2000"/>
            </a:pPr>
            <a:r>
              <a:rPr lang="en" sz="2533" kern="0">
                <a:solidFill>
                  <a:srgbClr val="FFFFFF"/>
                </a:solidFill>
                <a:latin typeface="Georgia"/>
                <a:ea typeface="Georgia"/>
                <a:cs typeface="Georgia"/>
                <a:sym typeface="Georgia"/>
              </a:rPr>
              <a:t>Reimagining workforce and customer engagement in a virtual world.</a:t>
            </a:r>
            <a:endParaRPr sz="2533" kern="0">
              <a:solidFill>
                <a:srgbClr val="FFFFFF"/>
              </a:solidFill>
              <a:latin typeface="Arial"/>
              <a:ea typeface="Arial"/>
              <a:cs typeface="Arial"/>
              <a:sym typeface="Arial"/>
            </a:endParaRPr>
          </a:p>
        </p:txBody>
      </p:sp>
      <p:sp>
        <p:nvSpPr>
          <p:cNvPr id="14" name="Google Shape;3985;p665">
            <a:extLst>
              <a:ext uri="{FF2B5EF4-FFF2-40B4-BE49-F238E27FC236}">
                <a16:creationId xmlns:a16="http://schemas.microsoft.com/office/drawing/2014/main" id="{9CFE9F57-6EC7-41CF-BC7A-34E073D1E750}"/>
              </a:ext>
            </a:extLst>
          </p:cNvPr>
          <p:cNvSpPr txBox="1"/>
          <p:nvPr/>
        </p:nvSpPr>
        <p:spPr>
          <a:xfrm>
            <a:off x="528980" y="955477"/>
            <a:ext cx="2466000" cy="164000"/>
          </a:xfrm>
          <a:prstGeom prst="rect">
            <a:avLst/>
          </a:prstGeom>
          <a:noFill/>
          <a:ln>
            <a:noFill/>
          </a:ln>
        </p:spPr>
        <p:txBody>
          <a:bodyPr spcFirstLastPara="1" wrap="square" lIns="0" tIns="0" rIns="0" bIns="0" anchor="t" anchorCtr="0">
            <a:noAutofit/>
          </a:bodyPr>
          <a:lstStyle/>
          <a:p>
            <a:pPr defTabSz="1219170">
              <a:buClr>
                <a:srgbClr val="000000"/>
              </a:buClr>
            </a:pPr>
            <a:r>
              <a:rPr lang="en" sz="1067" b="1" kern="0">
                <a:solidFill>
                  <a:srgbClr val="FFFFFF"/>
                </a:solidFill>
                <a:latin typeface="Arial"/>
                <a:cs typeface="Arial"/>
                <a:sym typeface="Arial"/>
              </a:rPr>
              <a:t>XR ENTERPRISE APPLICATIONS</a:t>
            </a:r>
            <a:endParaRPr sz="1200" b="1" kern="0">
              <a:solidFill>
                <a:srgbClr val="FFFFFF"/>
              </a:solidFill>
              <a:latin typeface="Arial"/>
              <a:cs typeface="Arial"/>
              <a:sym typeface="Arial"/>
            </a:endParaRPr>
          </a:p>
        </p:txBody>
      </p:sp>
      <p:sp>
        <p:nvSpPr>
          <p:cNvPr id="13" name="Google Shape;3657;g1e519ff48ad_3_0">
            <a:extLst>
              <a:ext uri="{FF2B5EF4-FFF2-40B4-BE49-F238E27FC236}">
                <a16:creationId xmlns:a16="http://schemas.microsoft.com/office/drawing/2014/main" id="{4CCD55C6-910E-47DF-99C4-6FE51D5CBDC4}"/>
              </a:ext>
            </a:extLst>
          </p:cNvPr>
          <p:cNvSpPr/>
          <p:nvPr/>
        </p:nvSpPr>
        <p:spPr>
          <a:xfrm>
            <a:off x="6353311" y="1290301"/>
            <a:ext cx="1636000" cy="3127600"/>
          </a:xfrm>
          <a:prstGeom prst="rect">
            <a:avLst/>
          </a:prstGeom>
          <a:solidFill>
            <a:schemeClr val="accent4">
              <a:lumMod val="50000"/>
              <a:alpha val="2658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 name="Google Shape;3658;g1e519ff48ad_3_0">
            <a:extLst>
              <a:ext uri="{FF2B5EF4-FFF2-40B4-BE49-F238E27FC236}">
                <a16:creationId xmlns:a16="http://schemas.microsoft.com/office/drawing/2014/main" id="{04DE9D9E-1815-4439-A541-BF21E8102D3D}"/>
              </a:ext>
            </a:extLst>
          </p:cNvPr>
          <p:cNvSpPr txBox="1"/>
          <p:nvPr/>
        </p:nvSpPr>
        <p:spPr>
          <a:xfrm>
            <a:off x="387700" y="835933"/>
            <a:ext cx="5287200" cy="3514000"/>
          </a:xfrm>
          <a:prstGeom prst="rect">
            <a:avLst/>
          </a:prstGeom>
          <a:noFill/>
          <a:ln>
            <a:noFill/>
          </a:ln>
        </p:spPr>
        <p:txBody>
          <a:bodyPr spcFirstLastPara="1" wrap="square" lIns="91433" tIns="45700" rIns="91433" bIns="45700" anchor="t" anchorCtr="0">
            <a:noAutofit/>
          </a:bodyPr>
          <a:lstStyle/>
          <a:p>
            <a:pPr defTabSz="1219170">
              <a:buClr>
                <a:srgbClr val="000000"/>
              </a:buClr>
              <a:buSzPts val="1100"/>
            </a:pPr>
            <a:r>
              <a:rPr lang="en" sz="4267" kern="0">
                <a:latin typeface="Georgia"/>
                <a:ea typeface="Georgia"/>
                <a:cs typeface="Georgia"/>
                <a:sym typeface="Georgia"/>
              </a:rPr>
              <a:t>Lead as a Quantum Fast-follower. </a:t>
            </a:r>
            <a:endParaRPr sz="1600" b="1" kern="0">
              <a:latin typeface="Helvetica Neue"/>
              <a:ea typeface="Helvetica Neue"/>
              <a:cs typeface="Helvetica Neue"/>
              <a:sym typeface="Helvetica Neue"/>
            </a:endParaRPr>
          </a:p>
          <a:p>
            <a:pPr defTabSz="1219170">
              <a:lnSpc>
                <a:spcPct val="115000"/>
              </a:lnSpc>
              <a:buClr>
                <a:srgbClr val="000000"/>
              </a:buClr>
              <a:buSzPts val="1100"/>
            </a:pPr>
            <a:endParaRPr sz="2000" kern="0">
              <a:latin typeface="Helvetica Neue"/>
              <a:ea typeface="Helvetica Neue"/>
              <a:cs typeface="Helvetica Neue"/>
              <a:sym typeface="Helvetica Neue"/>
            </a:endParaRPr>
          </a:p>
          <a:p>
            <a:pPr defTabSz="1219170">
              <a:lnSpc>
                <a:spcPct val="115000"/>
              </a:lnSpc>
              <a:buClr>
                <a:srgbClr val="000000"/>
              </a:buClr>
              <a:buSzPts val="1100"/>
            </a:pPr>
            <a:r>
              <a:rPr lang="en" sz="1733" kern="0">
                <a:latin typeface="Helvetica Neue"/>
                <a:ea typeface="Helvetica Neue"/>
                <a:cs typeface="Helvetica Neue"/>
                <a:sym typeface="Helvetica Neue"/>
              </a:rPr>
              <a:t>The technology growth curve is steepening. With Quantum, exponential developments will create exponential disruption. As QC advancements accelerate,</a:t>
            </a:r>
            <a:r>
              <a:rPr lang="en" sz="1733" b="1" kern="0">
                <a:latin typeface="Helvetica Neue"/>
                <a:ea typeface="Helvetica Neue"/>
                <a:cs typeface="Helvetica Neue"/>
                <a:sym typeface="Helvetica Neue"/>
              </a:rPr>
              <a:t> a disproportionate share of the value will go to those who invest early.​</a:t>
            </a:r>
            <a:endParaRPr sz="1733" b="1" kern="0">
              <a:latin typeface="Helvetica Neue"/>
              <a:ea typeface="Helvetica Neue"/>
              <a:cs typeface="Helvetica Neue"/>
              <a:sym typeface="Helvetica Neue"/>
            </a:endParaRPr>
          </a:p>
          <a:p>
            <a:pPr defTabSz="1219170">
              <a:lnSpc>
                <a:spcPct val="115000"/>
              </a:lnSpc>
              <a:buClr>
                <a:srgbClr val="000000"/>
              </a:buClr>
              <a:buSzPts val="1100"/>
            </a:pPr>
            <a:endParaRPr sz="1867" kern="0">
              <a:latin typeface="Helvetica Neue"/>
              <a:ea typeface="Helvetica Neue"/>
              <a:cs typeface="Helvetica Neue"/>
              <a:sym typeface="Helvetica Neue"/>
            </a:endParaRPr>
          </a:p>
          <a:p>
            <a:pPr defTabSz="1219170">
              <a:lnSpc>
                <a:spcPct val="115000"/>
              </a:lnSpc>
              <a:buClr>
                <a:srgbClr val="000000"/>
              </a:buClr>
              <a:buSzPts val="1100"/>
            </a:pPr>
            <a:endParaRPr sz="2000" kern="0">
              <a:latin typeface="Helvetica Neue"/>
              <a:ea typeface="Helvetica Neue"/>
              <a:cs typeface="Helvetica Neue"/>
              <a:sym typeface="Helvetica Neue"/>
            </a:endParaRPr>
          </a:p>
          <a:p>
            <a:pPr defTabSz="1219170">
              <a:lnSpc>
                <a:spcPct val="115000"/>
              </a:lnSpc>
              <a:buClr>
                <a:srgbClr val="000000"/>
              </a:buClr>
              <a:buSzPts val="1100"/>
            </a:pPr>
            <a:endParaRPr sz="2000" kern="0">
              <a:latin typeface="Helvetica Neue"/>
              <a:ea typeface="Helvetica Neue"/>
              <a:cs typeface="Helvetica Neue"/>
              <a:sym typeface="Helvetica Neue"/>
            </a:endParaRPr>
          </a:p>
          <a:p>
            <a:pPr defTabSz="1219170">
              <a:lnSpc>
                <a:spcPct val="115000"/>
              </a:lnSpc>
              <a:buClr>
                <a:srgbClr val="000000"/>
              </a:buClr>
              <a:buSzPts val="1100"/>
            </a:pPr>
            <a:endParaRPr sz="2000" kern="0">
              <a:latin typeface="Helvetica Neue"/>
              <a:ea typeface="Helvetica Neue"/>
              <a:cs typeface="Helvetica Neue"/>
              <a:sym typeface="Helvetica Neue"/>
            </a:endParaRPr>
          </a:p>
          <a:p>
            <a:pPr defTabSz="1219170">
              <a:lnSpc>
                <a:spcPct val="115000"/>
              </a:lnSpc>
              <a:buClr>
                <a:srgbClr val="000000"/>
              </a:buClr>
              <a:buSzPts val="1100"/>
            </a:pPr>
            <a:endParaRPr sz="1200" kern="0">
              <a:latin typeface="Helvetica Neue"/>
              <a:ea typeface="Helvetica Neue"/>
              <a:cs typeface="Helvetica Neue"/>
              <a:sym typeface="Helvetica Neue"/>
            </a:endParaRPr>
          </a:p>
          <a:p>
            <a:pPr defTabSz="1219170">
              <a:lnSpc>
                <a:spcPct val="115000"/>
              </a:lnSpc>
              <a:buClr>
                <a:srgbClr val="000000"/>
              </a:buClr>
              <a:buSzPts val="1100"/>
            </a:pPr>
            <a:endParaRPr sz="3200" kern="0">
              <a:latin typeface="Georgia"/>
              <a:ea typeface="Georgia"/>
              <a:cs typeface="Georgia"/>
              <a:sym typeface="Georgia"/>
            </a:endParaRPr>
          </a:p>
        </p:txBody>
      </p:sp>
      <p:sp>
        <p:nvSpPr>
          <p:cNvPr id="16" name="Google Shape;3661;g1e519ff48ad_3_0">
            <a:extLst>
              <a:ext uri="{FF2B5EF4-FFF2-40B4-BE49-F238E27FC236}">
                <a16:creationId xmlns:a16="http://schemas.microsoft.com/office/drawing/2014/main" id="{8E9A8861-7B58-4DE6-AC59-D58C977692AF}"/>
              </a:ext>
            </a:extLst>
          </p:cNvPr>
          <p:cNvSpPr txBox="1"/>
          <p:nvPr/>
        </p:nvSpPr>
        <p:spPr>
          <a:xfrm>
            <a:off x="972167" y="4894233"/>
            <a:ext cx="2888800" cy="11416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1333" b="1" kern="0">
                <a:latin typeface="Helvetica Neue"/>
                <a:ea typeface="Helvetica Neue"/>
                <a:cs typeface="Helvetica Neue"/>
                <a:sym typeface="Helvetica Neue"/>
              </a:rPr>
              <a:t>The scarcest resource will be talent to develop algorithms.</a:t>
            </a:r>
            <a:endParaRPr sz="1333" b="1" kern="0">
              <a:latin typeface="Helvetica Neue"/>
              <a:ea typeface="Helvetica Neue"/>
              <a:cs typeface="Helvetica Neue"/>
              <a:sym typeface="Helvetica Neue"/>
            </a:endParaRPr>
          </a:p>
          <a:p>
            <a:pPr defTabSz="1219170">
              <a:lnSpc>
                <a:spcPct val="115000"/>
              </a:lnSpc>
              <a:buClr>
                <a:srgbClr val="000000"/>
              </a:buClr>
              <a:buSzPts val="1100"/>
            </a:pPr>
            <a:r>
              <a:rPr lang="en" sz="800" kern="0">
                <a:latin typeface="Helvetica Neue"/>
                <a:ea typeface="Helvetica Neue"/>
                <a:cs typeface="Helvetica Neue"/>
                <a:sym typeface="Helvetica Neue"/>
              </a:rPr>
              <a:t> </a:t>
            </a:r>
            <a:br>
              <a:rPr lang="en" sz="1200" kern="0">
                <a:latin typeface="Helvetica Neue"/>
                <a:ea typeface="Helvetica Neue"/>
                <a:cs typeface="Helvetica Neue"/>
                <a:sym typeface="Helvetica Neue"/>
              </a:rPr>
            </a:br>
            <a:r>
              <a:rPr lang="en" sz="1200" kern="0">
                <a:latin typeface="Helvetica Neue"/>
                <a:ea typeface="Helvetica Neue"/>
                <a:cs typeface="Helvetica Neue"/>
                <a:sym typeface="Helvetica Neue"/>
              </a:rPr>
              <a:t>Providers are becoming increasingly reluctant to deploy them in client-facing work.</a:t>
            </a:r>
            <a:endParaRPr sz="1867" kern="0">
              <a:latin typeface="Arial"/>
              <a:cs typeface="Arial"/>
              <a:sym typeface="Arial"/>
            </a:endParaRPr>
          </a:p>
        </p:txBody>
      </p:sp>
      <p:sp>
        <p:nvSpPr>
          <p:cNvPr id="17" name="Google Shape;3662;g1e519ff48ad_3_0">
            <a:extLst>
              <a:ext uri="{FF2B5EF4-FFF2-40B4-BE49-F238E27FC236}">
                <a16:creationId xmlns:a16="http://schemas.microsoft.com/office/drawing/2014/main" id="{E4E2880E-6CBA-47EC-ACDB-0FBB6536F83D}"/>
              </a:ext>
            </a:extLst>
          </p:cNvPr>
          <p:cNvSpPr txBox="1"/>
          <p:nvPr/>
        </p:nvSpPr>
        <p:spPr>
          <a:xfrm>
            <a:off x="4572868" y="4894233"/>
            <a:ext cx="3449200" cy="14832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333" b="1" kern="0">
                <a:latin typeface="Helvetica Neue"/>
                <a:ea typeface="Helvetica Neue"/>
                <a:cs typeface="Helvetica Neue"/>
                <a:sym typeface="Helvetica Neue"/>
              </a:rPr>
              <a:t>Computing resources will be limited in the period of early quantum advantage.</a:t>
            </a:r>
            <a:endParaRPr sz="1333" b="1" kern="0">
              <a:latin typeface="Helvetica Neue"/>
              <a:ea typeface="Helvetica Neue"/>
              <a:cs typeface="Helvetica Neue"/>
              <a:sym typeface="Helvetica Neue"/>
            </a:endParaRPr>
          </a:p>
          <a:p>
            <a:pPr defTabSz="1219170">
              <a:lnSpc>
                <a:spcPct val="115000"/>
              </a:lnSpc>
              <a:buClr>
                <a:srgbClr val="000000"/>
              </a:buClr>
            </a:pPr>
            <a:r>
              <a:rPr lang="en" sz="800" kern="0">
                <a:latin typeface="Helvetica Neue"/>
                <a:ea typeface="Helvetica Neue"/>
                <a:cs typeface="Helvetica Neue"/>
                <a:sym typeface="Helvetica Neue"/>
              </a:rPr>
              <a:t> </a:t>
            </a:r>
            <a:br>
              <a:rPr lang="en" sz="1200" kern="0">
                <a:latin typeface="Helvetica Neue"/>
                <a:ea typeface="Helvetica Neue"/>
                <a:cs typeface="Helvetica Neue"/>
                <a:sym typeface="Helvetica Neue"/>
              </a:rPr>
            </a:br>
            <a:r>
              <a:rPr lang="en" sz="1200" kern="0">
                <a:latin typeface="Helvetica Neue"/>
                <a:ea typeface="Helvetica Neue"/>
                <a:cs typeface="Helvetica Neue"/>
                <a:sym typeface="Helvetica Neue"/>
              </a:rPr>
              <a:t>Providers must reserve capacity, and they are already vetting their opportunities to work with individual clients as they would a portfolio of investments.</a:t>
            </a:r>
            <a:endParaRPr sz="1867" kern="0">
              <a:latin typeface="Arial"/>
              <a:cs typeface="Arial"/>
              <a:sym typeface="Arial"/>
            </a:endParaRPr>
          </a:p>
        </p:txBody>
      </p:sp>
      <p:sp>
        <p:nvSpPr>
          <p:cNvPr id="18" name="Google Shape;3663;g1e519ff48ad_3_0">
            <a:extLst>
              <a:ext uri="{FF2B5EF4-FFF2-40B4-BE49-F238E27FC236}">
                <a16:creationId xmlns:a16="http://schemas.microsoft.com/office/drawing/2014/main" id="{81283061-93A7-4D5B-87E7-A2FD5E38E1F6}"/>
              </a:ext>
            </a:extLst>
          </p:cNvPr>
          <p:cNvSpPr txBox="1"/>
          <p:nvPr/>
        </p:nvSpPr>
        <p:spPr>
          <a:xfrm>
            <a:off x="8786767" y="4894233"/>
            <a:ext cx="3265200" cy="11416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333" b="1" kern="0">
                <a:latin typeface="Helvetica Neue"/>
                <a:ea typeface="Helvetica Neue"/>
                <a:cs typeface="Helvetica Neue"/>
                <a:sym typeface="Helvetica Neue"/>
              </a:rPr>
              <a:t>Quantum computing solutions are custom and will take time to build.</a:t>
            </a:r>
            <a:endParaRPr sz="1333" b="1" kern="0">
              <a:latin typeface="Helvetica Neue"/>
              <a:ea typeface="Helvetica Neue"/>
              <a:cs typeface="Helvetica Neue"/>
              <a:sym typeface="Helvetica Neue"/>
            </a:endParaRPr>
          </a:p>
          <a:p>
            <a:pPr defTabSz="1219170">
              <a:lnSpc>
                <a:spcPct val="115000"/>
              </a:lnSpc>
              <a:buClr>
                <a:srgbClr val="000000"/>
              </a:buClr>
            </a:pPr>
            <a:r>
              <a:rPr lang="en" sz="800" kern="0">
                <a:latin typeface="Helvetica Neue"/>
                <a:ea typeface="Helvetica Neue"/>
                <a:cs typeface="Helvetica Neue"/>
                <a:sym typeface="Helvetica Neue"/>
              </a:rPr>
              <a:t> </a:t>
            </a:r>
            <a:br>
              <a:rPr lang="en" sz="1200" kern="0">
                <a:latin typeface="Helvetica Neue"/>
                <a:ea typeface="Helvetica Neue"/>
                <a:cs typeface="Helvetica Neue"/>
                <a:sym typeface="Helvetica Neue"/>
              </a:rPr>
            </a:br>
            <a:r>
              <a:rPr lang="en" sz="1200" kern="0">
                <a:latin typeface="Helvetica Neue"/>
                <a:ea typeface="Helvetica Neue"/>
                <a:cs typeface="Helvetica Neue"/>
                <a:sym typeface="Helvetica Neue"/>
              </a:rPr>
              <a:t>The integration between quantum and classical resources is a particular challenge.</a:t>
            </a:r>
            <a:endParaRPr sz="1867" kern="0">
              <a:latin typeface="Arial"/>
              <a:cs typeface="Arial"/>
              <a:sym typeface="Arial"/>
            </a:endParaRPr>
          </a:p>
        </p:txBody>
      </p:sp>
      <p:sp>
        <p:nvSpPr>
          <p:cNvPr id="19" name="Google Shape;3664;g1e519ff48ad_3_0">
            <a:extLst>
              <a:ext uri="{FF2B5EF4-FFF2-40B4-BE49-F238E27FC236}">
                <a16:creationId xmlns:a16="http://schemas.microsoft.com/office/drawing/2014/main" id="{D2744FB0-F6B6-43CD-B1EB-D57E46884ECB}"/>
              </a:ext>
            </a:extLst>
          </p:cNvPr>
          <p:cNvSpPr txBox="1"/>
          <p:nvPr/>
        </p:nvSpPr>
        <p:spPr>
          <a:xfrm>
            <a:off x="372107" y="384567"/>
            <a:ext cx="3882000" cy="3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200" b="1" kern="0">
                <a:solidFill>
                  <a:srgbClr val="D04A02"/>
                </a:solidFill>
                <a:latin typeface="Helvetica Neue"/>
                <a:ea typeface="Helvetica Neue"/>
                <a:cs typeface="Helvetica Neue"/>
                <a:sym typeface="Helvetica Neue"/>
              </a:rPr>
              <a:t>THE TIME TO START IS NOW</a:t>
            </a:r>
            <a:endParaRPr sz="1200" b="1" kern="0">
              <a:solidFill>
                <a:srgbClr val="D04A02"/>
              </a:solidFill>
              <a:latin typeface="Helvetica Neue"/>
              <a:ea typeface="Helvetica Neue"/>
              <a:cs typeface="Helvetica Neue"/>
              <a:sym typeface="Helvetica Neue"/>
            </a:endParaRPr>
          </a:p>
        </p:txBody>
      </p:sp>
      <p:cxnSp>
        <p:nvCxnSpPr>
          <p:cNvPr id="20" name="Google Shape;3665;g1e519ff48ad_3_0">
            <a:extLst>
              <a:ext uri="{FF2B5EF4-FFF2-40B4-BE49-F238E27FC236}">
                <a16:creationId xmlns:a16="http://schemas.microsoft.com/office/drawing/2014/main" id="{33CF722C-8D8C-4852-B5EF-6F4E015708BA}"/>
              </a:ext>
            </a:extLst>
          </p:cNvPr>
          <p:cNvCxnSpPr/>
          <p:nvPr/>
        </p:nvCxnSpPr>
        <p:spPr>
          <a:xfrm flipH="1">
            <a:off x="5782044" y="846084"/>
            <a:ext cx="38000" cy="3543200"/>
          </a:xfrm>
          <a:prstGeom prst="straightConnector1">
            <a:avLst/>
          </a:prstGeom>
          <a:noFill/>
          <a:ln w="9525" cap="flat" cmpd="sng">
            <a:solidFill>
              <a:schemeClr val="tx1"/>
            </a:solidFill>
            <a:prstDash val="solid"/>
            <a:round/>
            <a:headEnd type="none" w="med" len="med"/>
            <a:tailEnd type="none" w="med" len="med"/>
          </a:ln>
        </p:spPr>
      </p:cxnSp>
      <p:cxnSp>
        <p:nvCxnSpPr>
          <p:cNvPr id="23" name="Google Shape;3666;g1e519ff48ad_3_0">
            <a:extLst>
              <a:ext uri="{FF2B5EF4-FFF2-40B4-BE49-F238E27FC236}">
                <a16:creationId xmlns:a16="http://schemas.microsoft.com/office/drawing/2014/main" id="{14E161FE-0C7B-41B0-B8B6-49C8E7881735}"/>
              </a:ext>
            </a:extLst>
          </p:cNvPr>
          <p:cNvCxnSpPr/>
          <p:nvPr/>
        </p:nvCxnSpPr>
        <p:spPr>
          <a:xfrm rot="10800000">
            <a:off x="5782244" y="4383868"/>
            <a:ext cx="5600400" cy="50800"/>
          </a:xfrm>
          <a:prstGeom prst="straightConnector1">
            <a:avLst/>
          </a:prstGeom>
          <a:noFill/>
          <a:ln w="9525" cap="flat" cmpd="sng">
            <a:solidFill>
              <a:schemeClr val="tx1"/>
            </a:solidFill>
            <a:prstDash val="solid"/>
            <a:round/>
            <a:headEnd type="none" w="med" len="med"/>
            <a:tailEnd type="none" w="med" len="med"/>
          </a:ln>
        </p:spPr>
      </p:cxnSp>
      <p:sp>
        <p:nvSpPr>
          <p:cNvPr id="24" name="Google Shape;3667;g1e519ff48ad_3_0">
            <a:extLst>
              <a:ext uri="{FF2B5EF4-FFF2-40B4-BE49-F238E27FC236}">
                <a16:creationId xmlns:a16="http://schemas.microsoft.com/office/drawing/2014/main" id="{D05B8330-4BA0-4421-BE0C-240127B0D4BD}"/>
              </a:ext>
            </a:extLst>
          </p:cNvPr>
          <p:cNvSpPr txBox="1"/>
          <p:nvPr/>
        </p:nvSpPr>
        <p:spPr>
          <a:xfrm>
            <a:off x="340800" y="4379843"/>
            <a:ext cx="6438800" cy="3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200" b="1" kern="0">
                <a:solidFill>
                  <a:srgbClr val="D04A02"/>
                </a:solidFill>
                <a:latin typeface="Helvetica Neue"/>
                <a:ea typeface="Helvetica Neue"/>
                <a:cs typeface="Helvetica Neue"/>
                <a:sym typeface="Helvetica Neue"/>
              </a:rPr>
              <a:t>LATE ADOPTERS WILL FACE THE CHALLENGES NEEDED TO SCALE: </a:t>
            </a:r>
            <a:endParaRPr sz="1200" b="1" kern="0">
              <a:solidFill>
                <a:srgbClr val="D04A02"/>
              </a:solidFill>
              <a:latin typeface="Helvetica Neue"/>
              <a:ea typeface="Helvetica Neue"/>
              <a:cs typeface="Helvetica Neue"/>
              <a:sym typeface="Helvetica Neue"/>
            </a:endParaRPr>
          </a:p>
        </p:txBody>
      </p:sp>
      <p:sp>
        <p:nvSpPr>
          <p:cNvPr id="25" name="Google Shape;3668;g1e519ff48ad_3_0">
            <a:extLst>
              <a:ext uri="{FF2B5EF4-FFF2-40B4-BE49-F238E27FC236}">
                <a16:creationId xmlns:a16="http://schemas.microsoft.com/office/drawing/2014/main" id="{2485899F-CE8F-47E3-A500-33B012B87B11}"/>
              </a:ext>
            </a:extLst>
          </p:cNvPr>
          <p:cNvSpPr/>
          <p:nvPr/>
        </p:nvSpPr>
        <p:spPr>
          <a:xfrm>
            <a:off x="4089125" y="5018691"/>
            <a:ext cx="448751" cy="450031"/>
          </a:xfrm>
          <a:custGeom>
            <a:avLst/>
            <a:gdLst/>
            <a:ahLst/>
            <a:cxnLst/>
            <a:rect l="l" t="t" r="r" b="b"/>
            <a:pathLst>
              <a:path w="704" h="706" extrusionOk="0">
                <a:moveTo>
                  <a:pt x="522" y="182"/>
                </a:moveTo>
                <a:lnTo>
                  <a:pt x="182" y="182"/>
                </a:lnTo>
                <a:lnTo>
                  <a:pt x="182" y="524"/>
                </a:lnTo>
                <a:lnTo>
                  <a:pt x="522" y="524"/>
                </a:lnTo>
                <a:lnTo>
                  <a:pt x="522" y="182"/>
                </a:lnTo>
                <a:close/>
                <a:moveTo>
                  <a:pt x="492" y="494"/>
                </a:moveTo>
                <a:lnTo>
                  <a:pt x="211" y="494"/>
                </a:lnTo>
                <a:lnTo>
                  <a:pt x="211" y="213"/>
                </a:lnTo>
                <a:lnTo>
                  <a:pt x="492" y="213"/>
                </a:lnTo>
                <a:lnTo>
                  <a:pt x="492" y="494"/>
                </a:lnTo>
                <a:close/>
                <a:moveTo>
                  <a:pt x="704" y="151"/>
                </a:moveTo>
                <a:lnTo>
                  <a:pt x="704" y="121"/>
                </a:lnTo>
                <a:lnTo>
                  <a:pt x="603" y="121"/>
                </a:lnTo>
                <a:lnTo>
                  <a:pt x="603" y="100"/>
                </a:lnTo>
                <a:lnTo>
                  <a:pt x="584" y="100"/>
                </a:lnTo>
                <a:lnTo>
                  <a:pt x="584" y="0"/>
                </a:lnTo>
                <a:lnTo>
                  <a:pt x="553" y="0"/>
                </a:lnTo>
                <a:lnTo>
                  <a:pt x="553" y="100"/>
                </a:lnTo>
                <a:lnTo>
                  <a:pt x="529" y="100"/>
                </a:lnTo>
                <a:lnTo>
                  <a:pt x="529" y="0"/>
                </a:lnTo>
                <a:lnTo>
                  <a:pt x="500" y="0"/>
                </a:lnTo>
                <a:lnTo>
                  <a:pt x="500" y="100"/>
                </a:lnTo>
                <a:lnTo>
                  <a:pt x="475" y="100"/>
                </a:lnTo>
                <a:lnTo>
                  <a:pt x="475" y="0"/>
                </a:lnTo>
                <a:lnTo>
                  <a:pt x="445" y="0"/>
                </a:lnTo>
                <a:lnTo>
                  <a:pt x="445" y="100"/>
                </a:lnTo>
                <a:lnTo>
                  <a:pt x="421" y="100"/>
                </a:lnTo>
                <a:lnTo>
                  <a:pt x="421" y="0"/>
                </a:lnTo>
                <a:lnTo>
                  <a:pt x="391" y="0"/>
                </a:lnTo>
                <a:lnTo>
                  <a:pt x="391" y="100"/>
                </a:lnTo>
                <a:lnTo>
                  <a:pt x="366" y="100"/>
                </a:lnTo>
                <a:lnTo>
                  <a:pt x="366" y="0"/>
                </a:lnTo>
                <a:lnTo>
                  <a:pt x="337" y="0"/>
                </a:lnTo>
                <a:lnTo>
                  <a:pt x="337" y="100"/>
                </a:lnTo>
                <a:lnTo>
                  <a:pt x="313" y="100"/>
                </a:lnTo>
                <a:lnTo>
                  <a:pt x="313" y="0"/>
                </a:lnTo>
                <a:lnTo>
                  <a:pt x="282" y="0"/>
                </a:lnTo>
                <a:lnTo>
                  <a:pt x="282" y="100"/>
                </a:lnTo>
                <a:lnTo>
                  <a:pt x="258" y="100"/>
                </a:lnTo>
                <a:lnTo>
                  <a:pt x="258" y="0"/>
                </a:lnTo>
                <a:lnTo>
                  <a:pt x="228" y="0"/>
                </a:lnTo>
                <a:lnTo>
                  <a:pt x="228" y="100"/>
                </a:lnTo>
                <a:lnTo>
                  <a:pt x="204" y="100"/>
                </a:lnTo>
                <a:lnTo>
                  <a:pt x="204" y="0"/>
                </a:lnTo>
                <a:lnTo>
                  <a:pt x="174" y="0"/>
                </a:lnTo>
                <a:lnTo>
                  <a:pt x="174" y="100"/>
                </a:lnTo>
                <a:lnTo>
                  <a:pt x="150" y="100"/>
                </a:lnTo>
                <a:lnTo>
                  <a:pt x="150" y="0"/>
                </a:lnTo>
                <a:lnTo>
                  <a:pt x="119" y="0"/>
                </a:lnTo>
                <a:lnTo>
                  <a:pt x="119" y="100"/>
                </a:lnTo>
                <a:lnTo>
                  <a:pt x="100" y="100"/>
                </a:lnTo>
                <a:lnTo>
                  <a:pt x="100" y="121"/>
                </a:lnTo>
                <a:lnTo>
                  <a:pt x="0" y="121"/>
                </a:lnTo>
                <a:lnTo>
                  <a:pt x="0" y="151"/>
                </a:lnTo>
                <a:lnTo>
                  <a:pt x="100" y="151"/>
                </a:lnTo>
                <a:lnTo>
                  <a:pt x="100" y="175"/>
                </a:lnTo>
                <a:lnTo>
                  <a:pt x="0" y="175"/>
                </a:lnTo>
                <a:lnTo>
                  <a:pt x="0" y="206"/>
                </a:lnTo>
                <a:lnTo>
                  <a:pt x="100" y="206"/>
                </a:lnTo>
                <a:lnTo>
                  <a:pt x="100" y="230"/>
                </a:lnTo>
                <a:lnTo>
                  <a:pt x="0" y="230"/>
                </a:lnTo>
                <a:lnTo>
                  <a:pt x="0" y="260"/>
                </a:lnTo>
                <a:lnTo>
                  <a:pt x="100" y="260"/>
                </a:lnTo>
                <a:lnTo>
                  <a:pt x="100" y="284"/>
                </a:lnTo>
                <a:lnTo>
                  <a:pt x="0" y="284"/>
                </a:lnTo>
                <a:lnTo>
                  <a:pt x="0" y="314"/>
                </a:lnTo>
                <a:lnTo>
                  <a:pt x="100" y="314"/>
                </a:lnTo>
                <a:lnTo>
                  <a:pt x="100" y="338"/>
                </a:lnTo>
                <a:lnTo>
                  <a:pt x="0" y="338"/>
                </a:lnTo>
                <a:lnTo>
                  <a:pt x="0" y="369"/>
                </a:lnTo>
                <a:lnTo>
                  <a:pt x="100" y="369"/>
                </a:lnTo>
                <a:lnTo>
                  <a:pt x="100" y="393"/>
                </a:lnTo>
                <a:lnTo>
                  <a:pt x="0" y="393"/>
                </a:lnTo>
                <a:lnTo>
                  <a:pt x="0" y="423"/>
                </a:lnTo>
                <a:lnTo>
                  <a:pt x="100" y="423"/>
                </a:lnTo>
                <a:lnTo>
                  <a:pt x="100" y="447"/>
                </a:lnTo>
                <a:lnTo>
                  <a:pt x="0" y="447"/>
                </a:lnTo>
                <a:lnTo>
                  <a:pt x="0" y="477"/>
                </a:lnTo>
                <a:lnTo>
                  <a:pt x="100" y="477"/>
                </a:lnTo>
                <a:lnTo>
                  <a:pt x="100" y="501"/>
                </a:lnTo>
                <a:lnTo>
                  <a:pt x="0" y="501"/>
                </a:lnTo>
                <a:lnTo>
                  <a:pt x="0" y="532"/>
                </a:lnTo>
                <a:lnTo>
                  <a:pt x="100" y="532"/>
                </a:lnTo>
                <a:lnTo>
                  <a:pt x="100" y="556"/>
                </a:lnTo>
                <a:lnTo>
                  <a:pt x="0" y="556"/>
                </a:lnTo>
                <a:lnTo>
                  <a:pt x="0" y="586"/>
                </a:lnTo>
                <a:lnTo>
                  <a:pt x="100" y="586"/>
                </a:lnTo>
                <a:lnTo>
                  <a:pt x="100" y="606"/>
                </a:lnTo>
                <a:lnTo>
                  <a:pt x="119" y="606"/>
                </a:lnTo>
                <a:lnTo>
                  <a:pt x="119" y="706"/>
                </a:lnTo>
                <a:lnTo>
                  <a:pt x="150" y="706"/>
                </a:lnTo>
                <a:lnTo>
                  <a:pt x="150" y="606"/>
                </a:lnTo>
                <a:lnTo>
                  <a:pt x="174" y="606"/>
                </a:lnTo>
                <a:lnTo>
                  <a:pt x="174" y="706"/>
                </a:lnTo>
                <a:lnTo>
                  <a:pt x="204" y="706"/>
                </a:lnTo>
                <a:lnTo>
                  <a:pt x="204" y="606"/>
                </a:lnTo>
                <a:lnTo>
                  <a:pt x="228" y="606"/>
                </a:lnTo>
                <a:lnTo>
                  <a:pt x="228" y="706"/>
                </a:lnTo>
                <a:lnTo>
                  <a:pt x="258" y="706"/>
                </a:lnTo>
                <a:lnTo>
                  <a:pt x="258" y="606"/>
                </a:lnTo>
                <a:lnTo>
                  <a:pt x="282" y="606"/>
                </a:lnTo>
                <a:lnTo>
                  <a:pt x="282" y="706"/>
                </a:lnTo>
                <a:lnTo>
                  <a:pt x="313" y="706"/>
                </a:lnTo>
                <a:lnTo>
                  <a:pt x="313" y="606"/>
                </a:lnTo>
                <a:lnTo>
                  <a:pt x="337" y="606"/>
                </a:lnTo>
                <a:lnTo>
                  <a:pt x="337" y="706"/>
                </a:lnTo>
                <a:lnTo>
                  <a:pt x="366" y="706"/>
                </a:lnTo>
                <a:lnTo>
                  <a:pt x="366" y="606"/>
                </a:lnTo>
                <a:lnTo>
                  <a:pt x="391" y="606"/>
                </a:lnTo>
                <a:lnTo>
                  <a:pt x="391" y="706"/>
                </a:lnTo>
                <a:lnTo>
                  <a:pt x="421" y="706"/>
                </a:lnTo>
                <a:lnTo>
                  <a:pt x="421" y="606"/>
                </a:lnTo>
                <a:lnTo>
                  <a:pt x="445" y="606"/>
                </a:lnTo>
                <a:lnTo>
                  <a:pt x="445" y="706"/>
                </a:lnTo>
                <a:lnTo>
                  <a:pt x="475" y="706"/>
                </a:lnTo>
                <a:lnTo>
                  <a:pt x="475" y="606"/>
                </a:lnTo>
                <a:lnTo>
                  <a:pt x="500" y="606"/>
                </a:lnTo>
                <a:lnTo>
                  <a:pt x="500" y="706"/>
                </a:lnTo>
                <a:lnTo>
                  <a:pt x="529" y="706"/>
                </a:lnTo>
                <a:lnTo>
                  <a:pt x="529" y="606"/>
                </a:lnTo>
                <a:lnTo>
                  <a:pt x="553" y="606"/>
                </a:lnTo>
                <a:lnTo>
                  <a:pt x="553" y="706"/>
                </a:lnTo>
                <a:lnTo>
                  <a:pt x="584" y="706"/>
                </a:lnTo>
                <a:lnTo>
                  <a:pt x="584" y="606"/>
                </a:lnTo>
                <a:lnTo>
                  <a:pt x="603" y="606"/>
                </a:lnTo>
                <a:lnTo>
                  <a:pt x="603" y="586"/>
                </a:lnTo>
                <a:lnTo>
                  <a:pt x="704" y="586"/>
                </a:lnTo>
                <a:lnTo>
                  <a:pt x="704" y="556"/>
                </a:lnTo>
                <a:lnTo>
                  <a:pt x="603" y="556"/>
                </a:lnTo>
                <a:lnTo>
                  <a:pt x="603" y="532"/>
                </a:lnTo>
                <a:lnTo>
                  <a:pt x="704" y="532"/>
                </a:lnTo>
                <a:lnTo>
                  <a:pt x="704" y="501"/>
                </a:lnTo>
                <a:lnTo>
                  <a:pt x="603" y="501"/>
                </a:lnTo>
                <a:lnTo>
                  <a:pt x="603" y="477"/>
                </a:lnTo>
                <a:lnTo>
                  <a:pt x="704" y="477"/>
                </a:lnTo>
                <a:lnTo>
                  <a:pt x="704" y="447"/>
                </a:lnTo>
                <a:lnTo>
                  <a:pt x="603" y="447"/>
                </a:lnTo>
                <a:lnTo>
                  <a:pt x="603" y="423"/>
                </a:lnTo>
                <a:lnTo>
                  <a:pt x="704" y="423"/>
                </a:lnTo>
                <a:lnTo>
                  <a:pt x="704" y="393"/>
                </a:lnTo>
                <a:lnTo>
                  <a:pt x="603" y="393"/>
                </a:lnTo>
                <a:lnTo>
                  <a:pt x="603" y="369"/>
                </a:lnTo>
                <a:lnTo>
                  <a:pt x="704" y="369"/>
                </a:lnTo>
                <a:lnTo>
                  <a:pt x="704" y="338"/>
                </a:lnTo>
                <a:lnTo>
                  <a:pt x="603" y="338"/>
                </a:lnTo>
                <a:lnTo>
                  <a:pt x="603" y="314"/>
                </a:lnTo>
                <a:lnTo>
                  <a:pt x="704" y="314"/>
                </a:lnTo>
                <a:lnTo>
                  <a:pt x="704" y="284"/>
                </a:lnTo>
                <a:lnTo>
                  <a:pt x="603" y="284"/>
                </a:lnTo>
                <a:lnTo>
                  <a:pt x="603" y="260"/>
                </a:lnTo>
                <a:lnTo>
                  <a:pt x="704" y="260"/>
                </a:lnTo>
                <a:lnTo>
                  <a:pt x="704" y="230"/>
                </a:lnTo>
                <a:lnTo>
                  <a:pt x="603" y="230"/>
                </a:lnTo>
                <a:lnTo>
                  <a:pt x="603" y="206"/>
                </a:lnTo>
                <a:lnTo>
                  <a:pt x="704" y="206"/>
                </a:lnTo>
                <a:lnTo>
                  <a:pt x="704" y="175"/>
                </a:lnTo>
                <a:lnTo>
                  <a:pt x="603" y="175"/>
                </a:lnTo>
                <a:lnTo>
                  <a:pt x="603" y="151"/>
                </a:lnTo>
                <a:lnTo>
                  <a:pt x="704" y="151"/>
                </a:lnTo>
                <a:close/>
                <a:moveTo>
                  <a:pt x="574" y="576"/>
                </a:moveTo>
                <a:lnTo>
                  <a:pt x="129" y="576"/>
                </a:lnTo>
                <a:lnTo>
                  <a:pt x="129" y="131"/>
                </a:lnTo>
                <a:lnTo>
                  <a:pt x="574" y="131"/>
                </a:lnTo>
                <a:lnTo>
                  <a:pt x="574" y="576"/>
                </a:lnTo>
                <a:close/>
              </a:path>
            </a:pathLst>
          </a:custGeom>
          <a:solidFill>
            <a:schemeClr val="tx1"/>
          </a:solidFill>
          <a:ln>
            <a:noFill/>
          </a:ln>
        </p:spPr>
        <p:txBody>
          <a:bodyPr spcFirstLastPara="1" wrap="square" lIns="121900" tIns="60933" rIns="121900" bIns="60933" anchor="t" anchorCtr="0">
            <a:noAutofit/>
          </a:bodyPr>
          <a:lstStyle/>
          <a:p>
            <a:pPr defTabSz="1219170">
              <a:buClr>
                <a:srgbClr val="000000"/>
              </a:buClr>
            </a:pPr>
            <a:endParaRPr sz="933" kern="0">
              <a:solidFill>
                <a:srgbClr val="D04A02"/>
              </a:solidFill>
              <a:latin typeface="Arial"/>
              <a:ea typeface="Arial"/>
              <a:cs typeface="Arial"/>
              <a:sym typeface="Arial"/>
            </a:endParaRPr>
          </a:p>
        </p:txBody>
      </p:sp>
      <p:sp>
        <p:nvSpPr>
          <p:cNvPr id="26" name="Google Shape;3669;g1e519ff48ad_3_0">
            <a:extLst>
              <a:ext uri="{FF2B5EF4-FFF2-40B4-BE49-F238E27FC236}">
                <a16:creationId xmlns:a16="http://schemas.microsoft.com/office/drawing/2014/main" id="{E32DB3AB-5740-40D8-94D0-95D7DB6530A8}"/>
              </a:ext>
            </a:extLst>
          </p:cNvPr>
          <p:cNvSpPr/>
          <p:nvPr/>
        </p:nvSpPr>
        <p:spPr>
          <a:xfrm>
            <a:off x="499666" y="5014664"/>
            <a:ext cx="448733" cy="450013"/>
          </a:xfrm>
          <a:custGeom>
            <a:avLst/>
            <a:gdLst/>
            <a:ahLst/>
            <a:cxnLst/>
            <a:rect l="l" t="t" r="r" b="b"/>
            <a:pathLst>
              <a:path w="576" h="576" extrusionOk="0">
                <a:moveTo>
                  <a:pt x="473" y="289"/>
                </a:moveTo>
                <a:cubicBezTo>
                  <a:pt x="486" y="289"/>
                  <a:pt x="494" y="281"/>
                  <a:pt x="501" y="274"/>
                </a:cubicBezTo>
                <a:cubicBezTo>
                  <a:pt x="509" y="264"/>
                  <a:pt x="514" y="247"/>
                  <a:pt x="514" y="225"/>
                </a:cubicBezTo>
                <a:cubicBezTo>
                  <a:pt x="514" y="200"/>
                  <a:pt x="495" y="180"/>
                  <a:pt x="473" y="180"/>
                </a:cubicBezTo>
                <a:cubicBezTo>
                  <a:pt x="450" y="180"/>
                  <a:pt x="432" y="200"/>
                  <a:pt x="432" y="225"/>
                </a:cubicBezTo>
                <a:cubicBezTo>
                  <a:pt x="432" y="247"/>
                  <a:pt x="436" y="264"/>
                  <a:pt x="445" y="274"/>
                </a:cubicBezTo>
                <a:cubicBezTo>
                  <a:pt x="452" y="281"/>
                  <a:pt x="459" y="289"/>
                  <a:pt x="473" y="289"/>
                </a:cubicBezTo>
                <a:close/>
                <a:moveTo>
                  <a:pt x="473" y="203"/>
                </a:moveTo>
                <a:cubicBezTo>
                  <a:pt x="483" y="203"/>
                  <a:pt x="491" y="213"/>
                  <a:pt x="491" y="225"/>
                </a:cubicBezTo>
                <a:cubicBezTo>
                  <a:pt x="491" y="241"/>
                  <a:pt x="486" y="266"/>
                  <a:pt x="473" y="266"/>
                </a:cubicBezTo>
                <a:cubicBezTo>
                  <a:pt x="460" y="266"/>
                  <a:pt x="455" y="241"/>
                  <a:pt x="455" y="225"/>
                </a:cubicBezTo>
                <a:cubicBezTo>
                  <a:pt x="455" y="213"/>
                  <a:pt x="463" y="203"/>
                  <a:pt x="473" y="203"/>
                </a:cubicBezTo>
                <a:close/>
                <a:moveTo>
                  <a:pt x="103" y="289"/>
                </a:moveTo>
                <a:cubicBezTo>
                  <a:pt x="117" y="289"/>
                  <a:pt x="124" y="281"/>
                  <a:pt x="131" y="274"/>
                </a:cubicBezTo>
                <a:cubicBezTo>
                  <a:pt x="140" y="264"/>
                  <a:pt x="144" y="247"/>
                  <a:pt x="144" y="225"/>
                </a:cubicBezTo>
                <a:cubicBezTo>
                  <a:pt x="144" y="200"/>
                  <a:pt x="126" y="180"/>
                  <a:pt x="103" y="180"/>
                </a:cubicBezTo>
                <a:cubicBezTo>
                  <a:pt x="81" y="180"/>
                  <a:pt x="62" y="200"/>
                  <a:pt x="62" y="225"/>
                </a:cubicBezTo>
                <a:cubicBezTo>
                  <a:pt x="62" y="247"/>
                  <a:pt x="67" y="264"/>
                  <a:pt x="75" y="274"/>
                </a:cubicBezTo>
                <a:cubicBezTo>
                  <a:pt x="82" y="281"/>
                  <a:pt x="90" y="289"/>
                  <a:pt x="103" y="289"/>
                </a:cubicBezTo>
                <a:close/>
                <a:moveTo>
                  <a:pt x="103" y="266"/>
                </a:moveTo>
                <a:cubicBezTo>
                  <a:pt x="90" y="266"/>
                  <a:pt x="85" y="241"/>
                  <a:pt x="85" y="225"/>
                </a:cubicBezTo>
                <a:cubicBezTo>
                  <a:pt x="85" y="213"/>
                  <a:pt x="93" y="203"/>
                  <a:pt x="103" y="203"/>
                </a:cubicBezTo>
                <a:cubicBezTo>
                  <a:pt x="113" y="203"/>
                  <a:pt x="121" y="213"/>
                  <a:pt x="121" y="225"/>
                </a:cubicBezTo>
                <a:cubicBezTo>
                  <a:pt x="121" y="241"/>
                  <a:pt x="116" y="266"/>
                  <a:pt x="103" y="266"/>
                </a:cubicBezTo>
                <a:close/>
                <a:moveTo>
                  <a:pt x="0" y="0"/>
                </a:moveTo>
                <a:cubicBezTo>
                  <a:pt x="0" y="576"/>
                  <a:pt x="0" y="576"/>
                  <a:pt x="0" y="576"/>
                </a:cubicBezTo>
                <a:cubicBezTo>
                  <a:pt x="90" y="576"/>
                  <a:pt x="90" y="576"/>
                  <a:pt x="90" y="576"/>
                </a:cubicBezTo>
                <a:cubicBezTo>
                  <a:pt x="106" y="419"/>
                  <a:pt x="106" y="419"/>
                  <a:pt x="106" y="419"/>
                </a:cubicBezTo>
                <a:cubicBezTo>
                  <a:pt x="114" y="397"/>
                  <a:pt x="131" y="380"/>
                  <a:pt x="152" y="373"/>
                </a:cubicBezTo>
                <a:cubicBezTo>
                  <a:pt x="238" y="344"/>
                  <a:pt x="238" y="344"/>
                  <a:pt x="238" y="344"/>
                </a:cubicBezTo>
                <a:cubicBezTo>
                  <a:pt x="239" y="343"/>
                  <a:pt x="240" y="344"/>
                  <a:pt x="241" y="344"/>
                </a:cubicBezTo>
                <a:cubicBezTo>
                  <a:pt x="248" y="351"/>
                  <a:pt x="248" y="351"/>
                  <a:pt x="248" y="351"/>
                </a:cubicBezTo>
                <a:cubicBezTo>
                  <a:pt x="258" y="362"/>
                  <a:pt x="273" y="368"/>
                  <a:pt x="288" y="368"/>
                </a:cubicBezTo>
                <a:cubicBezTo>
                  <a:pt x="303" y="368"/>
                  <a:pt x="318" y="362"/>
                  <a:pt x="328" y="351"/>
                </a:cubicBezTo>
                <a:cubicBezTo>
                  <a:pt x="335" y="344"/>
                  <a:pt x="335" y="344"/>
                  <a:pt x="335" y="344"/>
                </a:cubicBezTo>
                <a:cubicBezTo>
                  <a:pt x="336" y="344"/>
                  <a:pt x="337" y="343"/>
                  <a:pt x="338" y="344"/>
                </a:cubicBezTo>
                <a:cubicBezTo>
                  <a:pt x="424" y="373"/>
                  <a:pt x="424" y="373"/>
                  <a:pt x="424" y="373"/>
                </a:cubicBezTo>
                <a:cubicBezTo>
                  <a:pt x="446" y="380"/>
                  <a:pt x="462" y="397"/>
                  <a:pt x="470" y="419"/>
                </a:cubicBezTo>
                <a:cubicBezTo>
                  <a:pt x="486" y="576"/>
                  <a:pt x="486" y="576"/>
                  <a:pt x="486" y="576"/>
                </a:cubicBezTo>
                <a:cubicBezTo>
                  <a:pt x="576" y="576"/>
                  <a:pt x="576" y="576"/>
                  <a:pt x="576" y="576"/>
                </a:cubicBezTo>
                <a:cubicBezTo>
                  <a:pt x="576" y="0"/>
                  <a:pt x="576" y="0"/>
                  <a:pt x="576" y="0"/>
                </a:cubicBezTo>
                <a:lnTo>
                  <a:pt x="0" y="0"/>
                </a:lnTo>
                <a:close/>
                <a:moveTo>
                  <a:pt x="144" y="350"/>
                </a:moveTo>
                <a:cubicBezTo>
                  <a:pt x="115" y="360"/>
                  <a:pt x="92" y="383"/>
                  <a:pt x="83" y="412"/>
                </a:cubicBezTo>
                <a:cubicBezTo>
                  <a:pt x="68" y="551"/>
                  <a:pt x="68" y="551"/>
                  <a:pt x="68" y="551"/>
                </a:cubicBezTo>
                <a:cubicBezTo>
                  <a:pt x="25" y="551"/>
                  <a:pt x="25" y="551"/>
                  <a:pt x="25" y="551"/>
                </a:cubicBezTo>
                <a:cubicBezTo>
                  <a:pt x="25" y="369"/>
                  <a:pt x="25" y="369"/>
                  <a:pt x="25" y="369"/>
                </a:cubicBezTo>
                <a:cubicBezTo>
                  <a:pt x="27" y="350"/>
                  <a:pt x="27" y="350"/>
                  <a:pt x="27" y="350"/>
                </a:cubicBezTo>
                <a:cubicBezTo>
                  <a:pt x="30" y="342"/>
                  <a:pt x="36" y="336"/>
                  <a:pt x="44" y="333"/>
                </a:cubicBezTo>
                <a:cubicBezTo>
                  <a:pt x="80" y="321"/>
                  <a:pt x="80" y="321"/>
                  <a:pt x="80" y="321"/>
                </a:cubicBezTo>
                <a:cubicBezTo>
                  <a:pt x="81" y="322"/>
                  <a:pt x="81" y="322"/>
                  <a:pt x="81" y="322"/>
                </a:cubicBezTo>
                <a:cubicBezTo>
                  <a:pt x="87" y="328"/>
                  <a:pt x="95" y="331"/>
                  <a:pt x="103" y="331"/>
                </a:cubicBezTo>
                <a:cubicBezTo>
                  <a:pt x="112" y="331"/>
                  <a:pt x="120" y="328"/>
                  <a:pt x="126" y="322"/>
                </a:cubicBezTo>
                <a:cubicBezTo>
                  <a:pt x="127" y="321"/>
                  <a:pt x="127" y="321"/>
                  <a:pt x="127" y="321"/>
                </a:cubicBezTo>
                <a:cubicBezTo>
                  <a:pt x="163" y="333"/>
                  <a:pt x="163" y="333"/>
                  <a:pt x="163" y="333"/>
                </a:cubicBezTo>
                <a:cubicBezTo>
                  <a:pt x="167" y="335"/>
                  <a:pt x="170" y="337"/>
                  <a:pt x="173" y="340"/>
                </a:cubicBezTo>
                <a:lnTo>
                  <a:pt x="144" y="350"/>
                </a:lnTo>
                <a:close/>
                <a:moveTo>
                  <a:pt x="317" y="327"/>
                </a:moveTo>
                <a:cubicBezTo>
                  <a:pt x="311" y="334"/>
                  <a:pt x="311" y="334"/>
                  <a:pt x="311" y="334"/>
                </a:cubicBezTo>
                <a:cubicBezTo>
                  <a:pt x="305" y="340"/>
                  <a:pt x="297" y="344"/>
                  <a:pt x="288" y="344"/>
                </a:cubicBezTo>
                <a:cubicBezTo>
                  <a:pt x="279" y="344"/>
                  <a:pt x="271" y="340"/>
                  <a:pt x="265" y="334"/>
                </a:cubicBezTo>
                <a:cubicBezTo>
                  <a:pt x="259" y="327"/>
                  <a:pt x="259" y="327"/>
                  <a:pt x="259" y="327"/>
                </a:cubicBezTo>
                <a:cubicBezTo>
                  <a:pt x="251" y="320"/>
                  <a:pt x="240" y="317"/>
                  <a:pt x="230" y="320"/>
                </a:cubicBezTo>
                <a:cubicBezTo>
                  <a:pt x="196" y="332"/>
                  <a:pt x="196" y="332"/>
                  <a:pt x="196" y="332"/>
                </a:cubicBezTo>
                <a:cubicBezTo>
                  <a:pt x="190" y="322"/>
                  <a:pt x="181" y="315"/>
                  <a:pt x="170" y="311"/>
                </a:cubicBezTo>
                <a:cubicBezTo>
                  <a:pt x="131" y="298"/>
                  <a:pt x="131" y="298"/>
                  <a:pt x="131" y="298"/>
                </a:cubicBezTo>
                <a:cubicBezTo>
                  <a:pt x="125" y="296"/>
                  <a:pt x="117" y="298"/>
                  <a:pt x="112" y="303"/>
                </a:cubicBezTo>
                <a:cubicBezTo>
                  <a:pt x="109" y="306"/>
                  <a:pt x="109" y="306"/>
                  <a:pt x="109" y="306"/>
                </a:cubicBezTo>
                <a:cubicBezTo>
                  <a:pt x="106" y="309"/>
                  <a:pt x="100" y="309"/>
                  <a:pt x="97" y="306"/>
                </a:cubicBezTo>
                <a:cubicBezTo>
                  <a:pt x="94" y="303"/>
                  <a:pt x="94" y="303"/>
                  <a:pt x="94" y="303"/>
                </a:cubicBezTo>
                <a:cubicBezTo>
                  <a:pt x="89" y="298"/>
                  <a:pt x="82" y="296"/>
                  <a:pt x="75" y="298"/>
                </a:cubicBezTo>
                <a:cubicBezTo>
                  <a:pt x="36" y="311"/>
                  <a:pt x="36" y="311"/>
                  <a:pt x="36" y="311"/>
                </a:cubicBezTo>
                <a:cubicBezTo>
                  <a:pt x="32" y="313"/>
                  <a:pt x="28" y="315"/>
                  <a:pt x="25" y="317"/>
                </a:cubicBezTo>
                <a:cubicBezTo>
                  <a:pt x="25" y="25"/>
                  <a:pt x="25" y="25"/>
                  <a:pt x="25" y="25"/>
                </a:cubicBezTo>
                <a:cubicBezTo>
                  <a:pt x="551" y="25"/>
                  <a:pt x="551" y="25"/>
                  <a:pt x="551" y="25"/>
                </a:cubicBezTo>
                <a:cubicBezTo>
                  <a:pt x="551" y="317"/>
                  <a:pt x="551" y="317"/>
                  <a:pt x="551" y="317"/>
                </a:cubicBezTo>
                <a:cubicBezTo>
                  <a:pt x="548" y="315"/>
                  <a:pt x="544" y="313"/>
                  <a:pt x="540" y="311"/>
                </a:cubicBezTo>
                <a:cubicBezTo>
                  <a:pt x="501" y="298"/>
                  <a:pt x="501" y="298"/>
                  <a:pt x="501" y="298"/>
                </a:cubicBezTo>
                <a:cubicBezTo>
                  <a:pt x="494" y="296"/>
                  <a:pt x="487" y="298"/>
                  <a:pt x="482" y="303"/>
                </a:cubicBezTo>
                <a:cubicBezTo>
                  <a:pt x="479" y="306"/>
                  <a:pt x="479" y="306"/>
                  <a:pt x="479" y="306"/>
                </a:cubicBezTo>
                <a:cubicBezTo>
                  <a:pt x="476" y="309"/>
                  <a:pt x="470" y="309"/>
                  <a:pt x="467" y="306"/>
                </a:cubicBezTo>
                <a:cubicBezTo>
                  <a:pt x="464" y="303"/>
                  <a:pt x="464" y="303"/>
                  <a:pt x="464" y="303"/>
                </a:cubicBezTo>
                <a:cubicBezTo>
                  <a:pt x="459" y="298"/>
                  <a:pt x="451" y="296"/>
                  <a:pt x="445" y="298"/>
                </a:cubicBezTo>
                <a:cubicBezTo>
                  <a:pt x="406" y="311"/>
                  <a:pt x="406" y="311"/>
                  <a:pt x="406" y="311"/>
                </a:cubicBezTo>
                <a:cubicBezTo>
                  <a:pt x="395" y="315"/>
                  <a:pt x="386" y="322"/>
                  <a:pt x="380" y="332"/>
                </a:cubicBezTo>
                <a:cubicBezTo>
                  <a:pt x="346" y="320"/>
                  <a:pt x="346" y="320"/>
                  <a:pt x="346" y="320"/>
                </a:cubicBezTo>
                <a:cubicBezTo>
                  <a:pt x="336" y="317"/>
                  <a:pt x="325" y="320"/>
                  <a:pt x="317" y="327"/>
                </a:cubicBezTo>
                <a:close/>
                <a:moveTo>
                  <a:pt x="508" y="551"/>
                </a:moveTo>
                <a:cubicBezTo>
                  <a:pt x="494" y="415"/>
                  <a:pt x="494" y="415"/>
                  <a:pt x="494" y="415"/>
                </a:cubicBezTo>
                <a:cubicBezTo>
                  <a:pt x="493" y="412"/>
                  <a:pt x="493" y="412"/>
                  <a:pt x="493" y="412"/>
                </a:cubicBezTo>
                <a:cubicBezTo>
                  <a:pt x="484" y="383"/>
                  <a:pt x="461" y="360"/>
                  <a:pt x="432" y="350"/>
                </a:cubicBezTo>
                <a:cubicBezTo>
                  <a:pt x="403" y="340"/>
                  <a:pt x="403" y="340"/>
                  <a:pt x="403" y="340"/>
                </a:cubicBezTo>
                <a:cubicBezTo>
                  <a:pt x="406" y="337"/>
                  <a:pt x="409" y="335"/>
                  <a:pt x="413" y="333"/>
                </a:cubicBezTo>
                <a:cubicBezTo>
                  <a:pt x="449" y="321"/>
                  <a:pt x="449" y="321"/>
                  <a:pt x="449" y="321"/>
                </a:cubicBezTo>
                <a:cubicBezTo>
                  <a:pt x="450" y="322"/>
                  <a:pt x="450" y="322"/>
                  <a:pt x="450" y="322"/>
                </a:cubicBezTo>
                <a:cubicBezTo>
                  <a:pt x="456" y="328"/>
                  <a:pt x="464" y="331"/>
                  <a:pt x="473" y="331"/>
                </a:cubicBezTo>
                <a:cubicBezTo>
                  <a:pt x="481" y="331"/>
                  <a:pt x="489" y="328"/>
                  <a:pt x="495" y="322"/>
                </a:cubicBezTo>
                <a:cubicBezTo>
                  <a:pt x="496" y="321"/>
                  <a:pt x="496" y="321"/>
                  <a:pt x="496" y="321"/>
                </a:cubicBezTo>
                <a:cubicBezTo>
                  <a:pt x="532" y="333"/>
                  <a:pt x="532" y="333"/>
                  <a:pt x="532" y="333"/>
                </a:cubicBezTo>
                <a:cubicBezTo>
                  <a:pt x="540" y="336"/>
                  <a:pt x="546" y="342"/>
                  <a:pt x="549" y="350"/>
                </a:cubicBezTo>
                <a:cubicBezTo>
                  <a:pt x="551" y="369"/>
                  <a:pt x="551" y="369"/>
                  <a:pt x="551" y="369"/>
                </a:cubicBezTo>
                <a:cubicBezTo>
                  <a:pt x="551" y="551"/>
                  <a:pt x="551" y="551"/>
                  <a:pt x="551" y="551"/>
                </a:cubicBezTo>
                <a:lnTo>
                  <a:pt x="508" y="551"/>
                </a:lnTo>
                <a:close/>
                <a:moveTo>
                  <a:pt x="288" y="94"/>
                </a:moveTo>
                <a:cubicBezTo>
                  <a:pt x="245" y="94"/>
                  <a:pt x="210" y="132"/>
                  <a:pt x="210" y="180"/>
                </a:cubicBezTo>
                <a:cubicBezTo>
                  <a:pt x="210" y="226"/>
                  <a:pt x="219" y="259"/>
                  <a:pt x="236" y="278"/>
                </a:cubicBezTo>
                <a:cubicBezTo>
                  <a:pt x="250" y="294"/>
                  <a:pt x="264" y="307"/>
                  <a:pt x="288" y="307"/>
                </a:cubicBezTo>
                <a:cubicBezTo>
                  <a:pt x="312" y="307"/>
                  <a:pt x="326" y="294"/>
                  <a:pt x="340" y="278"/>
                </a:cubicBezTo>
                <a:cubicBezTo>
                  <a:pt x="357" y="259"/>
                  <a:pt x="366" y="226"/>
                  <a:pt x="366" y="180"/>
                </a:cubicBezTo>
                <a:cubicBezTo>
                  <a:pt x="366" y="132"/>
                  <a:pt x="331" y="94"/>
                  <a:pt x="288" y="94"/>
                </a:cubicBezTo>
                <a:close/>
                <a:moveTo>
                  <a:pt x="322" y="262"/>
                </a:moveTo>
                <a:cubicBezTo>
                  <a:pt x="307" y="278"/>
                  <a:pt x="300" y="283"/>
                  <a:pt x="288" y="283"/>
                </a:cubicBezTo>
                <a:cubicBezTo>
                  <a:pt x="276" y="283"/>
                  <a:pt x="269" y="278"/>
                  <a:pt x="254" y="262"/>
                </a:cubicBezTo>
                <a:cubicBezTo>
                  <a:pt x="242" y="248"/>
                  <a:pt x="235" y="218"/>
                  <a:pt x="235" y="180"/>
                </a:cubicBezTo>
                <a:cubicBezTo>
                  <a:pt x="235" y="146"/>
                  <a:pt x="259" y="118"/>
                  <a:pt x="288" y="118"/>
                </a:cubicBezTo>
                <a:cubicBezTo>
                  <a:pt x="317" y="118"/>
                  <a:pt x="341" y="146"/>
                  <a:pt x="341" y="180"/>
                </a:cubicBezTo>
                <a:cubicBezTo>
                  <a:pt x="341" y="218"/>
                  <a:pt x="334" y="248"/>
                  <a:pt x="322" y="262"/>
                </a:cubicBezTo>
                <a:close/>
              </a:path>
            </a:pathLst>
          </a:custGeom>
          <a:solidFill>
            <a:schemeClr val="tx1"/>
          </a:solidFill>
          <a:ln>
            <a:noFill/>
          </a:ln>
        </p:spPr>
        <p:txBody>
          <a:bodyPr spcFirstLastPara="1" wrap="square" lIns="121900" tIns="60933" rIns="121900" bIns="60933" anchor="t" anchorCtr="0">
            <a:noAutofit/>
          </a:bodyPr>
          <a:lstStyle/>
          <a:p>
            <a:pPr defTabSz="1219170">
              <a:buClr>
                <a:srgbClr val="000000"/>
              </a:buClr>
            </a:pPr>
            <a:endParaRPr sz="933" b="1" kern="0">
              <a:latin typeface="Arial"/>
              <a:ea typeface="Arial"/>
              <a:cs typeface="Arial"/>
              <a:sym typeface="Arial"/>
            </a:endParaRPr>
          </a:p>
        </p:txBody>
      </p:sp>
      <p:sp>
        <p:nvSpPr>
          <p:cNvPr id="27" name="Google Shape;3670;g1e519ff48ad_3_0">
            <a:extLst>
              <a:ext uri="{FF2B5EF4-FFF2-40B4-BE49-F238E27FC236}">
                <a16:creationId xmlns:a16="http://schemas.microsoft.com/office/drawing/2014/main" id="{8D098037-110D-4DF1-89D0-E3CE423EA6BC}"/>
              </a:ext>
            </a:extLst>
          </p:cNvPr>
          <p:cNvSpPr/>
          <p:nvPr/>
        </p:nvSpPr>
        <p:spPr>
          <a:xfrm>
            <a:off x="8225299" y="4983003"/>
            <a:ext cx="511867" cy="513325"/>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551" y="551"/>
                </a:moveTo>
                <a:cubicBezTo>
                  <a:pt x="24" y="551"/>
                  <a:pt x="24" y="551"/>
                  <a:pt x="24" y="551"/>
                </a:cubicBezTo>
                <a:cubicBezTo>
                  <a:pt x="24" y="24"/>
                  <a:pt x="24" y="24"/>
                  <a:pt x="24" y="24"/>
                </a:cubicBezTo>
                <a:cubicBezTo>
                  <a:pt x="551" y="24"/>
                  <a:pt x="551" y="24"/>
                  <a:pt x="551" y="24"/>
                </a:cubicBezTo>
                <a:lnTo>
                  <a:pt x="551" y="551"/>
                </a:lnTo>
                <a:close/>
                <a:moveTo>
                  <a:pt x="288" y="479"/>
                </a:moveTo>
                <a:cubicBezTo>
                  <a:pt x="182" y="479"/>
                  <a:pt x="97" y="393"/>
                  <a:pt x="97" y="288"/>
                </a:cubicBezTo>
                <a:cubicBezTo>
                  <a:pt x="97" y="182"/>
                  <a:pt x="182" y="97"/>
                  <a:pt x="288" y="97"/>
                </a:cubicBezTo>
                <a:cubicBezTo>
                  <a:pt x="393" y="97"/>
                  <a:pt x="479" y="182"/>
                  <a:pt x="479" y="288"/>
                </a:cubicBezTo>
                <a:cubicBezTo>
                  <a:pt x="479" y="393"/>
                  <a:pt x="393" y="479"/>
                  <a:pt x="288" y="479"/>
                </a:cubicBezTo>
                <a:close/>
                <a:moveTo>
                  <a:pt x="288" y="121"/>
                </a:moveTo>
                <a:cubicBezTo>
                  <a:pt x="196" y="121"/>
                  <a:pt x="121" y="196"/>
                  <a:pt x="121" y="288"/>
                </a:cubicBezTo>
                <a:cubicBezTo>
                  <a:pt x="121" y="380"/>
                  <a:pt x="196" y="454"/>
                  <a:pt x="288" y="454"/>
                </a:cubicBezTo>
                <a:cubicBezTo>
                  <a:pt x="380" y="454"/>
                  <a:pt x="454" y="380"/>
                  <a:pt x="454" y="288"/>
                </a:cubicBezTo>
                <a:cubicBezTo>
                  <a:pt x="454" y="196"/>
                  <a:pt x="380" y="121"/>
                  <a:pt x="288" y="121"/>
                </a:cubicBezTo>
                <a:close/>
                <a:moveTo>
                  <a:pt x="422" y="300"/>
                </a:moveTo>
                <a:cubicBezTo>
                  <a:pt x="275" y="300"/>
                  <a:pt x="275" y="300"/>
                  <a:pt x="275" y="300"/>
                </a:cubicBezTo>
                <a:cubicBezTo>
                  <a:pt x="275" y="153"/>
                  <a:pt x="275" y="153"/>
                  <a:pt x="275" y="153"/>
                </a:cubicBezTo>
                <a:cubicBezTo>
                  <a:pt x="300" y="153"/>
                  <a:pt x="300" y="153"/>
                  <a:pt x="300" y="153"/>
                </a:cubicBezTo>
                <a:cubicBezTo>
                  <a:pt x="300" y="276"/>
                  <a:pt x="300" y="276"/>
                  <a:pt x="300" y="276"/>
                </a:cubicBezTo>
                <a:cubicBezTo>
                  <a:pt x="422" y="276"/>
                  <a:pt x="422" y="276"/>
                  <a:pt x="422" y="276"/>
                </a:cubicBezTo>
                <a:lnTo>
                  <a:pt x="422" y="300"/>
                </a:lnTo>
                <a:close/>
              </a:path>
            </a:pathLst>
          </a:custGeom>
          <a:solidFill>
            <a:schemeClr val="tx1"/>
          </a:solidFill>
          <a:ln>
            <a:noFill/>
          </a:ln>
        </p:spPr>
        <p:txBody>
          <a:bodyPr spcFirstLastPara="1" wrap="square" lIns="121900" tIns="60933" rIns="121900" bIns="60933" anchor="t" anchorCtr="0">
            <a:noAutofit/>
          </a:bodyPr>
          <a:lstStyle/>
          <a:p>
            <a:pPr defTabSz="1219170">
              <a:buClr>
                <a:srgbClr val="000000"/>
              </a:buClr>
            </a:pPr>
            <a:endParaRPr sz="933" b="1" kern="0">
              <a:solidFill>
                <a:srgbClr val="D04A02"/>
              </a:solidFill>
              <a:latin typeface="Arial"/>
              <a:ea typeface="Arial"/>
              <a:cs typeface="Arial"/>
              <a:sym typeface="Arial"/>
            </a:endParaRPr>
          </a:p>
        </p:txBody>
      </p:sp>
      <p:sp>
        <p:nvSpPr>
          <p:cNvPr id="28" name="Google Shape;3671;g1e519ff48ad_3_0">
            <a:extLst>
              <a:ext uri="{FF2B5EF4-FFF2-40B4-BE49-F238E27FC236}">
                <a16:creationId xmlns:a16="http://schemas.microsoft.com/office/drawing/2014/main" id="{A96C9083-6B84-40E8-B5FE-4ED168B3B936}"/>
              </a:ext>
            </a:extLst>
          </p:cNvPr>
          <p:cNvSpPr txBox="1"/>
          <p:nvPr/>
        </p:nvSpPr>
        <p:spPr>
          <a:xfrm>
            <a:off x="7071144" y="3934568"/>
            <a:ext cx="1129200" cy="3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467" kern="0">
                <a:latin typeface="Arial"/>
                <a:cs typeface="Arial"/>
                <a:sym typeface="Arial"/>
              </a:rPr>
              <a:t>2023</a:t>
            </a:r>
            <a:endParaRPr sz="1467" kern="0">
              <a:latin typeface="Arial"/>
              <a:cs typeface="Arial"/>
              <a:sym typeface="Arial"/>
            </a:endParaRPr>
          </a:p>
        </p:txBody>
      </p:sp>
      <p:sp>
        <p:nvSpPr>
          <p:cNvPr id="29" name="Google Shape;3672;g1e519ff48ad_3_0">
            <a:extLst>
              <a:ext uri="{FF2B5EF4-FFF2-40B4-BE49-F238E27FC236}">
                <a16:creationId xmlns:a16="http://schemas.microsoft.com/office/drawing/2014/main" id="{46DD7D9F-87CD-471E-A51E-3FB545500AEC}"/>
              </a:ext>
            </a:extLst>
          </p:cNvPr>
          <p:cNvSpPr txBox="1"/>
          <p:nvPr/>
        </p:nvSpPr>
        <p:spPr>
          <a:xfrm>
            <a:off x="8578677" y="3949360"/>
            <a:ext cx="1129200" cy="3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467" kern="0">
                <a:latin typeface="Arial"/>
                <a:cs typeface="Arial"/>
                <a:sym typeface="Arial"/>
              </a:rPr>
              <a:t>2030</a:t>
            </a:r>
            <a:endParaRPr sz="1467" kern="0">
              <a:latin typeface="Arial"/>
              <a:cs typeface="Arial"/>
              <a:sym typeface="Arial"/>
            </a:endParaRPr>
          </a:p>
        </p:txBody>
      </p:sp>
      <p:sp>
        <p:nvSpPr>
          <p:cNvPr id="30" name="Google Shape;3673;g1e519ff48ad_3_0">
            <a:extLst>
              <a:ext uri="{FF2B5EF4-FFF2-40B4-BE49-F238E27FC236}">
                <a16:creationId xmlns:a16="http://schemas.microsoft.com/office/drawing/2014/main" id="{BC4B6881-9A45-4EDD-A23D-C91A1C73DB0B}"/>
              </a:ext>
            </a:extLst>
          </p:cNvPr>
          <p:cNvSpPr txBox="1"/>
          <p:nvPr/>
        </p:nvSpPr>
        <p:spPr>
          <a:xfrm>
            <a:off x="9967796" y="3961253"/>
            <a:ext cx="1129200" cy="3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467" kern="0">
                <a:latin typeface="Arial"/>
                <a:cs typeface="Arial"/>
                <a:sym typeface="Arial"/>
              </a:rPr>
              <a:t>2040</a:t>
            </a:r>
            <a:endParaRPr sz="1467" kern="0">
              <a:latin typeface="Arial"/>
              <a:cs typeface="Arial"/>
              <a:sym typeface="Arial"/>
            </a:endParaRPr>
          </a:p>
        </p:txBody>
      </p:sp>
      <p:sp>
        <p:nvSpPr>
          <p:cNvPr id="31" name="Google Shape;3674;g1e519ff48ad_3_0">
            <a:extLst>
              <a:ext uri="{FF2B5EF4-FFF2-40B4-BE49-F238E27FC236}">
                <a16:creationId xmlns:a16="http://schemas.microsoft.com/office/drawing/2014/main" id="{5548E51E-8B90-438C-8CB9-BB36740181B9}"/>
              </a:ext>
            </a:extLst>
          </p:cNvPr>
          <p:cNvSpPr txBox="1"/>
          <p:nvPr/>
        </p:nvSpPr>
        <p:spPr>
          <a:xfrm rot="-5400000">
            <a:off x="4405783" y="2132627"/>
            <a:ext cx="2915869" cy="252014"/>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067" b="1" kern="0">
                <a:solidFill>
                  <a:schemeClr val="accent4"/>
                </a:solidFill>
                <a:latin typeface="Arial"/>
                <a:cs typeface="Arial"/>
                <a:sym typeface="Arial"/>
              </a:rPr>
              <a:t>Logical Qubits</a:t>
            </a:r>
            <a:r>
              <a:rPr lang="en" sz="1067" b="1" kern="0">
                <a:latin typeface="Arial"/>
                <a:cs typeface="Arial"/>
                <a:sym typeface="Arial"/>
              </a:rPr>
              <a:t> + Expected Investment</a:t>
            </a:r>
            <a:endParaRPr sz="1067" b="1" kern="0">
              <a:latin typeface="Arial"/>
              <a:cs typeface="Arial"/>
              <a:sym typeface="Arial"/>
            </a:endParaRPr>
          </a:p>
        </p:txBody>
      </p:sp>
      <p:sp>
        <p:nvSpPr>
          <p:cNvPr id="32" name="Google Shape;3675;g1e519ff48ad_3_0">
            <a:extLst>
              <a:ext uri="{FF2B5EF4-FFF2-40B4-BE49-F238E27FC236}">
                <a16:creationId xmlns:a16="http://schemas.microsoft.com/office/drawing/2014/main" id="{BEAB1FA0-A829-4BC2-A50A-85911949CE4E}"/>
              </a:ext>
            </a:extLst>
          </p:cNvPr>
          <p:cNvSpPr txBox="1"/>
          <p:nvPr/>
        </p:nvSpPr>
        <p:spPr>
          <a:xfrm>
            <a:off x="6254807" y="265203"/>
            <a:ext cx="2761873" cy="4095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200" b="1" kern="0">
                <a:latin typeface="Helvetica Neue"/>
                <a:ea typeface="Helvetica Neue"/>
                <a:cs typeface="Helvetica Neue"/>
                <a:sym typeface="Helvetica Neue"/>
              </a:rPr>
              <a:t>QUANTUM</a:t>
            </a:r>
            <a:r>
              <a:rPr lang="en" sz="1200" b="1" kern="0">
                <a:solidFill>
                  <a:schemeClr val="accent4"/>
                </a:solidFill>
                <a:latin typeface="Helvetica Neue"/>
                <a:ea typeface="Helvetica Neue"/>
                <a:cs typeface="Helvetica Neue"/>
                <a:sym typeface="Helvetica Neue"/>
              </a:rPr>
              <a:t> QUBIT DEVELOPMENT </a:t>
            </a:r>
            <a:r>
              <a:rPr lang="en" sz="1200" b="1" kern="0">
                <a:latin typeface="Helvetica Neue"/>
                <a:ea typeface="Helvetica Neue"/>
                <a:cs typeface="Helvetica Neue"/>
                <a:sym typeface="Helvetica Neue"/>
              </a:rPr>
              <a:t>&amp; ENTERPRISE INVESTMENT </a:t>
            </a:r>
            <a:endParaRPr sz="1200" b="1" kern="0">
              <a:latin typeface="Helvetica Neue"/>
              <a:ea typeface="Helvetica Neue"/>
              <a:cs typeface="Helvetica Neue"/>
              <a:sym typeface="Helvetica Neue"/>
            </a:endParaRPr>
          </a:p>
        </p:txBody>
      </p:sp>
      <p:cxnSp>
        <p:nvCxnSpPr>
          <p:cNvPr id="33" name="Google Shape;3678;g1e519ff48ad_3_0">
            <a:extLst>
              <a:ext uri="{FF2B5EF4-FFF2-40B4-BE49-F238E27FC236}">
                <a16:creationId xmlns:a16="http://schemas.microsoft.com/office/drawing/2014/main" id="{1A2BFA4C-C93B-4892-B7FE-E8B869C977FD}"/>
              </a:ext>
            </a:extLst>
          </p:cNvPr>
          <p:cNvCxnSpPr/>
          <p:nvPr/>
        </p:nvCxnSpPr>
        <p:spPr>
          <a:xfrm>
            <a:off x="7985412" y="1297540"/>
            <a:ext cx="0" cy="3072000"/>
          </a:xfrm>
          <a:prstGeom prst="straightConnector1">
            <a:avLst/>
          </a:prstGeom>
          <a:noFill/>
          <a:ln w="9525" cap="flat" cmpd="sng">
            <a:solidFill>
              <a:schemeClr val="accent4"/>
            </a:solidFill>
            <a:prstDash val="dash"/>
            <a:round/>
            <a:headEnd type="none" w="med" len="med"/>
            <a:tailEnd type="none" w="med" len="med"/>
          </a:ln>
        </p:spPr>
      </p:cxnSp>
      <p:sp>
        <p:nvSpPr>
          <p:cNvPr id="34" name="Google Shape;3679;g1e519ff48ad_3_0">
            <a:extLst>
              <a:ext uri="{FF2B5EF4-FFF2-40B4-BE49-F238E27FC236}">
                <a16:creationId xmlns:a16="http://schemas.microsoft.com/office/drawing/2014/main" id="{BEC3EB03-F966-489A-B52D-9F6DD3FE9CEA}"/>
              </a:ext>
            </a:extLst>
          </p:cNvPr>
          <p:cNvSpPr txBox="1"/>
          <p:nvPr/>
        </p:nvSpPr>
        <p:spPr>
          <a:xfrm>
            <a:off x="6551121" y="1253335"/>
            <a:ext cx="1429600" cy="3116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1067" b="1" kern="0">
                <a:solidFill>
                  <a:schemeClr val="accent4"/>
                </a:solidFill>
                <a:latin typeface="Arial"/>
                <a:cs typeface="Arial"/>
                <a:sym typeface="Arial"/>
              </a:rPr>
              <a:t>Breakthrough Quantum Advantage</a:t>
            </a:r>
            <a:endParaRPr sz="1067" b="1" kern="0">
              <a:solidFill>
                <a:schemeClr val="accent4"/>
              </a:solidFill>
              <a:latin typeface="Arial"/>
              <a:cs typeface="Arial"/>
              <a:sym typeface="Arial"/>
            </a:endParaRPr>
          </a:p>
        </p:txBody>
      </p:sp>
      <p:sp>
        <p:nvSpPr>
          <p:cNvPr id="35" name="Google Shape;3681;g1e519ff48ad_3_0">
            <a:extLst>
              <a:ext uri="{FF2B5EF4-FFF2-40B4-BE49-F238E27FC236}">
                <a16:creationId xmlns:a16="http://schemas.microsoft.com/office/drawing/2014/main" id="{C2E23701-FFE9-4F35-8F6F-6B397920D8FA}"/>
              </a:ext>
            </a:extLst>
          </p:cNvPr>
          <p:cNvSpPr/>
          <p:nvPr/>
        </p:nvSpPr>
        <p:spPr>
          <a:xfrm>
            <a:off x="6307479" y="3555100"/>
            <a:ext cx="448800" cy="311600"/>
          </a:xfrm>
          <a:prstGeom prst="rect">
            <a:avLst/>
          </a:pr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3682;g1e519ff48ad_3_0">
            <a:extLst>
              <a:ext uri="{FF2B5EF4-FFF2-40B4-BE49-F238E27FC236}">
                <a16:creationId xmlns:a16="http://schemas.microsoft.com/office/drawing/2014/main" id="{9A8A8F5E-6ACF-434E-9006-A7FA8A372BAB}"/>
              </a:ext>
            </a:extLst>
          </p:cNvPr>
          <p:cNvSpPr/>
          <p:nvPr/>
        </p:nvSpPr>
        <p:spPr>
          <a:xfrm>
            <a:off x="11103051" y="958867"/>
            <a:ext cx="448800" cy="311600"/>
          </a:xfrm>
          <a:prstGeom prst="rect">
            <a:avLst/>
          </a:pr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37" name="Google Shape;3683;g1e519ff48ad_3_0">
            <a:extLst>
              <a:ext uri="{FF2B5EF4-FFF2-40B4-BE49-F238E27FC236}">
                <a16:creationId xmlns:a16="http://schemas.microsoft.com/office/drawing/2014/main" id="{6E9711EA-5674-4DFD-86E3-EDD449318AC1}"/>
              </a:ext>
            </a:extLst>
          </p:cNvPr>
          <p:cNvCxnSpPr>
            <a:cxnSpLocks/>
          </p:cNvCxnSpPr>
          <p:nvPr/>
        </p:nvCxnSpPr>
        <p:spPr>
          <a:xfrm rot="10800000" flipH="1">
            <a:off x="6353323" y="1564968"/>
            <a:ext cx="4571200" cy="2440400"/>
          </a:xfrm>
          <a:prstGeom prst="curvedConnector2">
            <a:avLst/>
          </a:prstGeom>
          <a:noFill/>
          <a:ln w="19050" cap="flat" cmpd="sng">
            <a:solidFill>
              <a:schemeClr val="accent4"/>
            </a:solidFill>
            <a:prstDash val="solid"/>
            <a:round/>
            <a:headEnd type="none" w="med" len="med"/>
            <a:tailEnd type="none" w="med" len="med"/>
          </a:ln>
        </p:spPr>
      </p:cxnSp>
      <p:cxnSp>
        <p:nvCxnSpPr>
          <p:cNvPr id="38" name="Google Shape;3684;g1e519ff48ad_3_0">
            <a:extLst>
              <a:ext uri="{FF2B5EF4-FFF2-40B4-BE49-F238E27FC236}">
                <a16:creationId xmlns:a16="http://schemas.microsoft.com/office/drawing/2014/main" id="{7EA43466-AF70-4A6B-B92A-F589A9724F76}"/>
              </a:ext>
            </a:extLst>
          </p:cNvPr>
          <p:cNvCxnSpPr>
            <a:cxnSpLocks/>
          </p:cNvCxnSpPr>
          <p:nvPr/>
        </p:nvCxnSpPr>
        <p:spPr>
          <a:xfrm rot="10800000" flipH="1">
            <a:off x="6353323" y="1666568"/>
            <a:ext cx="3898000" cy="2338800"/>
          </a:xfrm>
          <a:prstGeom prst="curvedConnector2">
            <a:avLst/>
          </a:prstGeom>
          <a:noFill/>
          <a:ln w="19050" cap="flat" cmpd="sng">
            <a:solidFill>
              <a:schemeClr val="tx1"/>
            </a:solidFill>
            <a:prstDash val="solid"/>
            <a:round/>
            <a:headEnd type="none" w="med" len="med"/>
            <a:tailEnd type="none" w="med" len="med"/>
          </a:ln>
        </p:spPr>
      </p:cxnSp>
      <p:sp>
        <p:nvSpPr>
          <p:cNvPr id="39" name="Google Shape;3685;g1e519ff48ad_3_0">
            <a:extLst>
              <a:ext uri="{FF2B5EF4-FFF2-40B4-BE49-F238E27FC236}">
                <a16:creationId xmlns:a16="http://schemas.microsoft.com/office/drawing/2014/main" id="{2CEDC150-47F4-44C2-A8DC-718470FF1D51}"/>
              </a:ext>
            </a:extLst>
          </p:cNvPr>
          <p:cNvSpPr/>
          <p:nvPr/>
        </p:nvSpPr>
        <p:spPr>
          <a:xfrm>
            <a:off x="10429951" y="1060467"/>
            <a:ext cx="448800" cy="311600"/>
          </a:xfrm>
          <a:prstGeom prst="rect">
            <a:avLst/>
          </a:pr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3686;g1e519ff48ad_3_0">
            <a:extLst>
              <a:ext uri="{FF2B5EF4-FFF2-40B4-BE49-F238E27FC236}">
                <a16:creationId xmlns:a16="http://schemas.microsoft.com/office/drawing/2014/main" id="{8B4BB73E-CEDE-477A-B285-254F9A7D5661}"/>
              </a:ext>
            </a:extLst>
          </p:cNvPr>
          <p:cNvSpPr txBox="1"/>
          <p:nvPr/>
        </p:nvSpPr>
        <p:spPr>
          <a:xfrm>
            <a:off x="8422716" y="1253335"/>
            <a:ext cx="1429600" cy="311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067" b="1" kern="0">
                <a:latin typeface="Arial"/>
                <a:cs typeface="Arial"/>
                <a:sym typeface="Arial"/>
              </a:rPr>
              <a:t>Mature &amp; Competitive Market</a:t>
            </a:r>
            <a:endParaRPr sz="1067" b="1" kern="0">
              <a:latin typeface="Arial"/>
              <a:cs typeface="Arial"/>
              <a:sym typeface="Arial"/>
            </a:endParaRPr>
          </a:p>
        </p:txBody>
      </p:sp>
    </p:spTree>
    <p:extLst>
      <p:ext uri="{BB962C8B-B14F-4D97-AF65-F5344CB8AC3E}">
        <p14:creationId xmlns:p14="http://schemas.microsoft.com/office/powerpoint/2010/main" val="45508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5" name="Rectangle 14">
            <a:extLst>
              <a:ext uri="{FF2B5EF4-FFF2-40B4-BE49-F238E27FC236}">
                <a16:creationId xmlns:a16="http://schemas.microsoft.com/office/drawing/2014/main" id="{5036B7CC-04AD-4DBB-93EA-2E23C3CBFC18}"/>
              </a:ext>
            </a:extLst>
          </p:cNvPr>
          <p:cNvSpPr/>
          <p:nvPr/>
        </p:nvSpPr>
        <p:spPr>
          <a:xfrm>
            <a:off x="7547361" y="1"/>
            <a:ext cx="4650502" cy="68720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17" name="TextBox 16">
            <a:extLst>
              <a:ext uri="{FF2B5EF4-FFF2-40B4-BE49-F238E27FC236}">
                <a16:creationId xmlns:a16="http://schemas.microsoft.com/office/drawing/2014/main" id="{C5E009B2-A3D9-4BFD-A0D6-F315CF450E01}"/>
              </a:ext>
            </a:extLst>
          </p:cNvPr>
          <p:cNvSpPr txBox="1"/>
          <p:nvPr/>
        </p:nvSpPr>
        <p:spPr>
          <a:xfrm>
            <a:off x="11766039" y="6386731"/>
            <a:ext cx="464235" cy="215444"/>
          </a:xfrm>
          <a:prstGeom prst="rect">
            <a:avLst/>
          </a:prstGeom>
          <a:noFill/>
        </p:spPr>
        <p:txBody>
          <a:bodyPr wrap="square" rtlCol="0">
            <a:spAutoFit/>
          </a:bodyPr>
          <a:lstStyle/>
          <a:p>
            <a:pPr defTabSz="914377">
              <a:defRPr/>
            </a:pPr>
            <a:r>
              <a:rPr lang="en-US" sz="800" b="1">
                <a:solidFill>
                  <a:srgbClr val="FFFFFF"/>
                </a:solidFill>
                <a:latin typeface="Arial"/>
                <a:cs typeface="Arial"/>
                <a:sym typeface="Arial"/>
              </a:rPr>
              <a:t>14</a:t>
            </a:r>
          </a:p>
        </p:txBody>
      </p:sp>
      <p:sp>
        <p:nvSpPr>
          <p:cNvPr id="80" name="Google Shape;3727;g237ae03a6ee_5_0">
            <a:extLst>
              <a:ext uri="{FF2B5EF4-FFF2-40B4-BE49-F238E27FC236}">
                <a16:creationId xmlns:a16="http://schemas.microsoft.com/office/drawing/2014/main" id="{94807E88-8ED0-45B4-AB38-B523726D6F2A}"/>
              </a:ext>
            </a:extLst>
          </p:cNvPr>
          <p:cNvSpPr txBox="1"/>
          <p:nvPr/>
        </p:nvSpPr>
        <p:spPr>
          <a:xfrm>
            <a:off x="442912" y="-1061386"/>
            <a:ext cx="4481600" cy="164212"/>
          </a:xfrm>
          <a:prstGeom prst="rect">
            <a:avLst/>
          </a:prstGeom>
          <a:noFill/>
          <a:ln>
            <a:noFill/>
          </a:ln>
        </p:spPr>
        <p:txBody>
          <a:bodyPr spcFirstLastPara="1" wrap="square" lIns="0" tIns="0" rIns="0" bIns="0" anchor="t" anchorCtr="0">
            <a:spAutoFit/>
          </a:bodyPr>
          <a:lstStyle/>
          <a:p>
            <a:pPr>
              <a:buClr>
                <a:srgbClr val="000000"/>
              </a:buClr>
              <a:buSzPts val="800"/>
            </a:pPr>
            <a:endParaRPr sz="1067" b="1">
              <a:solidFill>
                <a:schemeClr val="dk1"/>
              </a:solidFill>
              <a:latin typeface="Arial"/>
              <a:ea typeface="Arial"/>
              <a:cs typeface="Arial"/>
              <a:sym typeface="Arial"/>
            </a:endParaRPr>
          </a:p>
        </p:txBody>
      </p:sp>
      <p:sp>
        <p:nvSpPr>
          <p:cNvPr id="81" name="Google Shape;3729;g237ae03a6ee_5_0">
            <a:extLst>
              <a:ext uri="{FF2B5EF4-FFF2-40B4-BE49-F238E27FC236}">
                <a16:creationId xmlns:a16="http://schemas.microsoft.com/office/drawing/2014/main" id="{710C21C1-DCE3-45A5-B98E-03A42E8AE2D3}"/>
              </a:ext>
            </a:extLst>
          </p:cNvPr>
          <p:cNvSpPr txBox="1"/>
          <p:nvPr/>
        </p:nvSpPr>
        <p:spPr>
          <a:xfrm>
            <a:off x="202179" y="5760409"/>
            <a:ext cx="7196000" cy="568000"/>
          </a:xfrm>
          <a:prstGeom prst="rect">
            <a:avLst/>
          </a:prstGeom>
          <a:solidFill>
            <a:schemeClr val="tx1">
              <a:lumMod val="75000"/>
              <a:lumOff val="25000"/>
            </a:schemeClr>
          </a:solidFill>
          <a:ln>
            <a:noFill/>
          </a:ln>
        </p:spPr>
        <p:txBody>
          <a:bodyPr spcFirstLastPara="1" wrap="square" lIns="1036300" tIns="121900" rIns="121900" bIns="121900" anchor="ctr" anchorCtr="0">
            <a:noAutofit/>
          </a:bodyPr>
          <a:lstStyle/>
          <a:p>
            <a:r>
              <a:rPr lang="en" sz="1333" b="1">
                <a:solidFill>
                  <a:schemeClr val="bg1"/>
                </a:solidFill>
              </a:rPr>
              <a:t>Continuing focus on Quantum governance, security and responsible QC</a:t>
            </a:r>
            <a:endParaRPr sz="1333" b="1">
              <a:solidFill>
                <a:schemeClr val="bg1"/>
              </a:solidFill>
            </a:endParaRPr>
          </a:p>
        </p:txBody>
      </p:sp>
      <p:sp>
        <p:nvSpPr>
          <p:cNvPr id="82" name="Google Shape;3730;g237ae03a6ee_5_0">
            <a:extLst>
              <a:ext uri="{FF2B5EF4-FFF2-40B4-BE49-F238E27FC236}">
                <a16:creationId xmlns:a16="http://schemas.microsoft.com/office/drawing/2014/main" id="{77497ED1-07B3-40C4-A210-C2FB8B140848}"/>
              </a:ext>
            </a:extLst>
          </p:cNvPr>
          <p:cNvSpPr txBox="1"/>
          <p:nvPr/>
        </p:nvSpPr>
        <p:spPr>
          <a:xfrm>
            <a:off x="202179" y="4510185"/>
            <a:ext cx="7196000" cy="1066662"/>
          </a:xfrm>
          <a:prstGeom prst="rect">
            <a:avLst/>
          </a:prstGeom>
          <a:solidFill>
            <a:schemeClr val="tx1">
              <a:lumMod val="75000"/>
              <a:lumOff val="25000"/>
            </a:schemeClr>
          </a:solidFill>
          <a:ln>
            <a:noFill/>
          </a:ln>
        </p:spPr>
        <p:txBody>
          <a:bodyPr spcFirstLastPara="1" wrap="square" lIns="1036300" tIns="121900" rIns="121900" bIns="121900" anchor="t" anchorCtr="0">
            <a:spAutoFit/>
          </a:bodyPr>
          <a:lstStyle/>
          <a:p>
            <a:r>
              <a:rPr lang="en" sz="1333" b="1">
                <a:solidFill>
                  <a:schemeClr val="bg1"/>
                </a:solidFill>
              </a:rPr>
              <a:t>Scaling use cases</a:t>
            </a:r>
            <a:r>
              <a:rPr lang="en" sz="1333">
                <a:solidFill>
                  <a:schemeClr val="bg1"/>
                </a:solidFill>
              </a:rPr>
              <a:t>, building into workflows and applications and adapting use case patterns across the business</a:t>
            </a:r>
            <a:endParaRPr sz="1333">
              <a:solidFill>
                <a:schemeClr val="bg1"/>
              </a:solidFill>
            </a:endParaRPr>
          </a:p>
          <a:p>
            <a:pPr marL="609585" indent="-389457">
              <a:buClr>
                <a:srgbClr val="000000"/>
              </a:buClr>
              <a:buSzPts val="1000"/>
              <a:buChar char="−"/>
            </a:pPr>
            <a:r>
              <a:rPr lang="en" sz="1333">
                <a:solidFill>
                  <a:schemeClr val="bg1"/>
                </a:solidFill>
              </a:rPr>
              <a:t>Generally includes new tooling and integration services with enterprise data and applications</a:t>
            </a:r>
            <a:endParaRPr sz="1333" b="1">
              <a:solidFill>
                <a:schemeClr val="bg1"/>
              </a:solidFill>
            </a:endParaRPr>
          </a:p>
        </p:txBody>
      </p:sp>
      <p:sp>
        <p:nvSpPr>
          <p:cNvPr id="83" name="Google Shape;3731;g237ae03a6ee_5_0">
            <a:extLst>
              <a:ext uri="{FF2B5EF4-FFF2-40B4-BE49-F238E27FC236}">
                <a16:creationId xmlns:a16="http://schemas.microsoft.com/office/drawing/2014/main" id="{28E6B278-A8F1-491E-A200-70A5423CE0CC}"/>
              </a:ext>
            </a:extLst>
          </p:cNvPr>
          <p:cNvSpPr txBox="1"/>
          <p:nvPr/>
        </p:nvSpPr>
        <p:spPr>
          <a:xfrm>
            <a:off x="202179" y="3670409"/>
            <a:ext cx="7196000" cy="656421"/>
          </a:xfrm>
          <a:prstGeom prst="rect">
            <a:avLst/>
          </a:prstGeom>
          <a:solidFill>
            <a:schemeClr val="tx1">
              <a:lumMod val="75000"/>
              <a:lumOff val="25000"/>
            </a:schemeClr>
          </a:solidFill>
          <a:ln>
            <a:noFill/>
          </a:ln>
        </p:spPr>
        <p:txBody>
          <a:bodyPr spcFirstLastPara="1" wrap="square" lIns="1036300" tIns="121900" rIns="121900" bIns="121900" anchor="t" anchorCtr="0">
            <a:spAutoFit/>
          </a:bodyPr>
          <a:lstStyle/>
          <a:p>
            <a:r>
              <a:rPr lang="en" sz="1333" b="1">
                <a:solidFill>
                  <a:schemeClr val="bg1"/>
                </a:solidFill>
              </a:rPr>
              <a:t>Building initial use cases</a:t>
            </a:r>
            <a:r>
              <a:rPr lang="en" sz="1333">
                <a:solidFill>
                  <a:schemeClr val="bg1"/>
                </a:solidFill>
              </a:rPr>
              <a:t> by establishing a core team to accelerate speed, repeatability and control.</a:t>
            </a:r>
            <a:endParaRPr sz="1333" b="1">
              <a:solidFill>
                <a:schemeClr val="bg1"/>
              </a:solidFill>
            </a:endParaRPr>
          </a:p>
        </p:txBody>
      </p:sp>
      <p:sp>
        <p:nvSpPr>
          <p:cNvPr id="84" name="Google Shape;3732;g237ae03a6ee_5_0">
            <a:extLst>
              <a:ext uri="{FF2B5EF4-FFF2-40B4-BE49-F238E27FC236}">
                <a16:creationId xmlns:a16="http://schemas.microsoft.com/office/drawing/2014/main" id="{80B94884-39B9-45EE-B34B-8985DC8D3A0C}"/>
              </a:ext>
            </a:extLst>
          </p:cNvPr>
          <p:cNvSpPr txBox="1"/>
          <p:nvPr/>
        </p:nvSpPr>
        <p:spPr>
          <a:xfrm>
            <a:off x="202179" y="2830592"/>
            <a:ext cx="7196000" cy="656421"/>
          </a:xfrm>
          <a:prstGeom prst="rect">
            <a:avLst/>
          </a:prstGeom>
          <a:solidFill>
            <a:schemeClr val="tx1">
              <a:lumMod val="75000"/>
              <a:lumOff val="25000"/>
            </a:schemeClr>
          </a:solidFill>
          <a:ln>
            <a:noFill/>
          </a:ln>
        </p:spPr>
        <p:txBody>
          <a:bodyPr spcFirstLastPara="1" wrap="square" lIns="1036300" tIns="121900" rIns="121900" bIns="121900" anchor="t" anchorCtr="0">
            <a:spAutoFit/>
          </a:bodyPr>
          <a:lstStyle/>
          <a:p>
            <a:r>
              <a:rPr lang="en" sz="1333">
                <a:solidFill>
                  <a:schemeClr val="bg1"/>
                </a:solidFill>
              </a:rPr>
              <a:t>Defining</a:t>
            </a:r>
            <a:r>
              <a:rPr lang="en" sz="1333" b="1">
                <a:solidFill>
                  <a:schemeClr val="bg1"/>
                </a:solidFill>
              </a:rPr>
              <a:t> Quantum strategy</a:t>
            </a:r>
            <a:r>
              <a:rPr lang="en" sz="1333">
                <a:solidFill>
                  <a:schemeClr val="bg1"/>
                </a:solidFill>
              </a:rPr>
              <a:t> to prioritize transformational use cases and enterprise readiness.</a:t>
            </a:r>
            <a:endParaRPr sz="1333" b="1">
              <a:solidFill>
                <a:schemeClr val="bg1"/>
              </a:solidFill>
            </a:endParaRPr>
          </a:p>
        </p:txBody>
      </p:sp>
      <p:sp>
        <p:nvSpPr>
          <p:cNvPr id="85" name="Google Shape;3733;g237ae03a6ee_5_0">
            <a:extLst>
              <a:ext uri="{FF2B5EF4-FFF2-40B4-BE49-F238E27FC236}">
                <a16:creationId xmlns:a16="http://schemas.microsoft.com/office/drawing/2014/main" id="{82240524-0802-4980-9B02-24558C23D516}"/>
              </a:ext>
            </a:extLst>
          </p:cNvPr>
          <p:cNvSpPr txBox="1"/>
          <p:nvPr/>
        </p:nvSpPr>
        <p:spPr>
          <a:xfrm>
            <a:off x="202179" y="2078016"/>
            <a:ext cx="7196000" cy="569600"/>
          </a:xfrm>
          <a:prstGeom prst="rect">
            <a:avLst/>
          </a:prstGeom>
          <a:solidFill>
            <a:schemeClr val="tx1">
              <a:lumMod val="75000"/>
              <a:lumOff val="25000"/>
            </a:schemeClr>
          </a:solidFill>
          <a:ln>
            <a:noFill/>
          </a:ln>
        </p:spPr>
        <p:txBody>
          <a:bodyPr spcFirstLastPara="1" wrap="square" lIns="1036300" tIns="121900" rIns="121900" bIns="121900" anchor="ctr" anchorCtr="0">
            <a:noAutofit/>
          </a:bodyPr>
          <a:lstStyle/>
          <a:p>
            <a:r>
              <a:rPr lang="en" sz="1333">
                <a:solidFill>
                  <a:schemeClr val="bg1"/>
                </a:solidFill>
              </a:rPr>
              <a:t>Taking a trust-by-design approach and establishing </a:t>
            </a:r>
            <a:r>
              <a:rPr lang="en" sz="1333" b="1">
                <a:solidFill>
                  <a:schemeClr val="bg1"/>
                </a:solidFill>
              </a:rPr>
              <a:t>security policies and secure environment</a:t>
            </a:r>
            <a:r>
              <a:rPr lang="en" sz="1333">
                <a:solidFill>
                  <a:schemeClr val="bg1"/>
                </a:solidFill>
              </a:rPr>
              <a:t>.</a:t>
            </a:r>
            <a:endParaRPr sz="1333" b="1">
              <a:solidFill>
                <a:schemeClr val="bg1"/>
              </a:solidFill>
            </a:endParaRPr>
          </a:p>
        </p:txBody>
      </p:sp>
      <p:sp>
        <p:nvSpPr>
          <p:cNvPr id="86" name="Google Shape;3734;g237ae03a6ee_5_0">
            <a:extLst>
              <a:ext uri="{FF2B5EF4-FFF2-40B4-BE49-F238E27FC236}">
                <a16:creationId xmlns:a16="http://schemas.microsoft.com/office/drawing/2014/main" id="{FA3182E0-4824-4585-906E-AD003F5B5DB7}"/>
              </a:ext>
            </a:extLst>
          </p:cNvPr>
          <p:cNvSpPr txBox="1"/>
          <p:nvPr/>
        </p:nvSpPr>
        <p:spPr>
          <a:xfrm>
            <a:off x="329171" y="816033"/>
            <a:ext cx="6808400" cy="409600"/>
          </a:xfrm>
          <a:prstGeom prst="rect">
            <a:avLst/>
          </a:prstGeom>
          <a:noFill/>
          <a:ln>
            <a:noFill/>
          </a:ln>
        </p:spPr>
        <p:txBody>
          <a:bodyPr spcFirstLastPara="1" wrap="square" lIns="0" tIns="0" rIns="0" bIns="0" anchor="t" anchorCtr="0">
            <a:noAutofit/>
          </a:bodyPr>
          <a:lstStyle/>
          <a:p>
            <a:pPr>
              <a:lnSpc>
                <a:spcPct val="85000"/>
              </a:lnSpc>
            </a:pPr>
            <a:r>
              <a:rPr lang="en" sz="3733">
                <a:solidFill>
                  <a:srgbClr val="000000"/>
                </a:solidFill>
                <a:latin typeface="Georgia"/>
                <a:ea typeface="Georgia"/>
                <a:cs typeface="Georgia"/>
                <a:sym typeface="Georgia"/>
              </a:rPr>
              <a:t>Key steps clients are going through on </a:t>
            </a:r>
            <a:r>
              <a:rPr lang="en" sz="3733">
                <a:latin typeface="Georgia"/>
                <a:ea typeface="Georgia"/>
                <a:cs typeface="Georgia"/>
                <a:sym typeface="Georgia"/>
              </a:rPr>
              <a:t>Quantum</a:t>
            </a:r>
            <a:endParaRPr sz="3733">
              <a:solidFill>
                <a:srgbClr val="000000"/>
              </a:solidFill>
              <a:latin typeface="Georgia"/>
              <a:ea typeface="Georgia"/>
              <a:cs typeface="Georgia"/>
              <a:sym typeface="Georgia"/>
            </a:endParaRPr>
          </a:p>
        </p:txBody>
      </p:sp>
      <p:sp>
        <p:nvSpPr>
          <p:cNvPr id="87" name="Google Shape;3735;g237ae03a6ee_5_0">
            <a:extLst>
              <a:ext uri="{FF2B5EF4-FFF2-40B4-BE49-F238E27FC236}">
                <a16:creationId xmlns:a16="http://schemas.microsoft.com/office/drawing/2014/main" id="{C59D8AA1-5CC6-438A-88C7-4548F8A1D193}"/>
              </a:ext>
            </a:extLst>
          </p:cNvPr>
          <p:cNvSpPr/>
          <p:nvPr/>
        </p:nvSpPr>
        <p:spPr>
          <a:xfrm>
            <a:off x="8371873" y="5627197"/>
            <a:ext cx="324367" cy="304899"/>
          </a:xfrm>
          <a:custGeom>
            <a:avLst/>
            <a:gdLst/>
            <a:ahLst/>
            <a:cxnLst/>
            <a:rect l="l" t="t" r="r" b="b"/>
            <a:pathLst>
              <a:path w="6682" h="6681" extrusionOk="0">
                <a:moveTo>
                  <a:pt x="0" y="0"/>
                </a:moveTo>
                <a:lnTo>
                  <a:pt x="0" y="6681"/>
                </a:lnTo>
                <a:lnTo>
                  <a:pt x="6682" y="6681"/>
                </a:lnTo>
                <a:lnTo>
                  <a:pt x="6682" y="0"/>
                </a:lnTo>
                <a:lnTo>
                  <a:pt x="0" y="0"/>
                </a:lnTo>
                <a:close/>
                <a:moveTo>
                  <a:pt x="4023" y="4797"/>
                </a:moveTo>
                <a:lnTo>
                  <a:pt x="4023" y="4797"/>
                </a:lnTo>
                <a:lnTo>
                  <a:pt x="4013" y="4751"/>
                </a:lnTo>
                <a:lnTo>
                  <a:pt x="3997" y="4705"/>
                </a:lnTo>
                <a:lnTo>
                  <a:pt x="3979" y="4661"/>
                </a:lnTo>
                <a:lnTo>
                  <a:pt x="3959" y="4617"/>
                </a:lnTo>
                <a:lnTo>
                  <a:pt x="3935" y="4577"/>
                </a:lnTo>
                <a:lnTo>
                  <a:pt x="3907" y="4537"/>
                </a:lnTo>
                <a:lnTo>
                  <a:pt x="3877" y="4499"/>
                </a:lnTo>
                <a:lnTo>
                  <a:pt x="3843" y="4463"/>
                </a:lnTo>
                <a:lnTo>
                  <a:pt x="3843" y="4463"/>
                </a:lnTo>
                <a:lnTo>
                  <a:pt x="3843" y="4463"/>
                </a:lnTo>
                <a:lnTo>
                  <a:pt x="3819" y="4441"/>
                </a:lnTo>
                <a:lnTo>
                  <a:pt x="3793" y="4419"/>
                </a:lnTo>
                <a:lnTo>
                  <a:pt x="3767" y="4397"/>
                </a:lnTo>
                <a:lnTo>
                  <a:pt x="3741" y="4379"/>
                </a:lnTo>
                <a:lnTo>
                  <a:pt x="3713" y="4361"/>
                </a:lnTo>
                <a:lnTo>
                  <a:pt x="3683" y="4345"/>
                </a:lnTo>
                <a:lnTo>
                  <a:pt x="3655" y="4331"/>
                </a:lnTo>
                <a:lnTo>
                  <a:pt x="3625" y="4319"/>
                </a:lnTo>
                <a:lnTo>
                  <a:pt x="3595" y="4307"/>
                </a:lnTo>
                <a:lnTo>
                  <a:pt x="3565" y="4297"/>
                </a:lnTo>
                <a:lnTo>
                  <a:pt x="3533" y="4289"/>
                </a:lnTo>
                <a:lnTo>
                  <a:pt x="3503" y="4283"/>
                </a:lnTo>
                <a:lnTo>
                  <a:pt x="3471" y="4277"/>
                </a:lnTo>
                <a:lnTo>
                  <a:pt x="3439" y="4273"/>
                </a:lnTo>
                <a:lnTo>
                  <a:pt x="3409" y="4271"/>
                </a:lnTo>
                <a:lnTo>
                  <a:pt x="3377" y="4271"/>
                </a:lnTo>
                <a:lnTo>
                  <a:pt x="3345" y="4271"/>
                </a:lnTo>
                <a:lnTo>
                  <a:pt x="3313" y="4273"/>
                </a:lnTo>
                <a:lnTo>
                  <a:pt x="3281" y="4277"/>
                </a:lnTo>
                <a:lnTo>
                  <a:pt x="3249" y="4283"/>
                </a:lnTo>
                <a:lnTo>
                  <a:pt x="3219" y="4289"/>
                </a:lnTo>
                <a:lnTo>
                  <a:pt x="3187" y="4297"/>
                </a:lnTo>
                <a:lnTo>
                  <a:pt x="3157" y="4307"/>
                </a:lnTo>
                <a:lnTo>
                  <a:pt x="3127" y="4319"/>
                </a:lnTo>
                <a:lnTo>
                  <a:pt x="3097" y="4331"/>
                </a:lnTo>
                <a:lnTo>
                  <a:pt x="3069" y="4345"/>
                </a:lnTo>
                <a:lnTo>
                  <a:pt x="3041" y="4361"/>
                </a:lnTo>
                <a:lnTo>
                  <a:pt x="3013" y="4379"/>
                </a:lnTo>
                <a:lnTo>
                  <a:pt x="2985" y="4397"/>
                </a:lnTo>
                <a:lnTo>
                  <a:pt x="2959" y="4419"/>
                </a:lnTo>
                <a:lnTo>
                  <a:pt x="2933" y="4441"/>
                </a:lnTo>
                <a:lnTo>
                  <a:pt x="2909" y="4463"/>
                </a:lnTo>
                <a:lnTo>
                  <a:pt x="2909" y="4463"/>
                </a:lnTo>
                <a:lnTo>
                  <a:pt x="2875" y="4499"/>
                </a:lnTo>
                <a:lnTo>
                  <a:pt x="2845" y="4537"/>
                </a:lnTo>
                <a:lnTo>
                  <a:pt x="2817" y="4577"/>
                </a:lnTo>
                <a:lnTo>
                  <a:pt x="2793" y="4617"/>
                </a:lnTo>
                <a:lnTo>
                  <a:pt x="2773" y="4661"/>
                </a:lnTo>
                <a:lnTo>
                  <a:pt x="2755" y="4705"/>
                </a:lnTo>
                <a:lnTo>
                  <a:pt x="2741" y="4751"/>
                </a:lnTo>
                <a:lnTo>
                  <a:pt x="2729" y="4797"/>
                </a:lnTo>
                <a:lnTo>
                  <a:pt x="284" y="4797"/>
                </a:lnTo>
                <a:lnTo>
                  <a:pt x="284" y="3483"/>
                </a:lnTo>
                <a:lnTo>
                  <a:pt x="4199" y="3483"/>
                </a:lnTo>
                <a:lnTo>
                  <a:pt x="4199" y="3483"/>
                </a:lnTo>
                <a:lnTo>
                  <a:pt x="4209" y="3529"/>
                </a:lnTo>
                <a:lnTo>
                  <a:pt x="4225" y="3573"/>
                </a:lnTo>
                <a:lnTo>
                  <a:pt x="4243" y="3617"/>
                </a:lnTo>
                <a:lnTo>
                  <a:pt x="4263" y="3659"/>
                </a:lnTo>
                <a:lnTo>
                  <a:pt x="4287" y="3699"/>
                </a:lnTo>
                <a:lnTo>
                  <a:pt x="4313" y="3737"/>
                </a:lnTo>
                <a:lnTo>
                  <a:pt x="4343" y="3775"/>
                </a:lnTo>
                <a:lnTo>
                  <a:pt x="4377" y="3809"/>
                </a:lnTo>
                <a:lnTo>
                  <a:pt x="4377" y="3809"/>
                </a:lnTo>
                <a:lnTo>
                  <a:pt x="4401" y="3833"/>
                </a:lnTo>
                <a:lnTo>
                  <a:pt x="4425" y="3855"/>
                </a:lnTo>
                <a:lnTo>
                  <a:pt x="4451" y="3875"/>
                </a:lnTo>
                <a:lnTo>
                  <a:pt x="4477" y="3893"/>
                </a:lnTo>
                <a:lnTo>
                  <a:pt x="4505" y="3911"/>
                </a:lnTo>
                <a:lnTo>
                  <a:pt x="4533" y="3927"/>
                </a:lnTo>
                <a:lnTo>
                  <a:pt x="4561" y="3941"/>
                </a:lnTo>
                <a:lnTo>
                  <a:pt x="4591" y="3953"/>
                </a:lnTo>
                <a:lnTo>
                  <a:pt x="4621" y="3965"/>
                </a:lnTo>
                <a:lnTo>
                  <a:pt x="4651" y="3975"/>
                </a:lnTo>
                <a:lnTo>
                  <a:pt x="4683" y="3983"/>
                </a:lnTo>
                <a:lnTo>
                  <a:pt x="4715" y="3991"/>
                </a:lnTo>
                <a:lnTo>
                  <a:pt x="4747" y="3997"/>
                </a:lnTo>
                <a:lnTo>
                  <a:pt x="4779" y="4001"/>
                </a:lnTo>
                <a:lnTo>
                  <a:pt x="4811" y="4003"/>
                </a:lnTo>
                <a:lnTo>
                  <a:pt x="4845" y="4003"/>
                </a:lnTo>
                <a:lnTo>
                  <a:pt x="4845" y="4003"/>
                </a:lnTo>
                <a:lnTo>
                  <a:pt x="4891" y="4003"/>
                </a:lnTo>
                <a:lnTo>
                  <a:pt x="4939" y="3997"/>
                </a:lnTo>
                <a:lnTo>
                  <a:pt x="4985" y="3989"/>
                </a:lnTo>
                <a:lnTo>
                  <a:pt x="5032" y="3977"/>
                </a:lnTo>
                <a:lnTo>
                  <a:pt x="5076" y="3963"/>
                </a:lnTo>
                <a:lnTo>
                  <a:pt x="5118" y="3945"/>
                </a:lnTo>
                <a:lnTo>
                  <a:pt x="5160" y="3923"/>
                </a:lnTo>
                <a:lnTo>
                  <a:pt x="5200" y="3899"/>
                </a:lnTo>
                <a:lnTo>
                  <a:pt x="5568" y="4267"/>
                </a:lnTo>
                <a:lnTo>
                  <a:pt x="5770" y="4065"/>
                </a:lnTo>
                <a:lnTo>
                  <a:pt x="5402" y="3699"/>
                </a:lnTo>
                <a:lnTo>
                  <a:pt x="5402" y="3699"/>
                </a:lnTo>
                <a:lnTo>
                  <a:pt x="5418" y="3673"/>
                </a:lnTo>
                <a:lnTo>
                  <a:pt x="5432" y="3647"/>
                </a:lnTo>
                <a:lnTo>
                  <a:pt x="5444" y="3621"/>
                </a:lnTo>
                <a:lnTo>
                  <a:pt x="5456" y="3593"/>
                </a:lnTo>
                <a:lnTo>
                  <a:pt x="5466" y="3567"/>
                </a:lnTo>
                <a:lnTo>
                  <a:pt x="5476" y="3539"/>
                </a:lnTo>
                <a:lnTo>
                  <a:pt x="5484" y="3511"/>
                </a:lnTo>
                <a:lnTo>
                  <a:pt x="5490" y="3483"/>
                </a:lnTo>
                <a:lnTo>
                  <a:pt x="6396" y="3483"/>
                </a:lnTo>
                <a:lnTo>
                  <a:pt x="6396" y="4797"/>
                </a:lnTo>
                <a:lnTo>
                  <a:pt x="4023" y="4797"/>
                </a:lnTo>
                <a:close/>
                <a:moveTo>
                  <a:pt x="3377" y="5307"/>
                </a:moveTo>
                <a:lnTo>
                  <a:pt x="3377" y="5307"/>
                </a:lnTo>
                <a:lnTo>
                  <a:pt x="3339" y="5305"/>
                </a:lnTo>
                <a:lnTo>
                  <a:pt x="3303" y="5301"/>
                </a:lnTo>
                <a:lnTo>
                  <a:pt x="3267" y="5291"/>
                </a:lnTo>
                <a:lnTo>
                  <a:pt x="3233" y="5279"/>
                </a:lnTo>
                <a:lnTo>
                  <a:pt x="3199" y="5263"/>
                </a:lnTo>
                <a:lnTo>
                  <a:pt x="3167" y="5245"/>
                </a:lnTo>
                <a:lnTo>
                  <a:pt x="3137" y="5223"/>
                </a:lnTo>
                <a:lnTo>
                  <a:pt x="3111" y="5197"/>
                </a:lnTo>
                <a:lnTo>
                  <a:pt x="3111" y="5197"/>
                </a:lnTo>
                <a:lnTo>
                  <a:pt x="3085" y="5169"/>
                </a:lnTo>
                <a:lnTo>
                  <a:pt x="3063" y="5139"/>
                </a:lnTo>
                <a:lnTo>
                  <a:pt x="3043" y="5109"/>
                </a:lnTo>
                <a:lnTo>
                  <a:pt x="3029" y="5075"/>
                </a:lnTo>
                <a:lnTo>
                  <a:pt x="3015" y="5041"/>
                </a:lnTo>
                <a:lnTo>
                  <a:pt x="3007" y="5005"/>
                </a:lnTo>
                <a:lnTo>
                  <a:pt x="3001" y="4969"/>
                </a:lnTo>
                <a:lnTo>
                  <a:pt x="2999" y="4931"/>
                </a:lnTo>
                <a:lnTo>
                  <a:pt x="2999" y="4931"/>
                </a:lnTo>
                <a:lnTo>
                  <a:pt x="3001" y="4893"/>
                </a:lnTo>
                <a:lnTo>
                  <a:pt x="3007" y="4857"/>
                </a:lnTo>
                <a:lnTo>
                  <a:pt x="3015" y="4821"/>
                </a:lnTo>
                <a:lnTo>
                  <a:pt x="3029" y="4787"/>
                </a:lnTo>
                <a:lnTo>
                  <a:pt x="3043" y="4753"/>
                </a:lnTo>
                <a:lnTo>
                  <a:pt x="3063" y="4723"/>
                </a:lnTo>
                <a:lnTo>
                  <a:pt x="3085" y="4693"/>
                </a:lnTo>
                <a:lnTo>
                  <a:pt x="3111" y="4665"/>
                </a:lnTo>
                <a:lnTo>
                  <a:pt x="3111" y="4665"/>
                </a:lnTo>
                <a:lnTo>
                  <a:pt x="3139" y="4639"/>
                </a:lnTo>
                <a:lnTo>
                  <a:pt x="3169" y="4617"/>
                </a:lnTo>
                <a:lnTo>
                  <a:pt x="3201" y="4597"/>
                </a:lnTo>
                <a:lnTo>
                  <a:pt x="3235" y="4583"/>
                </a:lnTo>
                <a:lnTo>
                  <a:pt x="3269" y="4571"/>
                </a:lnTo>
                <a:lnTo>
                  <a:pt x="3305" y="4561"/>
                </a:lnTo>
                <a:lnTo>
                  <a:pt x="3341" y="4557"/>
                </a:lnTo>
                <a:lnTo>
                  <a:pt x="3377" y="4555"/>
                </a:lnTo>
                <a:lnTo>
                  <a:pt x="3377" y="4555"/>
                </a:lnTo>
                <a:lnTo>
                  <a:pt x="3413" y="4557"/>
                </a:lnTo>
                <a:lnTo>
                  <a:pt x="3449" y="4561"/>
                </a:lnTo>
                <a:lnTo>
                  <a:pt x="3483" y="4571"/>
                </a:lnTo>
                <a:lnTo>
                  <a:pt x="3519" y="4583"/>
                </a:lnTo>
                <a:lnTo>
                  <a:pt x="3551" y="4597"/>
                </a:lnTo>
                <a:lnTo>
                  <a:pt x="3583" y="4617"/>
                </a:lnTo>
                <a:lnTo>
                  <a:pt x="3613" y="4639"/>
                </a:lnTo>
                <a:lnTo>
                  <a:pt x="3643" y="4665"/>
                </a:lnTo>
                <a:lnTo>
                  <a:pt x="3643" y="4665"/>
                </a:lnTo>
                <a:lnTo>
                  <a:pt x="3667" y="4693"/>
                </a:lnTo>
                <a:lnTo>
                  <a:pt x="3689" y="4723"/>
                </a:lnTo>
                <a:lnTo>
                  <a:pt x="3709" y="4753"/>
                </a:lnTo>
                <a:lnTo>
                  <a:pt x="3725" y="4787"/>
                </a:lnTo>
                <a:lnTo>
                  <a:pt x="3737" y="4821"/>
                </a:lnTo>
                <a:lnTo>
                  <a:pt x="3745" y="4857"/>
                </a:lnTo>
                <a:lnTo>
                  <a:pt x="3751" y="4893"/>
                </a:lnTo>
                <a:lnTo>
                  <a:pt x="3753" y="4931"/>
                </a:lnTo>
                <a:lnTo>
                  <a:pt x="3753" y="4931"/>
                </a:lnTo>
                <a:lnTo>
                  <a:pt x="3751" y="4969"/>
                </a:lnTo>
                <a:lnTo>
                  <a:pt x="3745" y="5005"/>
                </a:lnTo>
                <a:lnTo>
                  <a:pt x="3737" y="5041"/>
                </a:lnTo>
                <a:lnTo>
                  <a:pt x="3725" y="5075"/>
                </a:lnTo>
                <a:lnTo>
                  <a:pt x="3709" y="5109"/>
                </a:lnTo>
                <a:lnTo>
                  <a:pt x="3689" y="5139"/>
                </a:lnTo>
                <a:lnTo>
                  <a:pt x="3667" y="5169"/>
                </a:lnTo>
                <a:lnTo>
                  <a:pt x="3643" y="5197"/>
                </a:lnTo>
                <a:lnTo>
                  <a:pt x="3643" y="5197"/>
                </a:lnTo>
                <a:lnTo>
                  <a:pt x="3615" y="5223"/>
                </a:lnTo>
                <a:lnTo>
                  <a:pt x="3585" y="5245"/>
                </a:lnTo>
                <a:lnTo>
                  <a:pt x="3553" y="5263"/>
                </a:lnTo>
                <a:lnTo>
                  <a:pt x="3521" y="5279"/>
                </a:lnTo>
                <a:lnTo>
                  <a:pt x="3485" y="5291"/>
                </a:lnTo>
                <a:lnTo>
                  <a:pt x="3451" y="5301"/>
                </a:lnTo>
                <a:lnTo>
                  <a:pt x="3413" y="5305"/>
                </a:lnTo>
                <a:lnTo>
                  <a:pt x="3377" y="5307"/>
                </a:lnTo>
                <a:lnTo>
                  <a:pt x="3377" y="5307"/>
                </a:lnTo>
                <a:close/>
                <a:moveTo>
                  <a:pt x="5112" y="3609"/>
                </a:moveTo>
                <a:lnTo>
                  <a:pt x="5112" y="3609"/>
                </a:lnTo>
                <a:lnTo>
                  <a:pt x="5084" y="3633"/>
                </a:lnTo>
                <a:lnTo>
                  <a:pt x="5054" y="3655"/>
                </a:lnTo>
                <a:lnTo>
                  <a:pt x="5022" y="3675"/>
                </a:lnTo>
                <a:lnTo>
                  <a:pt x="4989" y="3691"/>
                </a:lnTo>
                <a:lnTo>
                  <a:pt x="4953" y="3703"/>
                </a:lnTo>
                <a:lnTo>
                  <a:pt x="4919" y="3711"/>
                </a:lnTo>
                <a:lnTo>
                  <a:pt x="4881" y="3717"/>
                </a:lnTo>
                <a:lnTo>
                  <a:pt x="4845" y="3719"/>
                </a:lnTo>
                <a:lnTo>
                  <a:pt x="4845" y="3719"/>
                </a:lnTo>
                <a:lnTo>
                  <a:pt x="4807" y="3717"/>
                </a:lnTo>
                <a:lnTo>
                  <a:pt x="4771" y="3711"/>
                </a:lnTo>
                <a:lnTo>
                  <a:pt x="4735" y="3703"/>
                </a:lnTo>
                <a:lnTo>
                  <a:pt x="4701" y="3691"/>
                </a:lnTo>
                <a:lnTo>
                  <a:pt x="4667" y="3675"/>
                </a:lnTo>
                <a:lnTo>
                  <a:pt x="4635" y="3655"/>
                </a:lnTo>
                <a:lnTo>
                  <a:pt x="4605" y="3633"/>
                </a:lnTo>
                <a:lnTo>
                  <a:pt x="4579" y="3609"/>
                </a:lnTo>
                <a:lnTo>
                  <a:pt x="4579" y="3609"/>
                </a:lnTo>
                <a:lnTo>
                  <a:pt x="4553" y="3581"/>
                </a:lnTo>
                <a:lnTo>
                  <a:pt x="4531" y="3551"/>
                </a:lnTo>
                <a:lnTo>
                  <a:pt x="4511" y="3519"/>
                </a:lnTo>
                <a:lnTo>
                  <a:pt x="4497" y="3487"/>
                </a:lnTo>
                <a:lnTo>
                  <a:pt x="4483" y="3453"/>
                </a:lnTo>
                <a:lnTo>
                  <a:pt x="4475" y="3417"/>
                </a:lnTo>
                <a:lnTo>
                  <a:pt x="4469" y="3379"/>
                </a:lnTo>
                <a:lnTo>
                  <a:pt x="4467" y="3343"/>
                </a:lnTo>
                <a:lnTo>
                  <a:pt x="4467" y="3343"/>
                </a:lnTo>
                <a:lnTo>
                  <a:pt x="4469" y="3306"/>
                </a:lnTo>
                <a:lnTo>
                  <a:pt x="4475" y="3270"/>
                </a:lnTo>
                <a:lnTo>
                  <a:pt x="4483" y="3234"/>
                </a:lnTo>
                <a:lnTo>
                  <a:pt x="4497" y="3200"/>
                </a:lnTo>
                <a:lnTo>
                  <a:pt x="4511" y="3166"/>
                </a:lnTo>
                <a:lnTo>
                  <a:pt x="4531" y="3134"/>
                </a:lnTo>
                <a:lnTo>
                  <a:pt x="4553" y="3104"/>
                </a:lnTo>
                <a:lnTo>
                  <a:pt x="4579" y="3078"/>
                </a:lnTo>
                <a:lnTo>
                  <a:pt x="4579" y="3078"/>
                </a:lnTo>
                <a:lnTo>
                  <a:pt x="4607" y="3052"/>
                </a:lnTo>
                <a:lnTo>
                  <a:pt x="4637" y="3030"/>
                </a:lnTo>
                <a:lnTo>
                  <a:pt x="4669" y="3010"/>
                </a:lnTo>
                <a:lnTo>
                  <a:pt x="4703" y="2994"/>
                </a:lnTo>
                <a:lnTo>
                  <a:pt x="4737" y="2982"/>
                </a:lnTo>
                <a:lnTo>
                  <a:pt x="4773" y="2974"/>
                </a:lnTo>
                <a:lnTo>
                  <a:pt x="4809" y="2968"/>
                </a:lnTo>
                <a:lnTo>
                  <a:pt x="4845" y="2968"/>
                </a:lnTo>
                <a:lnTo>
                  <a:pt x="4845" y="2968"/>
                </a:lnTo>
                <a:lnTo>
                  <a:pt x="4881" y="2968"/>
                </a:lnTo>
                <a:lnTo>
                  <a:pt x="4917" y="2974"/>
                </a:lnTo>
                <a:lnTo>
                  <a:pt x="4951" y="2982"/>
                </a:lnTo>
                <a:lnTo>
                  <a:pt x="4985" y="2994"/>
                </a:lnTo>
                <a:lnTo>
                  <a:pt x="5020" y="3010"/>
                </a:lnTo>
                <a:lnTo>
                  <a:pt x="5052" y="3028"/>
                </a:lnTo>
                <a:lnTo>
                  <a:pt x="5082" y="3052"/>
                </a:lnTo>
                <a:lnTo>
                  <a:pt x="5112" y="3078"/>
                </a:lnTo>
                <a:lnTo>
                  <a:pt x="5112" y="3078"/>
                </a:lnTo>
                <a:lnTo>
                  <a:pt x="5138" y="3106"/>
                </a:lnTo>
                <a:lnTo>
                  <a:pt x="5160" y="3136"/>
                </a:lnTo>
                <a:lnTo>
                  <a:pt x="5178" y="3168"/>
                </a:lnTo>
                <a:lnTo>
                  <a:pt x="5194" y="3202"/>
                </a:lnTo>
                <a:lnTo>
                  <a:pt x="5206" y="3236"/>
                </a:lnTo>
                <a:lnTo>
                  <a:pt x="5214" y="3272"/>
                </a:lnTo>
                <a:lnTo>
                  <a:pt x="5220" y="3308"/>
                </a:lnTo>
                <a:lnTo>
                  <a:pt x="5222" y="3343"/>
                </a:lnTo>
                <a:lnTo>
                  <a:pt x="5220" y="3379"/>
                </a:lnTo>
                <a:lnTo>
                  <a:pt x="5214" y="3415"/>
                </a:lnTo>
                <a:lnTo>
                  <a:pt x="5206" y="3449"/>
                </a:lnTo>
                <a:lnTo>
                  <a:pt x="5194" y="3485"/>
                </a:lnTo>
                <a:lnTo>
                  <a:pt x="5178" y="3517"/>
                </a:lnTo>
                <a:lnTo>
                  <a:pt x="5160" y="3549"/>
                </a:lnTo>
                <a:lnTo>
                  <a:pt x="5138" y="3581"/>
                </a:lnTo>
                <a:lnTo>
                  <a:pt x="5112" y="3609"/>
                </a:lnTo>
                <a:lnTo>
                  <a:pt x="5112" y="3609"/>
                </a:lnTo>
                <a:close/>
                <a:moveTo>
                  <a:pt x="5490" y="3198"/>
                </a:moveTo>
                <a:lnTo>
                  <a:pt x="5490" y="3198"/>
                </a:lnTo>
                <a:lnTo>
                  <a:pt x="5478" y="3154"/>
                </a:lnTo>
                <a:lnTo>
                  <a:pt x="5464" y="3112"/>
                </a:lnTo>
                <a:lnTo>
                  <a:pt x="5446" y="3068"/>
                </a:lnTo>
                <a:lnTo>
                  <a:pt x="5426" y="3028"/>
                </a:lnTo>
                <a:lnTo>
                  <a:pt x="5402" y="2988"/>
                </a:lnTo>
                <a:lnTo>
                  <a:pt x="5376" y="2948"/>
                </a:lnTo>
                <a:lnTo>
                  <a:pt x="5346" y="2912"/>
                </a:lnTo>
                <a:lnTo>
                  <a:pt x="5312" y="2876"/>
                </a:lnTo>
                <a:lnTo>
                  <a:pt x="5312" y="2876"/>
                </a:lnTo>
                <a:lnTo>
                  <a:pt x="5312" y="2876"/>
                </a:lnTo>
                <a:lnTo>
                  <a:pt x="5288" y="2852"/>
                </a:lnTo>
                <a:lnTo>
                  <a:pt x="5262" y="2830"/>
                </a:lnTo>
                <a:lnTo>
                  <a:pt x="5236" y="2810"/>
                </a:lnTo>
                <a:lnTo>
                  <a:pt x="5210" y="2792"/>
                </a:lnTo>
                <a:lnTo>
                  <a:pt x="5182" y="2774"/>
                </a:lnTo>
                <a:lnTo>
                  <a:pt x="5152" y="2758"/>
                </a:lnTo>
                <a:lnTo>
                  <a:pt x="5124" y="2744"/>
                </a:lnTo>
                <a:lnTo>
                  <a:pt x="5094" y="2730"/>
                </a:lnTo>
                <a:lnTo>
                  <a:pt x="5064" y="2720"/>
                </a:lnTo>
                <a:lnTo>
                  <a:pt x="5034" y="2710"/>
                </a:lnTo>
                <a:lnTo>
                  <a:pt x="5001" y="2702"/>
                </a:lnTo>
                <a:lnTo>
                  <a:pt x="4971" y="2694"/>
                </a:lnTo>
                <a:lnTo>
                  <a:pt x="4939" y="2690"/>
                </a:lnTo>
                <a:lnTo>
                  <a:pt x="4907" y="2686"/>
                </a:lnTo>
                <a:lnTo>
                  <a:pt x="4875" y="2684"/>
                </a:lnTo>
                <a:lnTo>
                  <a:pt x="4845" y="2682"/>
                </a:lnTo>
                <a:lnTo>
                  <a:pt x="4813" y="2684"/>
                </a:lnTo>
                <a:lnTo>
                  <a:pt x="4781" y="2686"/>
                </a:lnTo>
                <a:lnTo>
                  <a:pt x="4749" y="2690"/>
                </a:lnTo>
                <a:lnTo>
                  <a:pt x="4717" y="2694"/>
                </a:lnTo>
                <a:lnTo>
                  <a:pt x="4687" y="2702"/>
                </a:lnTo>
                <a:lnTo>
                  <a:pt x="4655" y="2710"/>
                </a:lnTo>
                <a:lnTo>
                  <a:pt x="4625" y="2720"/>
                </a:lnTo>
                <a:lnTo>
                  <a:pt x="4595" y="2730"/>
                </a:lnTo>
                <a:lnTo>
                  <a:pt x="4565" y="2744"/>
                </a:lnTo>
                <a:lnTo>
                  <a:pt x="4537" y="2758"/>
                </a:lnTo>
                <a:lnTo>
                  <a:pt x="4509" y="2774"/>
                </a:lnTo>
                <a:lnTo>
                  <a:pt x="4481" y="2792"/>
                </a:lnTo>
                <a:lnTo>
                  <a:pt x="4453" y="2810"/>
                </a:lnTo>
                <a:lnTo>
                  <a:pt x="4427" y="2830"/>
                </a:lnTo>
                <a:lnTo>
                  <a:pt x="4401" y="2852"/>
                </a:lnTo>
                <a:lnTo>
                  <a:pt x="4377" y="2876"/>
                </a:lnTo>
                <a:lnTo>
                  <a:pt x="4377" y="2876"/>
                </a:lnTo>
                <a:lnTo>
                  <a:pt x="4345" y="2910"/>
                </a:lnTo>
                <a:lnTo>
                  <a:pt x="4315" y="2948"/>
                </a:lnTo>
                <a:lnTo>
                  <a:pt x="4289" y="2986"/>
                </a:lnTo>
                <a:lnTo>
                  <a:pt x="4265" y="3026"/>
                </a:lnTo>
                <a:lnTo>
                  <a:pt x="4243" y="3066"/>
                </a:lnTo>
                <a:lnTo>
                  <a:pt x="4225" y="3110"/>
                </a:lnTo>
                <a:lnTo>
                  <a:pt x="4211" y="3154"/>
                </a:lnTo>
                <a:lnTo>
                  <a:pt x="4199" y="3198"/>
                </a:lnTo>
                <a:lnTo>
                  <a:pt x="284" y="3198"/>
                </a:lnTo>
                <a:lnTo>
                  <a:pt x="284" y="1884"/>
                </a:lnTo>
                <a:lnTo>
                  <a:pt x="1014" y="1884"/>
                </a:lnTo>
                <a:lnTo>
                  <a:pt x="1014" y="1884"/>
                </a:lnTo>
                <a:lnTo>
                  <a:pt x="1024" y="1930"/>
                </a:lnTo>
                <a:lnTo>
                  <a:pt x="1040" y="1976"/>
                </a:lnTo>
                <a:lnTo>
                  <a:pt x="1058" y="2018"/>
                </a:lnTo>
                <a:lnTo>
                  <a:pt x="1078" y="2060"/>
                </a:lnTo>
                <a:lnTo>
                  <a:pt x="1102" y="2102"/>
                </a:lnTo>
                <a:lnTo>
                  <a:pt x="1130" y="2140"/>
                </a:lnTo>
                <a:lnTo>
                  <a:pt x="1160" y="2178"/>
                </a:lnTo>
                <a:lnTo>
                  <a:pt x="1192" y="2212"/>
                </a:lnTo>
                <a:lnTo>
                  <a:pt x="1192" y="2212"/>
                </a:lnTo>
                <a:lnTo>
                  <a:pt x="1216" y="2236"/>
                </a:lnTo>
                <a:lnTo>
                  <a:pt x="1242" y="2258"/>
                </a:lnTo>
                <a:lnTo>
                  <a:pt x="1268" y="2278"/>
                </a:lnTo>
                <a:lnTo>
                  <a:pt x="1296" y="2298"/>
                </a:lnTo>
                <a:lnTo>
                  <a:pt x="1324" y="2314"/>
                </a:lnTo>
                <a:lnTo>
                  <a:pt x="1352" y="2330"/>
                </a:lnTo>
                <a:lnTo>
                  <a:pt x="1380" y="2344"/>
                </a:lnTo>
                <a:lnTo>
                  <a:pt x="1410" y="2358"/>
                </a:lnTo>
                <a:lnTo>
                  <a:pt x="1440" y="2370"/>
                </a:lnTo>
                <a:lnTo>
                  <a:pt x="1472" y="2378"/>
                </a:lnTo>
                <a:lnTo>
                  <a:pt x="1502" y="2388"/>
                </a:lnTo>
                <a:lnTo>
                  <a:pt x="1534" y="2394"/>
                </a:lnTo>
                <a:lnTo>
                  <a:pt x="1564" y="2400"/>
                </a:lnTo>
                <a:lnTo>
                  <a:pt x="1596" y="2404"/>
                </a:lnTo>
                <a:lnTo>
                  <a:pt x="1628" y="2406"/>
                </a:lnTo>
                <a:lnTo>
                  <a:pt x="1660" y="2406"/>
                </a:lnTo>
                <a:lnTo>
                  <a:pt x="1660" y="2406"/>
                </a:lnTo>
                <a:lnTo>
                  <a:pt x="1707" y="2404"/>
                </a:lnTo>
                <a:lnTo>
                  <a:pt x="1753" y="2400"/>
                </a:lnTo>
                <a:lnTo>
                  <a:pt x="1799" y="2392"/>
                </a:lnTo>
                <a:lnTo>
                  <a:pt x="1845" y="2380"/>
                </a:lnTo>
                <a:lnTo>
                  <a:pt x="1889" y="2366"/>
                </a:lnTo>
                <a:lnTo>
                  <a:pt x="1933" y="2348"/>
                </a:lnTo>
                <a:lnTo>
                  <a:pt x="1975" y="2326"/>
                </a:lnTo>
                <a:lnTo>
                  <a:pt x="2017" y="2302"/>
                </a:lnTo>
                <a:lnTo>
                  <a:pt x="2383" y="2670"/>
                </a:lnTo>
                <a:lnTo>
                  <a:pt x="2585" y="2468"/>
                </a:lnTo>
                <a:lnTo>
                  <a:pt x="2217" y="2100"/>
                </a:lnTo>
                <a:lnTo>
                  <a:pt x="2217" y="2100"/>
                </a:lnTo>
                <a:lnTo>
                  <a:pt x="2233" y="2076"/>
                </a:lnTo>
                <a:lnTo>
                  <a:pt x="2247" y="2050"/>
                </a:lnTo>
                <a:lnTo>
                  <a:pt x="2261" y="2024"/>
                </a:lnTo>
                <a:lnTo>
                  <a:pt x="2273" y="1996"/>
                </a:lnTo>
                <a:lnTo>
                  <a:pt x="2283" y="1970"/>
                </a:lnTo>
                <a:lnTo>
                  <a:pt x="2291" y="1942"/>
                </a:lnTo>
                <a:lnTo>
                  <a:pt x="2299" y="1914"/>
                </a:lnTo>
                <a:lnTo>
                  <a:pt x="2307" y="1884"/>
                </a:lnTo>
                <a:lnTo>
                  <a:pt x="6396" y="1884"/>
                </a:lnTo>
                <a:lnTo>
                  <a:pt x="6396" y="3198"/>
                </a:lnTo>
                <a:lnTo>
                  <a:pt x="5490" y="3198"/>
                </a:lnTo>
                <a:close/>
                <a:moveTo>
                  <a:pt x="1927" y="2012"/>
                </a:moveTo>
                <a:lnTo>
                  <a:pt x="1927" y="2012"/>
                </a:lnTo>
                <a:lnTo>
                  <a:pt x="1899" y="2038"/>
                </a:lnTo>
                <a:lnTo>
                  <a:pt x="1867" y="2060"/>
                </a:lnTo>
                <a:lnTo>
                  <a:pt x="1835" y="2078"/>
                </a:lnTo>
                <a:lnTo>
                  <a:pt x="1803" y="2094"/>
                </a:lnTo>
                <a:lnTo>
                  <a:pt x="1767" y="2106"/>
                </a:lnTo>
                <a:lnTo>
                  <a:pt x="1733" y="2114"/>
                </a:lnTo>
                <a:lnTo>
                  <a:pt x="1697" y="2120"/>
                </a:lnTo>
                <a:lnTo>
                  <a:pt x="1660" y="2122"/>
                </a:lnTo>
                <a:lnTo>
                  <a:pt x="1624" y="2120"/>
                </a:lnTo>
                <a:lnTo>
                  <a:pt x="1588" y="2114"/>
                </a:lnTo>
                <a:lnTo>
                  <a:pt x="1552" y="2106"/>
                </a:lnTo>
                <a:lnTo>
                  <a:pt x="1518" y="2094"/>
                </a:lnTo>
                <a:lnTo>
                  <a:pt x="1484" y="2078"/>
                </a:lnTo>
                <a:lnTo>
                  <a:pt x="1452" y="2060"/>
                </a:lnTo>
                <a:lnTo>
                  <a:pt x="1422" y="2038"/>
                </a:lnTo>
                <a:lnTo>
                  <a:pt x="1394" y="2012"/>
                </a:lnTo>
                <a:lnTo>
                  <a:pt x="1394" y="2012"/>
                </a:lnTo>
                <a:lnTo>
                  <a:pt x="1368" y="1984"/>
                </a:lnTo>
                <a:lnTo>
                  <a:pt x="1346" y="1954"/>
                </a:lnTo>
                <a:lnTo>
                  <a:pt x="1328" y="1922"/>
                </a:lnTo>
                <a:lnTo>
                  <a:pt x="1312" y="1890"/>
                </a:lnTo>
                <a:lnTo>
                  <a:pt x="1300" y="1854"/>
                </a:lnTo>
                <a:lnTo>
                  <a:pt x="1290" y="1820"/>
                </a:lnTo>
                <a:lnTo>
                  <a:pt x="1284" y="1782"/>
                </a:lnTo>
                <a:lnTo>
                  <a:pt x="1284" y="1746"/>
                </a:lnTo>
                <a:lnTo>
                  <a:pt x="1284" y="1746"/>
                </a:lnTo>
                <a:lnTo>
                  <a:pt x="1284" y="1708"/>
                </a:lnTo>
                <a:lnTo>
                  <a:pt x="1290" y="1672"/>
                </a:lnTo>
                <a:lnTo>
                  <a:pt x="1300" y="1636"/>
                </a:lnTo>
                <a:lnTo>
                  <a:pt x="1312" y="1600"/>
                </a:lnTo>
                <a:lnTo>
                  <a:pt x="1328" y="1568"/>
                </a:lnTo>
                <a:lnTo>
                  <a:pt x="1346" y="1536"/>
                </a:lnTo>
                <a:lnTo>
                  <a:pt x="1368" y="1506"/>
                </a:lnTo>
                <a:lnTo>
                  <a:pt x="1394" y="1478"/>
                </a:lnTo>
                <a:lnTo>
                  <a:pt x="1394" y="1478"/>
                </a:lnTo>
                <a:lnTo>
                  <a:pt x="1422" y="1454"/>
                </a:lnTo>
                <a:lnTo>
                  <a:pt x="1452" y="1430"/>
                </a:lnTo>
                <a:lnTo>
                  <a:pt x="1484" y="1412"/>
                </a:lnTo>
                <a:lnTo>
                  <a:pt x="1518" y="1396"/>
                </a:lnTo>
                <a:lnTo>
                  <a:pt x="1552" y="1384"/>
                </a:lnTo>
                <a:lnTo>
                  <a:pt x="1588" y="1376"/>
                </a:lnTo>
                <a:lnTo>
                  <a:pt x="1624" y="1370"/>
                </a:lnTo>
                <a:lnTo>
                  <a:pt x="1660" y="1368"/>
                </a:lnTo>
                <a:lnTo>
                  <a:pt x="1660" y="1368"/>
                </a:lnTo>
                <a:lnTo>
                  <a:pt x="1697" y="1370"/>
                </a:lnTo>
                <a:lnTo>
                  <a:pt x="1733" y="1376"/>
                </a:lnTo>
                <a:lnTo>
                  <a:pt x="1767" y="1384"/>
                </a:lnTo>
                <a:lnTo>
                  <a:pt x="1803" y="1396"/>
                </a:lnTo>
                <a:lnTo>
                  <a:pt x="1835" y="1412"/>
                </a:lnTo>
                <a:lnTo>
                  <a:pt x="1867" y="1430"/>
                </a:lnTo>
                <a:lnTo>
                  <a:pt x="1899" y="1454"/>
                </a:lnTo>
                <a:lnTo>
                  <a:pt x="1927" y="1478"/>
                </a:lnTo>
                <a:lnTo>
                  <a:pt x="1927" y="1478"/>
                </a:lnTo>
                <a:lnTo>
                  <a:pt x="1951" y="1506"/>
                </a:lnTo>
                <a:lnTo>
                  <a:pt x="1975" y="1536"/>
                </a:lnTo>
                <a:lnTo>
                  <a:pt x="1993" y="1568"/>
                </a:lnTo>
                <a:lnTo>
                  <a:pt x="2009" y="1600"/>
                </a:lnTo>
                <a:lnTo>
                  <a:pt x="2021" y="1636"/>
                </a:lnTo>
                <a:lnTo>
                  <a:pt x="2029" y="1672"/>
                </a:lnTo>
                <a:lnTo>
                  <a:pt x="2035" y="1708"/>
                </a:lnTo>
                <a:lnTo>
                  <a:pt x="2037" y="1746"/>
                </a:lnTo>
                <a:lnTo>
                  <a:pt x="2037" y="1746"/>
                </a:lnTo>
                <a:lnTo>
                  <a:pt x="2035" y="1782"/>
                </a:lnTo>
                <a:lnTo>
                  <a:pt x="2029" y="1820"/>
                </a:lnTo>
                <a:lnTo>
                  <a:pt x="2021" y="1854"/>
                </a:lnTo>
                <a:lnTo>
                  <a:pt x="2009" y="1890"/>
                </a:lnTo>
                <a:lnTo>
                  <a:pt x="1993" y="1922"/>
                </a:lnTo>
                <a:lnTo>
                  <a:pt x="1975" y="1954"/>
                </a:lnTo>
                <a:lnTo>
                  <a:pt x="1951" y="1984"/>
                </a:lnTo>
                <a:lnTo>
                  <a:pt x="1927" y="2012"/>
                </a:lnTo>
                <a:lnTo>
                  <a:pt x="1927" y="2012"/>
                </a:lnTo>
                <a:close/>
                <a:moveTo>
                  <a:pt x="6396" y="286"/>
                </a:moveTo>
                <a:lnTo>
                  <a:pt x="6396" y="1600"/>
                </a:lnTo>
                <a:lnTo>
                  <a:pt x="2305" y="1600"/>
                </a:lnTo>
                <a:lnTo>
                  <a:pt x="2305" y="1600"/>
                </a:lnTo>
                <a:lnTo>
                  <a:pt x="2293" y="1554"/>
                </a:lnTo>
                <a:lnTo>
                  <a:pt x="2279" y="1512"/>
                </a:lnTo>
                <a:lnTo>
                  <a:pt x="2261" y="1468"/>
                </a:lnTo>
                <a:lnTo>
                  <a:pt x="2241" y="1426"/>
                </a:lnTo>
                <a:lnTo>
                  <a:pt x="2217" y="1386"/>
                </a:lnTo>
                <a:lnTo>
                  <a:pt x="2191" y="1348"/>
                </a:lnTo>
                <a:lnTo>
                  <a:pt x="2161" y="1312"/>
                </a:lnTo>
                <a:lnTo>
                  <a:pt x="2129" y="1278"/>
                </a:lnTo>
                <a:lnTo>
                  <a:pt x="2129" y="1278"/>
                </a:lnTo>
                <a:lnTo>
                  <a:pt x="2103" y="1254"/>
                </a:lnTo>
                <a:lnTo>
                  <a:pt x="2079" y="1232"/>
                </a:lnTo>
                <a:lnTo>
                  <a:pt x="2051" y="1212"/>
                </a:lnTo>
                <a:lnTo>
                  <a:pt x="2025" y="1192"/>
                </a:lnTo>
                <a:lnTo>
                  <a:pt x="1997" y="1176"/>
                </a:lnTo>
                <a:lnTo>
                  <a:pt x="1969" y="1160"/>
                </a:lnTo>
                <a:lnTo>
                  <a:pt x="1939" y="1146"/>
                </a:lnTo>
                <a:lnTo>
                  <a:pt x="1909" y="1132"/>
                </a:lnTo>
                <a:lnTo>
                  <a:pt x="1879" y="1122"/>
                </a:lnTo>
                <a:lnTo>
                  <a:pt x="1849" y="1112"/>
                </a:lnTo>
                <a:lnTo>
                  <a:pt x="1819" y="1102"/>
                </a:lnTo>
                <a:lnTo>
                  <a:pt x="1787" y="1096"/>
                </a:lnTo>
                <a:lnTo>
                  <a:pt x="1755" y="1090"/>
                </a:lnTo>
                <a:lnTo>
                  <a:pt x="1725" y="1088"/>
                </a:lnTo>
                <a:lnTo>
                  <a:pt x="1693" y="1084"/>
                </a:lnTo>
                <a:lnTo>
                  <a:pt x="1660" y="1084"/>
                </a:lnTo>
                <a:lnTo>
                  <a:pt x="1628" y="1084"/>
                </a:lnTo>
                <a:lnTo>
                  <a:pt x="1596" y="1088"/>
                </a:lnTo>
                <a:lnTo>
                  <a:pt x="1564" y="1090"/>
                </a:lnTo>
                <a:lnTo>
                  <a:pt x="1534" y="1096"/>
                </a:lnTo>
                <a:lnTo>
                  <a:pt x="1502" y="1102"/>
                </a:lnTo>
                <a:lnTo>
                  <a:pt x="1472" y="1112"/>
                </a:lnTo>
                <a:lnTo>
                  <a:pt x="1440" y="1122"/>
                </a:lnTo>
                <a:lnTo>
                  <a:pt x="1410" y="1132"/>
                </a:lnTo>
                <a:lnTo>
                  <a:pt x="1380" y="1146"/>
                </a:lnTo>
                <a:lnTo>
                  <a:pt x="1352" y="1160"/>
                </a:lnTo>
                <a:lnTo>
                  <a:pt x="1324" y="1176"/>
                </a:lnTo>
                <a:lnTo>
                  <a:pt x="1296" y="1192"/>
                </a:lnTo>
                <a:lnTo>
                  <a:pt x="1268" y="1212"/>
                </a:lnTo>
                <a:lnTo>
                  <a:pt x="1242" y="1232"/>
                </a:lnTo>
                <a:lnTo>
                  <a:pt x="1216" y="1254"/>
                </a:lnTo>
                <a:lnTo>
                  <a:pt x="1192" y="1278"/>
                </a:lnTo>
                <a:lnTo>
                  <a:pt x="1192" y="1278"/>
                </a:lnTo>
                <a:lnTo>
                  <a:pt x="1160" y="1312"/>
                </a:lnTo>
                <a:lnTo>
                  <a:pt x="1130" y="1348"/>
                </a:lnTo>
                <a:lnTo>
                  <a:pt x="1104" y="1386"/>
                </a:lnTo>
                <a:lnTo>
                  <a:pt x="1080" y="1426"/>
                </a:lnTo>
                <a:lnTo>
                  <a:pt x="1058" y="1468"/>
                </a:lnTo>
                <a:lnTo>
                  <a:pt x="1042" y="1512"/>
                </a:lnTo>
                <a:lnTo>
                  <a:pt x="1026" y="1554"/>
                </a:lnTo>
                <a:lnTo>
                  <a:pt x="1014" y="1600"/>
                </a:lnTo>
                <a:lnTo>
                  <a:pt x="284" y="1600"/>
                </a:lnTo>
                <a:lnTo>
                  <a:pt x="284" y="286"/>
                </a:lnTo>
                <a:lnTo>
                  <a:pt x="6396" y="286"/>
                </a:lnTo>
                <a:close/>
                <a:moveTo>
                  <a:pt x="284" y="6395"/>
                </a:moveTo>
                <a:lnTo>
                  <a:pt x="284" y="5081"/>
                </a:lnTo>
                <a:lnTo>
                  <a:pt x="2733" y="5081"/>
                </a:lnTo>
                <a:lnTo>
                  <a:pt x="2733" y="5081"/>
                </a:lnTo>
                <a:lnTo>
                  <a:pt x="2745" y="5125"/>
                </a:lnTo>
                <a:lnTo>
                  <a:pt x="2759" y="5169"/>
                </a:lnTo>
                <a:lnTo>
                  <a:pt x="2777" y="5211"/>
                </a:lnTo>
                <a:lnTo>
                  <a:pt x="2797" y="5251"/>
                </a:lnTo>
                <a:lnTo>
                  <a:pt x="2821" y="5291"/>
                </a:lnTo>
                <a:lnTo>
                  <a:pt x="2847" y="5329"/>
                </a:lnTo>
                <a:lnTo>
                  <a:pt x="2877" y="5365"/>
                </a:lnTo>
                <a:lnTo>
                  <a:pt x="2909" y="5399"/>
                </a:lnTo>
                <a:lnTo>
                  <a:pt x="2909" y="5399"/>
                </a:lnTo>
                <a:lnTo>
                  <a:pt x="2933" y="5421"/>
                </a:lnTo>
                <a:lnTo>
                  <a:pt x="2957" y="5443"/>
                </a:lnTo>
                <a:lnTo>
                  <a:pt x="2983" y="5463"/>
                </a:lnTo>
                <a:lnTo>
                  <a:pt x="3009" y="5481"/>
                </a:lnTo>
                <a:lnTo>
                  <a:pt x="3037" y="5499"/>
                </a:lnTo>
                <a:lnTo>
                  <a:pt x="3065" y="5515"/>
                </a:lnTo>
                <a:lnTo>
                  <a:pt x="3093" y="5529"/>
                </a:lnTo>
                <a:lnTo>
                  <a:pt x="3123" y="5543"/>
                </a:lnTo>
                <a:lnTo>
                  <a:pt x="3153" y="5555"/>
                </a:lnTo>
                <a:lnTo>
                  <a:pt x="3183" y="5565"/>
                </a:lnTo>
                <a:lnTo>
                  <a:pt x="3215" y="5573"/>
                </a:lnTo>
                <a:lnTo>
                  <a:pt x="3247" y="5579"/>
                </a:lnTo>
                <a:lnTo>
                  <a:pt x="3279" y="5585"/>
                </a:lnTo>
                <a:lnTo>
                  <a:pt x="3311" y="5589"/>
                </a:lnTo>
                <a:lnTo>
                  <a:pt x="3343" y="5591"/>
                </a:lnTo>
                <a:lnTo>
                  <a:pt x="3377" y="5593"/>
                </a:lnTo>
                <a:lnTo>
                  <a:pt x="3377" y="5593"/>
                </a:lnTo>
                <a:lnTo>
                  <a:pt x="3425" y="5591"/>
                </a:lnTo>
                <a:lnTo>
                  <a:pt x="3471" y="5585"/>
                </a:lnTo>
                <a:lnTo>
                  <a:pt x="3517" y="5577"/>
                </a:lnTo>
                <a:lnTo>
                  <a:pt x="3563" y="5565"/>
                </a:lnTo>
                <a:lnTo>
                  <a:pt x="3607" y="5551"/>
                </a:lnTo>
                <a:lnTo>
                  <a:pt x="3651" y="5533"/>
                </a:lnTo>
                <a:lnTo>
                  <a:pt x="3691" y="5513"/>
                </a:lnTo>
                <a:lnTo>
                  <a:pt x="3733" y="5489"/>
                </a:lnTo>
                <a:lnTo>
                  <a:pt x="4099" y="5855"/>
                </a:lnTo>
                <a:lnTo>
                  <a:pt x="4301" y="5655"/>
                </a:lnTo>
                <a:lnTo>
                  <a:pt x="3933" y="5287"/>
                </a:lnTo>
                <a:lnTo>
                  <a:pt x="3933" y="5287"/>
                </a:lnTo>
                <a:lnTo>
                  <a:pt x="3949" y="5263"/>
                </a:lnTo>
                <a:lnTo>
                  <a:pt x="3961" y="5239"/>
                </a:lnTo>
                <a:lnTo>
                  <a:pt x="3975" y="5213"/>
                </a:lnTo>
                <a:lnTo>
                  <a:pt x="3985" y="5187"/>
                </a:lnTo>
                <a:lnTo>
                  <a:pt x="4005" y="5135"/>
                </a:lnTo>
                <a:lnTo>
                  <a:pt x="4019" y="5081"/>
                </a:lnTo>
                <a:lnTo>
                  <a:pt x="6396" y="5081"/>
                </a:lnTo>
                <a:lnTo>
                  <a:pt x="6396" y="6395"/>
                </a:lnTo>
                <a:lnTo>
                  <a:pt x="284" y="6395"/>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104233" tIns="52100" rIns="104233" bIns="52100" anchor="t" anchorCtr="0">
            <a:noAutofit/>
          </a:bodyPr>
          <a:lstStyle/>
          <a:p>
            <a:pPr>
              <a:buClr>
                <a:srgbClr val="000000"/>
              </a:buClr>
              <a:buSzPts val="900"/>
            </a:pPr>
            <a:endParaRPr sz="1200">
              <a:solidFill>
                <a:srgbClr val="000000"/>
              </a:solidFill>
              <a:latin typeface="Arial"/>
              <a:ea typeface="Arial"/>
              <a:cs typeface="Arial"/>
              <a:sym typeface="Arial"/>
            </a:endParaRPr>
          </a:p>
        </p:txBody>
      </p:sp>
      <p:sp>
        <p:nvSpPr>
          <p:cNvPr id="88" name="Google Shape;3736;g237ae03a6ee_5_0">
            <a:extLst>
              <a:ext uri="{FF2B5EF4-FFF2-40B4-BE49-F238E27FC236}">
                <a16:creationId xmlns:a16="http://schemas.microsoft.com/office/drawing/2014/main" id="{D8BCCCED-42BE-445B-8A94-FC8DF83CD152}"/>
              </a:ext>
            </a:extLst>
          </p:cNvPr>
          <p:cNvSpPr/>
          <p:nvPr/>
        </p:nvSpPr>
        <p:spPr>
          <a:xfrm>
            <a:off x="9618696" y="1934849"/>
            <a:ext cx="1608400" cy="823600"/>
          </a:xfrm>
          <a:prstGeom prst="rect">
            <a:avLst/>
          </a:prstGeom>
          <a:noFill/>
          <a:ln>
            <a:noFill/>
          </a:ln>
        </p:spPr>
        <p:txBody>
          <a:bodyPr spcFirstLastPara="1" wrap="square" lIns="0" tIns="0" rIns="0" bIns="0" anchor="ctr" anchorCtr="0">
            <a:noAutofit/>
          </a:bodyPr>
          <a:lstStyle/>
          <a:p>
            <a:pPr>
              <a:spcBef>
                <a:spcPts val="133"/>
              </a:spcBef>
              <a:buClr>
                <a:srgbClr val="000000"/>
              </a:buClr>
              <a:buSzPts val="900"/>
            </a:pPr>
            <a:r>
              <a:rPr lang="en" sz="1467" b="1">
                <a:solidFill>
                  <a:srgbClr val="FFFFFF"/>
                </a:solidFill>
                <a:latin typeface="Arial"/>
                <a:ea typeface="Arial"/>
                <a:cs typeface="Arial"/>
                <a:sym typeface="Arial"/>
              </a:rPr>
              <a:t>Security policies and secure environment</a:t>
            </a:r>
            <a:endParaRPr sz="2133">
              <a:solidFill>
                <a:srgbClr val="FFFFFF"/>
              </a:solidFill>
              <a:latin typeface="Arial"/>
              <a:ea typeface="Arial"/>
              <a:cs typeface="Arial"/>
              <a:sym typeface="Arial"/>
            </a:endParaRPr>
          </a:p>
        </p:txBody>
      </p:sp>
      <p:sp>
        <p:nvSpPr>
          <p:cNvPr id="89" name="Google Shape;3737;g237ae03a6ee_5_0">
            <a:extLst>
              <a:ext uri="{FF2B5EF4-FFF2-40B4-BE49-F238E27FC236}">
                <a16:creationId xmlns:a16="http://schemas.microsoft.com/office/drawing/2014/main" id="{800935B9-1B9A-423D-A49A-A7D0AA6F077F}"/>
              </a:ext>
            </a:extLst>
          </p:cNvPr>
          <p:cNvSpPr/>
          <p:nvPr/>
        </p:nvSpPr>
        <p:spPr>
          <a:xfrm>
            <a:off x="9618696" y="2962547"/>
            <a:ext cx="1197200" cy="494800"/>
          </a:xfrm>
          <a:prstGeom prst="rect">
            <a:avLst/>
          </a:prstGeom>
          <a:noFill/>
          <a:ln>
            <a:noFill/>
          </a:ln>
        </p:spPr>
        <p:txBody>
          <a:bodyPr spcFirstLastPara="1" wrap="square" lIns="0" tIns="0" rIns="0" bIns="0" anchor="ctr" anchorCtr="0">
            <a:noAutofit/>
          </a:bodyPr>
          <a:lstStyle/>
          <a:p>
            <a:pPr>
              <a:buClr>
                <a:srgbClr val="000000"/>
              </a:buClr>
              <a:buSzPts val="900"/>
            </a:pPr>
            <a:r>
              <a:rPr lang="en" sz="1467" b="1">
                <a:solidFill>
                  <a:srgbClr val="FFFFFF"/>
                </a:solidFill>
              </a:rPr>
              <a:t>Quantum </a:t>
            </a:r>
            <a:r>
              <a:rPr lang="en" sz="1467" b="1">
                <a:solidFill>
                  <a:srgbClr val="FFFFFF"/>
                </a:solidFill>
                <a:latin typeface="Arial"/>
                <a:ea typeface="Arial"/>
                <a:cs typeface="Arial"/>
                <a:sym typeface="Arial"/>
              </a:rPr>
              <a:t>strategy</a:t>
            </a:r>
            <a:endParaRPr sz="1467" b="1">
              <a:solidFill>
                <a:srgbClr val="FFFFFF"/>
              </a:solidFill>
              <a:latin typeface="Arial"/>
              <a:ea typeface="Arial"/>
              <a:cs typeface="Arial"/>
              <a:sym typeface="Arial"/>
            </a:endParaRPr>
          </a:p>
        </p:txBody>
      </p:sp>
      <p:sp>
        <p:nvSpPr>
          <p:cNvPr id="90" name="Google Shape;3738;g237ae03a6ee_5_0">
            <a:extLst>
              <a:ext uri="{FF2B5EF4-FFF2-40B4-BE49-F238E27FC236}">
                <a16:creationId xmlns:a16="http://schemas.microsoft.com/office/drawing/2014/main" id="{96172002-AF5A-4AA3-969A-147F54164D6C}"/>
              </a:ext>
            </a:extLst>
          </p:cNvPr>
          <p:cNvSpPr/>
          <p:nvPr/>
        </p:nvSpPr>
        <p:spPr>
          <a:xfrm>
            <a:off x="9618696" y="3781079"/>
            <a:ext cx="1608400" cy="494800"/>
          </a:xfrm>
          <a:prstGeom prst="rect">
            <a:avLst/>
          </a:prstGeom>
          <a:noFill/>
          <a:ln>
            <a:noFill/>
          </a:ln>
        </p:spPr>
        <p:txBody>
          <a:bodyPr spcFirstLastPara="1" wrap="square" lIns="0" tIns="0" rIns="0" bIns="0" anchor="ctr" anchorCtr="0">
            <a:noAutofit/>
          </a:bodyPr>
          <a:lstStyle/>
          <a:p>
            <a:pPr>
              <a:spcBef>
                <a:spcPts val="133"/>
              </a:spcBef>
              <a:buClr>
                <a:srgbClr val="000000"/>
              </a:buClr>
              <a:buSzPts val="900"/>
            </a:pPr>
            <a:r>
              <a:rPr lang="en" sz="1467" b="1">
                <a:solidFill>
                  <a:srgbClr val="FFFFFF"/>
                </a:solidFill>
                <a:latin typeface="Arial"/>
                <a:ea typeface="Arial"/>
                <a:cs typeface="Arial"/>
                <a:sym typeface="Arial"/>
              </a:rPr>
              <a:t>Initial use cases</a:t>
            </a:r>
            <a:endParaRPr sz="1467" b="1">
              <a:solidFill>
                <a:srgbClr val="FFFFFF"/>
              </a:solidFill>
              <a:latin typeface="Arial"/>
              <a:ea typeface="Arial"/>
              <a:cs typeface="Arial"/>
              <a:sym typeface="Arial"/>
            </a:endParaRPr>
          </a:p>
        </p:txBody>
      </p:sp>
      <p:sp>
        <p:nvSpPr>
          <p:cNvPr id="91" name="Google Shape;3739;g237ae03a6ee_5_0">
            <a:extLst>
              <a:ext uri="{FF2B5EF4-FFF2-40B4-BE49-F238E27FC236}">
                <a16:creationId xmlns:a16="http://schemas.microsoft.com/office/drawing/2014/main" id="{31532F8D-62C4-401C-A67A-7402357528F1}"/>
              </a:ext>
            </a:extLst>
          </p:cNvPr>
          <p:cNvSpPr/>
          <p:nvPr/>
        </p:nvSpPr>
        <p:spPr>
          <a:xfrm>
            <a:off x="9618696" y="4600456"/>
            <a:ext cx="1764000" cy="494800"/>
          </a:xfrm>
          <a:prstGeom prst="rect">
            <a:avLst/>
          </a:prstGeom>
          <a:noFill/>
          <a:ln>
            <a:noFill/>
          </a:ln>
        </p:spPr>
        <p:txBody>
          <a:bodyPr spcFirstLastPara="1" wrap="square" lIns="0" tIns="0" rIns="0" bIns="0" anchor="ctr" anchorCtr="0">
            <a:noAutofit/>
          </a:bodyPr>
          <a:lstStyle/>
          <a:p>
            <a:pPr>
              <a:spcBef>
                <a:spcPts val="133"/>
              </a:spcBef>
              <a:buClr>
                <a:srgbClr val="000000"/>
              </a:buClr>
              <a:buSzPts val="900"/>
            </a:pPr>
            <a:r>
              <a:rPr lang="en" sz="1467" b="1">
                <a:solidFill>
                  <a:srgbClr val="FFFFFF"/>
                </a:solidFill>
                <a:latin typeface="Arial"/>
                <a:ea typeface="Arial"/>
                <a:cs typeface="Arial"/>
                <a:sym typeface="Arial"/>
              </a:rPr>
              <a:t>Use cases at scale</a:t>
            </a:r>
            <a:endParaRPr sz="1467">
              <a:solidFill>
                <a:srgbClr val="FFFFFF"/>
              </a:solidFill>
              <a:latin typeface="Arial"/>
              <a:ea typeface="Arial"/>
              <a:cs typeface="Arial"/>
              <a:sym typeface="Arial"/>
            </a:endParaRPr>
          </a:p>
        </p:txBody>
      </p:sp>
      <p:sp>
        <p:nvSpPr>
          <p:cNvPr id="92" name="Google Shape;3740;g237ae03a6ee_5_0">
            <a:extLst>
              <a:ext uri="{FF2B5EF4-FFF2-40B4-BE49-F238E27FC236}">
                <a16:creationId xmlns:a16="http://schemas.microsoft.com/office/drawing/2014/main" id="{12F429FD-99EC-46B9-8DF2-2B39F4671D2F}"/>
              </a:ext>
            </a:extLst>
          </p:cNvPr>
          <p:cNvSpPr/>
          <p:nvPr/>
        </p:nvSpPr>
        <p:spPr>
          <a:xfrm>
            <a:off x="9654443" y="5553464"/>
            <a:ext cx="2463487" cy="576000"/>
          </a:xfrm>
          <a:prstGeom prst="rect">
            <a:avLst/>
          </a:prstGeom>
          <a:noFill/>
          <a:ln>
            <a:noFill/>
          </a:ln>
        </p:spPr>
        <p:txBody>
          <a:bodyPr spcFirstLastPara="1" wrap="square" lIns="0" tIns="0" rIns="0" bIns="0" anchor="ctr" anchorCtr="0">
            <a:noAutofit/>
          </a:bodyPr>
          <a:lstStyle/>
          <a:p>
            <a:pPr>
              <a:spcBef>
                <a:spcPts val="133"/>
              </a:spcBef>
              <a:buClr>
                <a:srgbClr val="000000"/>
              </a:buClr>
              <a:buSzPts val="900"/>
            </a:pPr>
            <a:r>
              <a:rPr lang="en" sz="1467" b="1">
                <a:solidFill>
                  <a:srgbClr val="FFFFFF"/>
                </a:solidFill>
                <a:latin typeface="Arial"/>
                <a:ea typeface="Arial"/>
                <a:cs typeface="Arial"/>
                <a:sym typeface="Arial"/>
              </a:rPr>
              <a:t>Continuing focus on </a:t>
            </a:r>
            <a:r>
              <a:rPr lang="en" sz="1467" b="1">
                <a:solidFill>
                  <a:srgbClr val="FFFFFF"/>
                </a:solidFill>
              </a:rPr>
              <a:t>Quantum Computing </a:t>
            </a:r>
            <a:r>
              <a:rPr lang="en" sz="1467" b="1">
                <a:solidFill>
                  <a:srgbClr val="FFFFFF"/>
                </a:solidFill>
                <a:latin typeface="Arial"/>
                <a:ea typeface="Arial"/>
                <a:cs typeface="Arial"/>
                <a:sym typeface="Arial"/>
              </a:rPr>
              <a:t>governance,</a:t>
            </a:r>
            <a:endParaRPr sz="1467" b="1">
              <a:solidFill>
                <a:srgbClr val="FFFFFF"/>
              </a:solidFill>
              <a:latin typeface="Arial"/>
              <a:ea typeface="Arial"/>
              <a:cs typeface="Arial"/>
              <a:sym typeface="Arial"/>
            </a:endParaRPr>
          </a:p>
          <a:p>
            <a:pPr>
              <a:spcBef>
                <a:spcPts val="133"/>
              </a:spcBef>
              <a:buClr>
                <a:srgbClr val="000000"/>
              </a:buClr>
              <a:buSzPts val="900"/>
            </a:pPr>
            <a:r>
              <a:rPr lang="en" sz="1467" b="1">
                <a:solidFill>
                  <a:srgbClr val="FFFFFF"/>
                </a:solidFill>
                <a:latin typeface="Arial"/>
                <a:ea typeface="Arial"/>
                <a:cs typeface="Arial"/>
                <a:sym typeface="Arial"/>
              </a:rPr>
              <a:t>security and</a:t>
            </a:r>
            <a:endParaRPr sz="1467" b="1">
              <a:solidFill>
                <a:srgbClr val="FFFFFF"/>
              </a:solidFill>
              <a:latin typeface="Arial"/>
              <a:ea typeface="Arial"/>
              <a:cs typeface="Arial"/>
              <a:sym typeface="Arial"/>
            </a:endParaRPr>
          </a:p>
          <a:p>
            <a:pPr>
              <a:spcBef>
                <a:spcPts val="133"/>
              </a:spcBef>
              <a:buClr>
                <a:srgbClr val="000000"/>
              </a:buClr>
              <a:buSzPts val="900"/>
            </a:pPr>
            <a:r>
              <a:rPr lang="en" sz="1467" b="1">
                <a:solidFill>
                  <a:srgbClr val="FFFFFF"/>
                </a:solidFill>
                <a:latin typeface="Arial"/>
                <a:ea typeface="Arial"/>
                <a:cs typeface="Arial"/>
                <a:sym typeface="Arial"/>
              </a:rPr>
              <a:t>responsible </a:t>
            </a:r>
            <a:r>
              <a:rPr lang="en" sz="1467" b="1">
                <a:solidFill>
                  <a:srgbClr val="FFFFFF"/>
                </a:solidFill>
              </a:rPr>
              <a:t>QC</a:t>
            </a:r>
            <a:endParaRPr sz="1467" b="1">
              <a:solidFill>
                <a:srgbClr val="FFFFFF"/>
              </a:solidFill>
              <a:latin typeface="Arial"/>
              <a:ea typeface="Arial"/>
              <a:cs typeface="Arial"/>
              <a:sym typeface="Arial"/>
            </a:endParaRPr>
          </a:p>
        </p:txBody>
      </p:sp>
      <p:sp>
        <p:nvSpPr>
          <p:cNvPr id="93" name="Google Shape;3741;g237ae03a6ee_5_0" descr="Edit&#10;">
            <a:extLst>
              <a:ext uri="{FF2B5EF4-FFF2-40B4-BE49-F238E27FC236}">
                <a16:creationId xmlns:a16="http://schemas.microsoft.com/office/drawing/2014/main" id="{5B54DCA1-5568-4B40-BF0E-476F6F615B92}"/>
              </a:ext>
            </a:extLst>
          </p:cNvPr>
          <p:cNvSpPr/>
          <p:nvPr/>
        </p:nvSpPr>
        <p:spPr>
          <a:xfrm>
            <a:off x="8899166" y="3064131"/>
            <a:ext cx="324372" cy="304887"/>
          </a:xfrm>
          <a:custGeom>
            <a:avLst/>
            <a:gdLst/>
            <a:ahLst/>
            <a:cxnLst/>
            <a:rect l="l" t="t" r="r" b="b"/>
            <a:pathLst>
              <a:path w="200" h="200" extrusionOk="0">
                <a:moveTo>
                  <a:pt x="171" y="188"/>
                </a:moveTo>
                <a:cubicBezTo>
                  <a:pt x="12" y="188"/>
                  <a:pt x="12" y="188"/>
                  <a:pt x="12" y="188"/>
                </a:cubicBezTo>
                <a:cubicBezTo>
                  <a:pt x="12" y="29"/>
                  <a:pt x="12" y="29"/>
                  <a:pt x="12" y="29"/>
                </a:cubicBezTo>
                <a:cubicBezTo>
                  <a:pt x="92" y="29"/>
                  <a:pt x="92" y="29"/>
                  <a:pt x="92" y="29"/>
                </a:cubicBezTo>
                <a:cubicBezTo>
                  <a:pt x="124" y="29"/>
                  <a:pt x="124" y="29"/>
                  <a:pt x="124" y="29"/>
                </a:cubicBezTo>
                <a:cubicBezTo>
                  <a:pt x="124" y="16"/>
                  <a:pt x="124" y="16"/>
                  <a:pt x="124" y="16"/>
                </a:cubicBezTo>
                <a:cubicBezTo>
                  <a:pt x="92" y="16"/>
                  <a:pt x="92" y="16"/>
                  <a:pt x="92" y="16"/>
                </a:cubicBezTo>
                <a:cubicBezTo>
                  <a:pt x="12" y="16"/>
                  <a:pt x="12" y="16"/>
                  <a:pt x="12" y="16"/>
                </a:cubicBezTo>
                <a:cubicBezTo>
                  <a:pt x="5" y="16"/>
                  <a:pt x="0" y="22"/>
                  <a:pt x="0" y="29"/>
                </a:cubicBezTo>
                <a:cubicBezTo>
                  <a:pt x="0" y="200"/>
                  <a:pt x="0" y="200"/>
                  <a:pt x="0" y="200"/>
                </a:cubicBezTo>
                <a:cubicBezTo>
                  <a:pt x="171" y="200"/>
                  <a:pt x="171" y="200"/>
                  <a:pt x="171" y="200"/>
                </a:cubicBezTo>
                <a:cubicBezTo>
                  <a:pt x="178" y="200"/>
                  <a:pt x="184" y="195"/>
                  <a:pt x="184" y="188"/>
                </a:cubicBezTo>
                <a:cubicBezTo>
                  <a:pt x="184" y="76"/>
                  <a:pt x="184" y="76"/>
                  <a:pt x="184" y="76"/>
                </a:cubicBezTo>
                <a:cubicBezTo>
                  <a:pt x="171" y="76"/>
                  <a:pt x="171" y="76"/>
                  <a:pt x="171" y="76"/>
                </a:cubicBezTo>
                <a:lnTo>
                  <a:pt x="171" y="188"/>
                </a:lnTo>
                <a:close/>
                <a:moveTo>
                  <a:pt x="79" y="112"/>
                </a:moveTo>
                <a:cubicBezTo>
                  <a:pt x="88" y="121"/>
                  <a:pt x="88" y="121"/>
                  <a:pt x="88" y="121"/>
                </a:cubicBezTo>
                <a:cubicBezTo>
                  <a:pt x="100" y="109"/>
                  <a:pt x="100" y="109"/>
                  <a:pt x="100" y="109"/>
                </a:cubicBezTo>
                <a:cubicBezTo>
                  <a:pt x="91" y="100"/>
                  <a:pt x="91" y="100"/>
                  <a:pt x="91" y="100"/>
                </a:cubicBezTo>
                <a:lnTo>
                  <a:pt x="79" y="112"/>
                </a:lnTo>
                <a:close/>
                <a:moveTo>
                  <a:pt x="191" y="0"/>
                </a:moveTo>
                <a:cubicBezTo>
                  <a:pt x="181" y="10"/>
                  <a:pt x="181" y="10"/>
                  <a:pt x="181" y="10"/>
                </a:cubicBezTo>
                <a:cubicBezTo>
                  <a:pt x="175" y="16"/>
                  <a:pt x="175" y="16"/>
                  <a:pt x="175" y="16"/>
                </a:cubicBezTo>
                <a:cubicBezTo>
                  <a:pt x="162" y="29"/>
                  <a:pt x="162" y="29"/>
                  <a:pt x="162" y="29"/>
                </a:cubicBezTo>
                <a:cubicBezTo>
                  <a:pt x="156" y="35"/>
                  <a:pt x="156" y="35"/>
                  <a:pt x="156" y="35"/>
                </a:cubicBezTo>
                <a:cubicBezTo>
                  <a:pt x="100" y="91"/>
                  <a:pt x="100" y="91"/>
                  <a:pt x="100" y="91"/>
                </a:cubicBezTo>
                <a:cubicBezTo>
                  <a:pt x="109" y="100"/>
                  <a:pt x="109" y="100"/>
                  <a:pt x="109" y="100"/>
                </a:cubicBezTo>
                <a:cubicBezTo>
                  <a:pt x="165" y="44"/>
                  <a:pt x="165" y="44"/>
                  <a:pt x="165" y="44"/>
                </a:cubicBezTo>
                <a:cubicBezTo>
                  <a:pt x="171" y="38"/>
                  <a:pt x="171" y="38"/>
                  <a:pt x="171" y="38"/>
                </a:cubicBezTo>
                <a:cubicBezTo>
                  <a:pt x="184" y="25"/>
                  <a:pt x="184" y="25"/>
                  <a:pt x="184" y="25"/>
                </a:cubicBezTo>
                <a:cubicBezTo>
                  <a:pt x="190" y="19"/>
                  <a:pt x="190" y="19"/>
                  <a:pt x="190" y="19"/>
                </a:cubicBezTo>
                <a:cubicBezTo>
                  <a:pt x="200" y="9"/>
                  <a:pt x="200" y="9"/>
                  <a:pt x="200" y="9"/>
                </a:cubicBezTo>
                <a:lnTo>
                  <a:pt x="191" y="0"/>
                </a:lnTo>
                <a:close/>
              </a:path>
            </a:pathLst>
          </a:custGeom>
          <a:solidFill>
            <a:srgbClr val="FFFFFF"/>
          </a:solidFill>
          <a:ln>
            <a:noFill/>
          </a:ln>
        </p:spPr>
        <p:txBody>
          <a:bodyPr spcFirstLastPara="1" wrap="square" lIns="121900" tIns="60933" rIns="121900" bIns="60933" anchor="t" anchorCtr="0">
            <a:noAutofit/>
          </a:bodyPr>
          <a:lstStyle/>
          <a:p>
            <a:pPr>
              <a:buClr>
                <a:srgbClr val="000000"/>
              </a:buClr>
              <a:buSzPts val="1800"/>
            </a:pPr>
            <a:endParaRPr sz="2400">
              <a:solidFill>
                <a:srgbClr val="000000"/>
              </a:solidFill>
              <a:latin typeface="Arial"/>
              <a:ea typeface="Arial"/>
              <a:cs typeface="Arial"/>
              <a:sym typeface="Arial"/>
            </a:endParaRPr>
          </a:p>
        </p:txBody>
      </p:sp>
      <p:sp>
        <p:nvSpPr>
          <p:cNvPr id="94" name="Google Shape;3742;g237ae03a6ee_5_0" descr="Spiderchart&#10;">
            <a:extLst>
              <a:ext uri="{FF2B5EF4-FFF2-40B4-BE49-F238E27FC236}">
                <a16:creationId xmlns:a16="http://schemas.microsoft.com/office/drawing/2014/main" id="{C48A3D41-30D2-4E68-A061-D52ED90910CE}"/>
              </a:ext>
            </a:extLst>
          </p:cNvPr>
          <p:cNvSpPr/>
          <p:nvPr/>
        </p:nvSpPr>
        <p:spPr>
          <a:xfrm>
            <a:off x="8371862" y="2152722"/>
            <a:ext cx="432215" cy="387725"/>
          </a:xfrm>
          <a:custGeom>
            <a:avLst/>
            <a:gdLst/>
            <a:ahLst/>
            <a:cxnLst/>
            <a:rect l="l" t="t" r="r" b="b"/>
            <a:pathLst>
              <a:path w="202" h="193" extrusionOk="0">
                <a:moveTo>
                  <a:pt x="154" y="193"/>
                </a:moveTo>
                <a:cubicBezTo>
                  <a:pt x="48" y="193"/>
                  <a:pt x="48" y="193"/>
                  <a:pt x="48" y="193"/>
                </a:cubicBezTo>
                <a:cubicBezTo>
                  <a:pt x="42" y="193"/>
                  <a:pt x="36" y="189"/>
                  <a:pt x="34" y="183"/>
                </a:cubicBezTo>
                <a:cubicBezTo>
                  <a:pt x="2" y="83"/>
                  <a:pt x="2" y="83"/>
                  <a:pt x="2" y="83"/>
                </a:cubicBezTo>
                <a:cubicBezTo>
                  <a:pt x="0" y="77"/>
                  <a:pt x="2" y="70"/>
                  <a:pt x="7" y="66"/>
                </a:cubicBezTo>
                <a:cubicBezTo>
                  <a:pt x="92" y="4"/>
                  <a:pt x="92" y="4"/>
                  <a:pt x="92" y="4"/>
                </a:cubicBezTo>
                <a:cubicBezTo>
                  <a:pt x="98" y="0"/>
                  <a:pt x="104" y="0"/>
                  <a:pt x="110" y="4"/>
                </a:cubicBezTo>
                <a:cubicBezTo>
                  <a:pt x="195" y="66"/>
                  <a:pt x="195" y="66"/>
                  <a:pt x="195" y="66"/>
                </a:cubicBezTo>
                <a:cubicBezTo>
                  <a:pt x="200" y="70"/>
                  <a:pt x="202" y="77"/>
                  <a:pt x="200" y="83"/>
                </a:cubicBezTo>
                <a:cubicBezTo>
                  <a:pt x="168" y="183"/>
                  <a:pt x="168" y="183"/>
                  <a:pt x="168" y="183"/>
                </a:cubicBezTo>
                <a:cubicBezTo>
                  <a:pt x="166" y="189"/>
                  <a:pt x="160" y="193"/>
                  <a:pt x="154" y="193"/>
                </a:cubicBezTo>
                <a:close/>
                <a:moveTo>
                  <a:pt x="101" y="14"/>
                </a:moveTo>
                <a:cubicBezTo>
                  <a:pt x="101" y="14"/>
                  <a:pt x="100" y="14"/>
                  <a:pt x="100" y="14"/>
                </a:cubicBezTo>
                <a:cubicBezTo>
                  <a:pt x="14" y="76"/>
                  <a:pt x="14" y="76"/>
                  <a:pt x="14" y="76"/>
                </a:cubicBezTo>
                <a:cubicBezTo>
                  <a:pt x="14" y="77"/>
                  <a:pt x="13" y="78"/>
                  <a:pt x="14" y="79"/>
                </a:cubicBezTo>
                <a:cubicBezTo>
                  <a:pt x="46" y="179"/>
                  <a:pt x="46" y="179"/>
                  <a:pt x="46" y="179"/>
                </a:cubicBezTo>
                <a:cubicBezTo>
                  <a:pt x="46" y="180"/>
                  <a:pt x="47" y="181"/>
                  <a:pt x="48" y="181"/>
                </a:cubicBezTo>
                <a:cubicBezTo>
                  <a:pt x="154" y="181"/>
                  <a:pt x="154" y="181"/>
                  <a:pt x="154" y="181"/>
                </a:cubicBezTo>
                <a:cubicBezTo>
                  <a:pt x="155" y="181"/>
                  <a:pt x="155" y="180"/>
                  <a:pt x="156" y="179"/>
                </a:cubicBezTo>
                <a:cubicBezTo>
                  <a:pt x="188" y="79"/>
                  <a:pt x="188" y="79"/>
                  <a:pt x="188" y="79"/>
                </a:cubicBezTo>
                <a:cubicBezTo>
                  <a:pt x="189" y="78"/>
                  <a:pt x="188" y="77"/>
                  <a:pt x="188" y="76"/>
                </a:cubicBezTo>
                <a:cubicBezTo>
                  <a:pt x="102" y="14"/>
                  <a:pt x="102" y="14"/>
                  <a:pt x="102" y="14"/>
                </a:cubicBezTo>
                <a:cubicBezTo>
                  <a:pt x="102" y="14"/>
                  <a:pt x="101" y="14"/>
                  <a:pt x="101" y="14"/>
                </a:cubicBezTo>
                <a:close/>
                <a:moveTo>
                  <a:pt x="132" y="163"/>
                </a:moveTo>
                <a:cubicBezTo>
                  <a:pt x="70" y="163"/>
                  <a:pt x="70" y="163"/>
                  <a:pt x="70" y="163"/>
                </a:cubicBezTo>
                <a:cubicBezTo>
                  <a:pt x="64" y="163"/>
                  <a:pt x="58" y="159"/>
                  <a:pt x="56" y="153"/>
                </a:cubicBezTo>
                <a:cubicBezTo>
                  <a:pt x="37" y="94"/>
                  <a:pt x="37" y="94"/>
                  <a:pt x="37" y="94"/>
                </a:cubicBezTo>
                <a:cubicBezTo>
                  <a:pt x="35" y="88"/>
                  <a:pt x="38" y="82"/>
                  <a:pt x="43" y="78"/>
                </a:cubicBezTo>
                <a:cubicBezTo>
                  <a:pt x="92" y="42"/>
                  <a:pt x="92" y="42"/>
                  <a:pt x="92" y="42"/>
                </a:cubicBezTo>
                <a:cubicBezTo>
                  <a:pt x="98" y="38"/>
                  <a:pt x="104" y="38"/>
                  <a:pt x="110" y="42"/>
                </a:cubicBezTo>
                <a:cubicBezTo>
                  <a:pt x="159" y="78"/>
                  <a:pt x="159" y="78"/>
                  <a:pt x="159" y="78"/>
                </a:cubicBezTo>
                <a:cubicBezTo>
                  <a:pt x="164" y="82"/>
                  <a:pt x="167" y="88"/>
                  <a:pt x="165" y="94"/>
                </a:cubicBezTo>
                <a:cubicBezTo>
                  <a:pt x="146" y="153"/>
                  <a:pt x="146" y="153"/>
                  <a:pt x="146" y="153"/>
                </a:cubicBezTo>
                <a:cubicBezTo>
                  <a:pt x="144" y="159"/>
                  <a:pt x="138" y="163"/>
                  <a:pt x="132" y="163"/>
                </a:cubicBezTo>
                <a:close/>
                <a:moveTo>
                  <a:pt x="101" y="51"/>
                </a:moveTo>
                <a:cubicBezTo>
                  <a:pt x="101" y="51"/>
                  <a:pt x="100" y="52"/>
                  <a:pt x="100" y="52"/>
                </a:cubicBezTo>
                <a:cubicBezTo>
                  <a:pt x="50" y="88"/>
                  <a:pt x="50" y="88"/>
                  <a:pt x="50" y="88"/>
                </a:cubicBezTo>
                <a:cubicBezTo>
                  <a:pt x="49" y="89"/>
                  <a:pt x="49" y="89"/>
                  <a:pt x="49" y="90"/>
                </a:cubicBezTo>
                <a:cubicBezTo>
                  <a:pt x="68" y="149"/>
                  <a:pt x="68" y="149"/>
                  <a:pt x="68" y="149"/>
                </a:cubicBezTo>
                <a:cubicBezTo>
                  <a:pt x="69" y="150"/>
                  <a:pt x="69" y="150"/>
                  <a:pt x="70" y="150"/>
                </a:cubicBezTo>
                <a:cubicBezTo>
                  <a:pt x="132" y="150"/>
                  <a:pt x="132" y="150"/>
                  <a:pt x="132" y="150"/>
                </a:cubicBezTo>
                <a:cubicBezTo>
                  <a:pt x="133" y="150"/>
                  <a:pt x="133" y="150"/>
                  <a:pt x="134" y="149"/>
                </a:cubicBezTo>
                <a:cubicBezTo>
                  <a:pt x="153" y="90"/>
                  <a:pt x="153" y="90"/>
                  <a:pt x="153" y="90"/>
                </a:cubicBezTo>
                <a:cubicBezTo>
                  <a:pt x="153" y="89"/>
                  <a:pt x="153" y="89"/>
                  <a:pt x="152" y="88"/>
                </a:cubicBezTo>
                <a:cubicBezTo>
                  <a:pt x="102" y="52"/>
                  <a:pt x="102" y="52"/>
                  <a:pt x="102" y="52"/>
                </a:cubicBezTo>
                <a:cubicBezTo>
                  <a:pt x="102" y="52"/>
                  <a:pt x="101" y="51"/>
                  <a:pt x="101" y="51"/>
                </a:cubicBezTo>
                <a:close/>
                <a:moveTo>
                  <a:pt x="120" y="132"/>
                </a:moveTo>
                <a:cubicBezTo>
                  <a:pt x="82" y="132"/>
                  <a:pt x="82" y="132"/>
                  <a:pt x="82" y="132"/>
                </a:cubicBezTo>
                <a:cubicBezTo>
                  <a:pt x="70" y="96"/>
                  <a:pt x="70" y="96"/>
                  <a:pt x="70" y="96"/>
                </a:cubicBezTo>
                <a:cubicBezTo>
                  <a:pt x="101" y="73"/>
                  <a:pt x="101" y="73"/>
                  <a:pt x="101" y="73"/>
                </a:cubicBezTo>
                <a:cubicBezTo>
                  <a:pt x="132" y="96"/>
                  <a:pt x="132" y="96"/>
                  <a:pt x="132" y="96"/>
                </a:cubicBezTo>
                <a:lnTo>
                  <a:pt x="120" y="132"/>
                </a:lnTo>
                <a:close/>
                <a:moveTo>
                  <a:pt x="91" y="120"/>
                </a:moveTo>
                <a:cubicBezTo>
                  <a:pt x="111" y="120"/>
                  <a:pt x="111" y="120"/>
                  <a:pt x="111" y="120"/>
                </a:cubicBezTo>
                <a:cubicBezTo>
                  <a:pt x="117" y="100"/>
                  <a:pt x="117" y="100"/>
                  <a:pt x="117" y="100"/>
                </a:cubicBezTo>
                <a:cubicBezTo>
                  <a:pt x="101" y="89"/>
                  <a:pt x="101" y="89"/>
                  <a:pt x="101" y="89"/>
                </a:cubicBezTo>
                <a:cubicBezTo>
                  <a:pt x="85" y="100"/>
                  <a:pt x="85" y="100"/>
                  <a:pt x="85" y="100"/>
                </a:cubicBezTo>
                <a:lnTo>
                  <a:pt x="91" y="120"/>
                </a:lnTo>
                <a:close/>
              </a:path>
            </a:pathLst>
          </a:custGeom>
          <a:solidFill>
            <a:srgbClr val="FFFFFF"/>
          </a:solidFill>
          <a:ln>
            <a:noFill/>
          </a:ln>
        </p:spPr>
        <p:txBody>
          <a:bodyPr spcFirstLastPara="1" wrap="square" lIns="121900" tIns="60933" rIns="121900" bIns="60933" anchor="t" anchorCtr="0">
            <a:noAutofit/>
          </a:bodyPr>
          <a:lstStyle/>
          <a:p>
            <a:pPr>
              <a:buClr>
                <a:srgbClr val="000000"/>
              </a:buClr>
              <a:buSzPts val="1800"/>
            </a:pPr>
            <a:endParaRPr sz="2400">
              <a:solidFill>
                <a:srgbClr val="000000"/>
              </a:solidFill>
              <a:latin typeface="Arial"/>
              <a:ea typeface="Arial"/>
              <a:cs typeface="Arial"/>
              <a:sym typeface="Arial"/>
            </a:endParaRPr>
          </a:p>
        </p:txBody>
      </p:sp>
      <p:grpSp>
        <p:nvGrpSpPr>
          <p:cNvPr id="95" name="Google Shape;3743;g237ae03a6ee_5_0">
            <a:extLst>
              <a:ext uri="{FF2B5EF4-FFF2-40B4-BE49-F238E27FC236}">
                <a16:creationId xmlns:a16="http://schemas.microsoft.com/office/drawing/2014/main" id="{C45BC19B-53E2-4E8C-B768-10F52D02520C}"/>
              </a:ext>
            </a:extLst>
          </p:cNvPr>
          <p:cNvGrpSpPr/>
          <p:nvPr/>
        </p:nvGrpSpPr>
        <p:grpSpPr>
          <a:xfrm>
            <a:off x="8374012" y="3931185"/>
            <a:ext cx="324376" cy="304887"/>
            <a:chOff x="1436997" y="1258056"/>
            <a:chExt cx="447869" cy="202412"/>
          </a:xfrm>
        </p:grpSpPr>
        <p:sp>
          <p:nvSpPr>
            <p:cNvPr id="96" name="Google Shape;3744;g237ae03a6ee_5_0">
              <a:extLst>
                <a:ext uri="{FF2B5EF4-FFF2-40B4-BE49-F238E27FC236}">
                  <a16:creationId xmlns:a16="http://schemas.microsoft.com/office/drawing/2014/main" id="{4113E6A6-602E-4328-A92E-15C45D11F429}"/>
                </a:ext>
              </a:extLst>
            </p:cNvPr>
            <p:cNvSpPr/>
            <p:nvPr/>
          </p:nvSpPr>
          <p:spPr>
            <a:xfrm>
              <a:off x="1535092" y="1258056"/>
              <a:ext cx="58223" cy="58223"/>
            </a:xfrm>
            <a:custGeom>
              <a:avLst/>
              <a:gdLst/>
              <a:ahLst/>
              <a:cxnLst/>
              <a:rect l="l" t="t" r="r" b="b"/>
              <a:pathLst>
                <a:path w="58223" h="58223" extrusionOk="0">
                  <a:moveTo>
                    <a:pt x="29112" y="58223"/>
                  </a:moveTo>
                  <a:cubicBezTo>
                    <a:pt x="45191" y="58222"/>
                    <a:pt x="58223" y="45188"/>
                    <a:pt x="58223" y="29110"/>
                  </a:cubicBezTo>
                  <a:cubicBezTo>
                    <a:pt x="58223" y="13032"/>
                    <a:pt x="45185" y="-1"/>
                    <a:pt x="29112" y="0"/>
                  </a:cubicBezTo>
                  <a:cubicBezTo>
                    <a:pt x="13032" y="1"/>
                    <a:pt x="0" y="13035"/>
                    <a:pt x="0" y="29113"/>
                  </a:cubicBezTo>
                  <a:cubicBezTo>
                    <a:pt x="0" y="29195"/>
                    <a:pt x="0" y="29278"/>
                    <a:pt x="0" y="29360"/>
                  </a:cubicBezTo>
                  <a:cubicBezTo>
                    <a:pt x="137" y="45341"/>
                    <a:pt x="13131" y="58224"/>
                    <a:pt x="29112" y="58223"/>
                  </a:cubicBezTo>
                  <a:close/>
                  <a:moveTo>
                    <a:pt x="13809" y="29360"/>
                  </a:moveTo>
                  <a:cubicBezTo>
                    <a:pt x="13809" y="20909"/>
                    <a:pt x="20658" y="14058"/>
                    <a:pt x="29112" y="14058"/>
                  </a:cubicBezTo>
                  <a:cubicBezTo>
                    <a:pt x="37565" y="14058"/>
                    <a:pt x="44414" y="20909"/>
                    <a:pt x="44414" y="29360"/>
                  </a:cubicBezTo>
                  <a:cubicBezTo>
                    <a:pt x="44414" y="37811"/>
                    <a:pt x="37565" y="44663"/>
                    <a:pt x="29112" y="44663"/>
                  </a:cubicBezTo>
                  <a:cubicBezTo>
                    <a:pt x="20658" y="44663"/>
                    <a:pt x="13809" y="37811"/>
                    <a:pt x="13809" y="29360"/>
                  </a:cubicBezTo>
                  <a:close/>
                </a:path>
              </a:pathLst>
            </a:custGeom>
            <a:solidFill>
              <a:srgbClr val="FFFFFF"/>
            </a:solidFill>
            <a:ln>
              <a:noFill/>
            </a:ln>
          </p:spPr>
          <p:txBody>
            <a:bodyPr spcFirstLastPara="1" wrap="square" lIns="121900" tIns="60933" rIns="121900" bIns="609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97" name="Google Shape;3745;g237ae03a6ee_5_0">
              <a:extLst>
                <a:ext uri="{FF2B5EF4-FFF2-40B4-BE49-F238E27FC236}">
                  <a16:creationId xmlns:a16="http://schemas.microsoft.com/office/drawing/2014/main" id="{C6FFA442-844A-4A18-AD66-8E47A7F45BC3}"/>
                </a:ext>
              </a:extLst>
            </p:cNvPr>
            <p:cNvSpPr/>
            <p:nvPr/>
          </p:nvSpPr>
          <p:spPr>
            <a:xfrm>
              <a:off x="1631633" y="1258056"/>
              <a:ext cx="58222" cy="58223"/>
            </a:xfrm>
            <a:custGeom>
              <a:avLst/>
              <a:gdLst/>
              <a:ahLst/>
              <a:cxnLst/>
              <a:rect l="l" t="t" r="r" b="b"/>
              <a:pathLst>
                <a:path w="58222" h="58223" extrusionOk="0">
                  <a:moveTo>
                    <a:pt x="29111" y="58223"/>
                  </a:moveTo>
                  <a:cubicBezTo>
                    <a:pt x="45191" y="58222"/>
                    <a:pt x="58223" y="45188"/>
                    <a:pt x="58223" y="29110"/>
                  </a:cubicBezTo>
                  <a:cubicBezTo>
                    <a:pt x="58223" y="13032"/>
                    <a:pt x="45185" y="-1"/>
                    <a:pt x="29111" y="0"/>
                  </a:cubicBezTo>
                  <a:cubicBezTo>
                    <a:pt x="13032" y="1"/>
                    <a:pt x="0" y="13035"/>
                    <a:pt x="0" y="29113"/>
                  </a:cubicBezTo>
                  <a:cubicBezTo>
                    <a:pt x="0" y="29195"/>
                    <a:pt x="0" y="29278"/>
                    <a:pt x="0" y="29360"/>
                  </a:cubicBezTo>
                  <a:cubicBezTo>
                    <a:pt x="168" y="45327"/>
                    <a:pt x="13144" y="58190"/>
                    <a:pt x="29111" y="58223"/>
                  </a:cubicBezTo>
                  <a:close/>
                  <a:moveTo>
                    <a:pt x="13809" y="29360"/>
                  </a:moveTo>
                  <a:cubicBezTo>
                    <a:pt x="13809" y="20909"/>
                    <a:pt x="20658" y="14058"/>
                    <a:pt x="29111" y="14058"/>
                  </a:cubicBezTo>
                  <a:cubicBezTo>
                    <a:pt x="37565" y="14058"/>
                    <a:pt x="44414" y="20909"/>
                    <a:pt x="44414" y="29360"/>
                  </a:cubicBezTo>
                  <a:cubicBezTo>
                    <a:pt x="44414" y="37811"/>
                    <a:pt x="37565" y="44663"/>
                    <a:pt x="29111" y="44663"/>
                  </a:cubicBezTo>
                  <a:cubicBezTo>
                    <a:pt x="20658" y="44663"/>
                    <a:pt x="13809" y="37811"/>
                    <a:pt x="13809" y="29360"/>
                  </a:cubicBezTo>
                  <a:close/>
                </a:path>
              </a:pathLst>
            </a:custGeom>
            <a:solidFill>
              <a:srgbClr val="FFFFFF"/>
            </a:solidFill>
            <a:ln>
              <a:noFill/>
            </a:ln>
          </p:spPr>
          <p:txBody>
            <a:bodyPr spcFirstLastPara="1" wrap="square" lIns="121900" tIns="60933" rIns="121900" bIns="609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98" name="Google Shape;3746;g237ae03a6ee_5_0">
              <a:extLst>
                <a:ext uri="{FF2B5EF4-FFF2-40B4-BE49-F238E27FC236}">
                  <a16:creationId xmlns:a16="http://schemas.microsoft.com/office/drawing/2014/main" id="{DAA2799E-C4F3-405B-BE1E-33688F00B925}"/>
                </a:ext>
              </a:extLst>
            </p:cNvPr>
            <p:cNvSpPr/>
            <p:nvPr/>
          </p:nvSpPr>
          <p:spPr>
            <a:xfrm>
              <a:off x="1728236" y="1258056"/>
              <a:ext cx="58223" cy="58223"/>
            </a:xfrm>
            <a:custGeom>
              <a:avLst/>
              <a:gdLst/>
              <a:ahLst/>
              <a:cxnLst/>
              <a:rect l="l" t="t" r="r" b="b"/>
              <a:pathLst>
                <a:path w="58223" h="58223" extrusionOk="0">
                  <a:moveTo>
                    <a:pt x="29111" y="58223"/>
                  </a:moveTo>
                  <a:cubicBezTo>
                    <a:pt x="45191" y="58222"/>
                    <a:pt x="58223" y="45188"/>
                    <a:pt x="58223" y="29110"/>
                  </a:cubicBezTo>
                  <a:cubicBezTo>
                    <a:pt x="58223" y="13032"/>
                    <a:pt x="45185" y="-1"/>
                    <a:pt x="29111" y="0"/>
                  </a:cubicBezTo>
                  <a:cubicBezTo>
                    <a:pt x="13032" y="1"/>
                    <a:pt x="0" y="13035"/>
                    <a:pt x="0" y="29113"/>
                  </a:cubicBezTo>
                  <a:cubicBezTo>
                    <a:pt x="0" y="29195"/>
                    <a:pt x="0" y="29278"/>
                    <a:pt x="0" y="29360"/>
                  </a:cubicBezTo>
                  <a:cubicBezTo>
                    <a:pt x="137" y="45341"/>
                    <a:pt x="13131" y="58224"/>
                    <a:pt x="29111" y="58223"/>
                  </a:cubicBezTo>
                  <a:close/>
                  <a:moveTo>
                    <a:pt x="13809" y="29360"/>
                  </a:moveTo>
                  <a:cubicBezTo>
                    <a:pt x="13809" y="20909"/>
                    <a:pt x="20658" y="14058"/>
                    <a:pt x="29111" y="14058"/>
                  </a:cubicBezTo>
                  <a:cubicBezTo>
                    <a:pt x="37565" y="14058"/>
                    <a:pt x="44414" y="20909"/>
                    <a:pt x="44414" y="29360"/>
                  </a:cubicBezTo>
                  <a:cubicBezTo>
                    <a:pt x="44414" y="37811"/>
                    <a:pt x="37565" y="44663"/>
                    <a:pt x="29111" y="44663"/>
                  </a:cubicBezTo>
                  <a:cubicBezTo>
                    <a:pt x="20658" y="44663"/>
                    <a:pt x="13809" y="37811"/>
                    <a:pt x="13809" y="29360"/>
                  </a:cubicBezTo>
                  <a:close/>
                </a:path>
              </a:pathLst>
            </a:custGeom>
            <a:solidFill>
              <a:srgbClr val="FFFFFF"/>
            </a:solidFill>
            <a:ln>
              <a:noFill/>
            </a:ln>
          </p:spPr>
          <p:txBody>
            <a:bodyPr spcFirstLastPara="1" wrap="square" lIns="121900" tIns="60933" rIns="121900" bIns="609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99" name="Google Shape;3747;g237ae03a6ee_5_0">
              <a:extLst>
                <a:ext uri="{FF2B5EF4-FFF2-40B4-BE49-F238E27FC236}">
                  <a16:creationId xmlns:a16="http://schemas.microsoft.com/office/drawing/2014/main" id="{B66E51C1-745E-4D32-9270-4857D47EA673}"/>
                </a:ext>
              </a:extLst>
            </p:cNvPr>
            <p:cNvSpPr/>
            <p:nvPr/>
          </p:nvSpPr>
          <p:spPr>
            <a:xfrm>
              <a:off x="1436997" y="1316785"/>
              <a:ext cx="447869" cy="143683"/>
            </a:xfrm>
            <a:custGeom>
              <a:avLst/>
              <a:gdLst/>
              <a:ahLst/>
              <a:cxnLst/>
              <a:rect l="l" t="t" r="r" b="b"/>
              <a:pathLst>
                <a:path w="447869" h="143683" extrusionOk="0">
                  <a:moveTo>
                    <a:pt x="387469" y="44779"/>
                  </a:moveTo>
                  <a:cubicBezTo>
                    <a:pt x="385790" y="40735"/>
                    <a:pt x="380627" y="37065"/>
                    <a:pt x="367502" y="37065"/>
                  </a:cubicBezTo>
                  <a:lnTo>
                    <a:pt x="364018" y="37065"/>
                  </a:lnTo>
                  <a:lnTo>
                    <a:pt x="364018" y="13428"/>
                  </a:lnTo>
                  <a:cubicBezTo>
                    <a:pt x="364000" y="10969"/>
                    <a:pt x="362538" y="8751"/>
                    <a:pt x="360286" y="7767"/>
                  </a:cubicBezTo>
                  <a:cubicBezTo>
                    <a:pt x="334776" y="-2589"/>
                    <a:pt x="306237" y="-2589"/>
                    <a:pt x="280727" y="7767"/>
                  </a:cubicBezTo>
                  <a:cubicBezTo>
                    <a:pt x="278475" y="8751"/>
                    <a:pt x="277013" y="10969"/>
                    <a:pt x="276995" y="13428"/>
                  </a:cubicBezTo>
                  <a:lnTo>
                    <a:pt x="276995" y="37065"/>
                  </a:lnTo>
                  <a:lnTo>
                    <a:pt x="267415" y="37065"/>
                  </a:lnTo>
                  <a:lnTo>
                    <a:pt x="267415" y="13428"/>
                  </a:lnTo>
                  <a:cubicBezTo>
                    <a:pt x="267409" y="10984"/>
                    <a:pt x="265972" y="8769"/>
                    <a:pt x="263745" y="7767"/>
                  </a:cubicBezTo>
                  <a:cubicBezTo>
                    <a:pt x="238235" y="-2589"/>
                    <a:pt x="209696" y="-2589"/>
                    <a:pt x="184186" y="7767"/>
                  </a:cubicBezTo>
                  <a:cubicBezTo>
                    <a:pt x="181935" y="8751"/>
                    <a:pt x="180473" y="10969"/>
                    <a:pt x="180454" y="13428"/>
                  </a:cubicBezTo>
                  <a:lnTo>
                    <a:pt x="180454" y="37065"/>
                  </a:lnTo>
                  <a:lnTo>
                    <a:pt x="170875" y="37065"/>
                  </a:lnTo>
                  <a:lnTo>
                    <a:pt x="170875" y="13428"/>
                  </a:lnTo>
                  <a:cubicBezTo>
                    <a:pt x="170856" y="10969"/>
                    <a:pt x="169394" y="8751"/>
                    <a:pt x="167142" y="7767"/>
                  </a:cubicBezTo>
                  <a:cubicBezTo>
                    <a:pt x="141632" y="-2589"/>
                    <a:pt x="113093" y="-2589"/>
                    <a:pt x="87583" y="7767"/>
                  </a:cubicBezTo>
                  <a:cubicBezTo>
                    <a:pt x="85331" y="8751"/>
                    <a:pt x="83870" y="10969"/>
                    <a:pt x="83851" y="13428"/>
                  </a:cubicBezTo>
                  <a:lnTo>
                    <a:pt x="83851" y="37065"/>
                  </a:lnTo>
                  <a:lnTo>
                    <a:pt x="80368" y="37065"/>
                  </a:lnTo>
                  <a:cubicBezTo>
                    <a:pt x="67243" y="37065"/>
                    <a:pt x="62080" y="40735"/>
                    <a:pt x="60462" y="44779"/>
                  </a:cubicBezTo>
                  <a:lnTo>
                    <a:pt x="0" y="129501"/>
                  </a:lnTo>
                  <a:lnTo>
                    <a:pt x="0" y="132362"/>
                  </a:lnTo>
                  <a:cubicBezTo>
                    <a:pt x="0" y="137525"/>
                    <a:pt x="3608" y="143683"/>
                    <a:pt x="20652" y="143683"/>
                  </a:cubicBezTo>
                  <a:lnTo>
                    <a:pt x="427218" y="143683"/>
                  </a:lnTo>
                  <a:cubicBezTo>
                    <a:pt x="444324" y="143683"/>
                    <a:pt x="447869" y="137463"/>
                    <a:pt x="447869" y="132362"/>
                  </a:cubicBezTo>
                  <a:lnTo>
                    <a:pt x="447869" y="129687"/>
                  </a:lnTo>
                  <a:close/>
                  <a:moveTo>
                    <a:pt x="22269" y="126764"/>
                  </a:moveTo>
                  <a:lnTo>
                    <a:pt x="73961" y="54296"/>
                  </a:lnTo>
                  <a:cubicBezTo>
                    <a:pt x="76013" y="53941"/>
                    <a:pt x="78097" y="53775"/>
                    <a:pt x="80181" y="53798"/>
                  </a:cubicBezTo>
                  <a:lnTo>
                    <a:pt x="367315" y="53798"/>
                  </a:lnTo>
                  <a:cubicBezTo>
                    <a:pt x="369399" y="53772"/>
                    <a:pt x="371483" y="53938"/>
                    <a:pt x="373536" y="54296"/>
                  </a:cubicBezTo>
                  <a:lnTo>
                    <a:pt x="425227" y="126764"/>
                  </a:lnTo>
                  <a:close/>
                  <a:moveTo>
                    <a:pt x="290617" y="18591"/>
                  </a:moveTo>
                  <a:cubicBezTo>
                    <a:pt x="309932" y="12372"/>
                    <a:pt x="330708" y="12372"/>
                    <a:pt x="350022" y="18591"/>
                  </a:cubicBezTo>
                  <a:lnTo>
                    <a:pt x="350022" y="37252"/>
                  </a:lnTo>
                  <a:lnTo>
                    <a:pt x="290617" y="37252"/>
                  </a:lnTo>
                  <a:close/>
                  <a:moveTo>
                    <a:pt x="194077" y="18591"/>
                  </a:moveTo>
                  <a:cubicBezTo>
                    <a:pt x="203600" y="15236"/>
                    <a:pt x="213652" y="13614"/>
                    <a:pt x="223748" y="13801"/>
                  </a:cubicBezTo>
                  <a:cubicBezTo>
                    <a:pt x="233856" y="13743"/>
                    <a:pt x="243902" y="15362"/>
                    <a:pt x="253482" y="18591"/>
                  </a:cubicBezTo>
                  <a:lnTo>
                    <a:pt x="253482" y="37252"/>
                  </a:lnTo>
                  <a:lnTo>
                    <a:pt x="194077" y="37252"/>
                  </a:lnTo>
                  <a:close/>
                  <a:moveTo>
                    <a:pt x="97474" y="18591"/>
                  </a:moveTo>
                  <a:cubicBezTo>
                    <a:pt x="116788" y="12372"/>
                    <a:pt x="137564" y="12372"/>
                    <a:pt x="156879" y="18591"/>
                  </a:cubicBezTo>
                  <a:lnTo>
                    <a:pt x="156879" y="37252"/>
                  </a:lnTo>
                  <a:lnTo>
                    <a:pt x="97474" y="37252"/>
                  </a:lnTo>
                  <a:close/>
                </a:path>
              </a:pathLst>
            </a:custGeom>
            <a:solidFill>
              <a:srgbClr val="FFFFFF"/>
            </a:solidFill>
            <a:ln>
              <a:noFill/>
            </a:ln>
          </p:spPr>
          <p:txBody>
            <a:bodyPr spcFirstLastPara="1" wrap="square" lIns="121900" tIns="60933" rIns="121900" bIns="609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100" name="Google Shape;3748;g237ae03a6ee_5_0">
            <a:extLst>
              <a:ext uri="{FF2B5EF4-FFF2-40B4-BE49-F238E27FC236}">
                <a16:creationId xmlns:a16="http://schemas.microsoft.com/office/drawing/2014/main" id="{FD1146C8-A3A5-43DE-A651-3183435C27FA}"/>
              </a:ext>
            </a:extLst>
          </p:cNvPr>
          <p:cNvGrpSpPr/>
          <p:nvPr/>
        </p:nvGrpSpPr>
        <p:grpSpPr>
          <a:xfrm>
            <a:off x="8884981" y="4789893"/>
            <a:ext cx="353073" cy="288147"/>
            <a:chOff x="3951515" y="4959336"/>
            <a:chExt cx="447759" cy="397919"/>
          </a:xfrm>
        </p:grpSpPr>
        <p:sp>
          <p:nvSpPr>
            <p:cNvPr id="101" name="Google Shape;3749;g237ae03a6ee_5_0">
              <a:extLst>
                <a:ext uri="{FF2B5EF4-FFF2-40B4-BE49-F238E27FC236}">
                  <a16:creationId xmlns:a16="http://schemas.microsoft.com/office/drawing/2014/main" id="{06EE5F68-018A-4373-A1FF-A9BCA664DC37}"/>
                </a:ext>
              </a:extLst>
            </p:cNvPr>
            <p:cNvSpPr/>
            <p:nvPr/>
          </p:nvSpPr>
          <p:spPr>
            <a:xfrm>
              <a:off x="4091225" y="4959336"/>
              <a:ext cx="192521" cy="205397"/>
            </a:xfrm>
            <a:custGeom>
              <a:avLst/>
              <a:gdLst/>
              <a:ahLst/>
              <a:cxnLst/>
              <a:rect l="l" t="t" r="r" b="b"/>
              <a:pathLst>
                <a:path w="192521" h="205397" extrusionOk="0">
                  <a:moveTo>
                    <a:pt x="96230" y="0"/>
                  </a:moveTo>
                  <a:lnTo>
                    <a:pt x="0" y="42112"/>
                  </a:lnTo>
                  <a:lnTo>
                    <a:pt x="0" y="163286"/>
                  </a:lnTo>
                  <a:lnTo>
                    <a:pt x="96230" y="205398"/>
                  </a:lnTo>
                  <a:lnTo>
                    <a:pt x="192522" y="163286"/>
                  </a:lnTo>
                  <a:lnTo>
                    <a:pt x="192522" y="42112"/>
                  </a:lnTo>
                  <a:close/>
                  <a:moveTo>
                    <a:pt x="143629" y="51318"/>
                  </a:moveTo>
                  <a:lnTo>
                    <a:pt x="96230" y="72032"/>
                  </a:lnTo>
                  <a:lnTo>
                    <a:pt x="48892" y="51318"/>
                  </a:lnTo>
                  <a:lnTo>
                    <a:pt x="96230" y="30605"/>
                  </a:lnTo>
                  <a:close/>
                  <a:moveTo>
                    <a:pt x="27992" y="72717"/>
                  </a:moveTo>
                  <a:lnTo>
                    <a:pt x="81674" y="96168"/>
                  </a:lnTo>
                  <a:lnTo>
                    <a:pt x="81674" y="168449"/>
                  </a:lnTo>
                  <a:lnTo>
                    <a:pt x="27992" y="144998"/>
                  </a:lnTo>
                  <a:close/>
                  <a:moveTo>
                    <a:pt x="110848" y="168449"/>
                  </a:moveTo>
                  <a:lnTo>
                    <a:pt x="110848" y="96168"/>
                  </a:lnTo>
                  <a:lnTo>
                    <a:pt x="164530" y="72717"/>
                  </a:lnTo>
                  <a:lnTo>
                    <a:pt x="164530" y="144998"/>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2" name="Google Shape;3750;g237ae03a6ee_5_0">
              <a:extLst>
                <a:ext uri="{FF2B5EF4-FFF2-40B4-BE49-F238E27FC236}">
                  <a16:creationId xmlns:a16="http://schemas.microsoft.com/office/drawing/2014/main" id="{F27BF047-708D-40C0-AA81-AF543A64194B}"/>
                </a:ext>
              </a:extLst>
            </p:cNvPr>
            <p:cNvSpPr/>
            <p:nvPr/>
          </p:nvSpPr>
          <p:spPr>
            <a:xfrm>
              <a:off x="3951515" y="5145264"/>
              <a:ext cx="447759" cy="211991"/>
            </a:xfrm>
            <a:custGeom>
              <a:avLst/>
              <a:gdLst/>
              <a:ahLst/>
              <a:cxnLst/>
              <a:rect l="l" t="t" r="r" b="b"/>
              <a:pathLst>
                <a:path w="447759" h="211991" extrusionOk="0">
                  <a:moveTo>
                    <a:pt x="447247" y="119183"/>
                  </a:moveTo>
                  <a:cubicBezTo>
                    <a:pt x="445319" y="108378"/>
                    <a:pt x="442594" y="97735"/>
                    <a:pt x="439098" y="87334"/>
                  </a:cubicBezTo>
                  <a:lnTo>
                    <a:pt x="438601" y="86028"/>
                  </a:lnTo>
                  <a:lnTo>
                    <a:pt x="437543" y="85033"/>
                  </a:lnTo>
                  <a:cubicBezTo>
                    <a:pt x="431323" y="79621"/>
                    <a:pt x="431323" y="79497"/>
                    <a:pt x="307723" y="92311"/>
                  </a:cubicBezTo>
                  <a:cubicBezTo>
                    <a:pt x="307269" y="79397"/>
                    <a:pt x="297373" y="68785"/>
                    <a:pt x="284521" y="67429"/>
                  </a:cubicBezTo>
                  <a:lnTo>
                    <a:pt x="157687" y="52687"/>
                  </a:lnTo>
                  <a:lnTo>
                    <a:pt x="138217" y="37322"/>
                  </a:lnTo>
                  <a:lnTo>
                    <a:pt x="0" y="0"/>
                  </a:lnTo>
                  <a:lnTo>
                    <a:pt x="0" y="172679"/>
                  </a:lnTo>
                  <a:lnTo>
                    <a:pt x="11134" y="176037"/>
                  </a:lnTo>
                  <a:cubicBezTo>
                    <a:pt x="45844" y="186364"/>
                    <a:pt x="102014" y="203407"/>
                    <a:pt x="117503" y="208757"/>
                  </a:cubicBezTo>
                  <a:cubicBezTo>
                    <a:pt x="121484" y="211743"/>
                    <a:pt x="127456" y="211992"/>
                    <a:pt x="136164" y="211992"/>
                  </a:cubicBezTo>
                  <a:lnTo>
                    <a:pt x="147112" y="211992"/>
                  </a:lnTo>
                  <a:cubicBezTo>
                    <a:pt x="158682" y="211992"/>
                    <a:pt x="174171" y="211556"/>
                    <a:pt x="189598" y="211245"/>
                  </a:cubicBezTo>
                  <a:cubicBezTo>
                    <a:pt x="220700" y="210623"/>
                    <a:pt x="251304" y="209877"/>
                    <a:pt x="251304" y="209877"/>
                  </a:cubicBezTo>
                  <a:lnTo>
                    <a:pt x="253606" y="209877"/>
                  </a:lnTo>
                  <a:lnTo>
                    <a:pt x="429208" y="150596"/>
                  </a:lnTo>
                  <a:cubicBezTo>
                    <a:pt x="442190" y="146062"/>
                    <a:pt x="449872" y="132681"/>
                    <a:pt x="447247" y="119183"/>
                  </a:cubicBezTo>
                  <a:close/>
                  <a:moveTo>
                    <a:pt x="30978" y="40930"/>
                  </a:moveTo>
                  <a:lnTo>
                    <a:pt x="124284" y="65812"/>
                  </a:lnTo>
                  <a:lnTo>
                    <a:pt x="145557" y="82731"/>
                  </a:lnTo>
                  <a:lnTo>
                    <a:pt x="276621" y="98034"/>
                  </a:lnTo>
                  <a:lnTo>
                    <a:pt x="276621" y="118063"/>
                  </a:lnTo>
                  <a:lnTo>
                    <a:pt x="137160" y="118063"/>
                  </a:lnTo>
                  <a:lnTo>
                    <a:pt x="137160" y="149165"/>
                  </a:lnTo>
                  <a:lnTo>
                    <a:pt x="277430" y="149165"/>
                  </a:lnTo>
                  <a:cubicBezTo>
                    <a:pt x="292166" y="148997"/>
                    <a:pt x="304657" y="138267"/>
                    <a:pt x="307039" y="123724"/>
                  </a:cubicBezTo>
                  <a:cubicBezTo>
                    <a:pt x="344362" y="120116"/>
                    <a:pt x="391823" y="115015"/>
                    <a:pt x="414465" y="112962"/>
                  </a:cubicBezTo>
                  <a:cubicBezTo>
                    <a:pt x="414963" y="115575"/>
                    <a:pt x="415523" y="118499"/>
                    <a:pt x="416270" y="122044"/>
                  </a:cubicBezTo>
                  <a:lnTo>
                    <a:pt x="248319" y="178650"/>
                  </a:lnTo>
                  <a:cubicBezTo>
                    <a:pt x="206517" y="179645"/>
                    <a:pt x="142572" y="181014"/>
                    <a:pt x="130690" y="180765"/>
                  </a:cubicBezTo>
                  <a:cubicBezTo>
                    <a:pt x="119121" y="175789"/>
                    <a:pt x="94861" y="168324"/>
                    <a:pt x="31164" y="149663"/>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03" name="Google Shape;3751;g237ae03a6ee_5_0">
            <a:extLst>
              <a:ext uri="{FF2B5EF4-FFF2-40B4-BE49-F238E27FC236}">
                <a16:creationId xmlns:a16="http://schemas.microsoft.com/office/drawing/2014/main" id="{04AC45FE-BFA5-4382-A51D-8349F37D142E}"/>
              </a:ext>
            </a:extLst>
          </p:cNvPr>
          <p:cNvSpPr/>
          <p:nvPr/>
        </p:nvSpPr>
        <p:spPr>
          <a:xfrm rot="5400000">
            <a:off x="8566425" y="4422237"/>
            <a:ext cx="771595" cy="1035692"/>
          </a:xfrm>
          <a:custGeom>
            <a:avLst/>
            <a:gdLst/>
            <a:ahLst/>
            <a:cxnLst/>
            <a:rect l="l" t="t" r="r" b="b"/>
            <a:pathLst>
              <a:path w="727" h="1072" extrusionOk="0">
                <a:moveTo>
                  <a:pt x="0" y="187"/>
                </a:moveTo>
                <a:lnTo>
                  <a:pt x="330" y="0"/>
                </a:lnTo>
                <a:lnTo>
                  <a:pt x="727" y="228"/>
                </a:lnTo>
                <a:lnTo>
                  <a:pt x="727" y="1072"/>
                </a:lnTo>
              </a:path>
            </a:pathLst>
          </a:custGeom>
          <a:noFill/>
          <a:ln w="19050" cap="flat" cmpd="sng">
            <a:solidFill>
              <a:srgbClr val="D93954"/>
            </a:solidFill>
            <a:prstDash val="solid"/>
            <a:round/>
            <a:headEnd type="oval" w="med" len="med"/>
            <a:tailEnd type="oval" w="med" len="med"/>
          </a:ln>
        </p:spPr>
        <p:txBody>
          <a:bodyPr spcFirstLastPara="1" wrap="square" lIns="91433" tIns="45700" rIns="91433" bIns="45700" anchor="t" anchorCtr="0">
            <a:noAutofit/>
          </a:bodyPr>
          <a:lstStyle/>
          <a:p>
            <a:pPr>
              <a:buClr>
                <a:srgbClr val="000000"/>
              </a:buClr>
              <a:buSzPts val="1100"/>
            </a:pPr>
            <a:endParaRPr sz="1333">
              <a:solidFill>
                <a:srgbClr val="000000"/>
              </a:solidFill>
              <a:latin typeface="Arial"/>
              <a:ea typeface="Arial"/>
              <a:cs typeface="Arial"/>
              <a:sym typeface="Arial"/>
            </a:endParaRPr>
          </a:p>
        </p:txBody>
      </p:sp>
      <p:sp>
        <p:nvSpPr>
          <p:cNvPr id="104" name="Google Shape;3752;g237ae03a6ee_5_0">
            <a:extLst>
              <a:ext uri="{FF2B5EF4-FFF2-40B4-BE49-F238E27FC236}">
                <a16:creationId xmlns:a16="http://schemas.microsoft.com/office/drawing/2014/main" id="{96ABE480-F6B9-45D0-A8C2-FF5D824DB267}"/>
              </a:ext>
            </a:extLst>
          </p:cNvPr>
          <p:cNvSpPr/>
          <p:nvPr/>
        </p:nvSpPr>
        <p:spPr>
          <a:xfrm rot="5400000">
            <a:off x="8259885" y="5264647"/>
            <a:ext cx="788576" cy="1040519"/>
          </a:xfrm>
          <a:custGeom>
            <a:avLst/>
            <a:gdLst/>
            <a:ahLst/>
            <a:cxnLst/>
            <a:rect l="l" t="t" r="r" b="b"/>
            <a:pathLst>
              <a:path w="743" h="1077" extrusionOk="0">
                <a:moveTo>
                  <a:pt x="0" y="884"/>
                </a:moveTo>
                <a:lnTo>
                  <a:pt x="337" y="1077"/>
                </a:lnTo>
                <a:lnTo>
                  <a:pt x="743" y="847"/>
                </a:lnTo>
                <a:lnTo>
                  <a:pt x="743" y="0"/>
                </a:lnTo>
              </a:path>
            </a:pathLst>
          </a:custGeom>
          <a:noFill/>
          <a:ln w="19050" cap="flat" cmpd="sng">
            <a:solidFill>
              <a:srgbClr val="D93954"/>
            </a:solidFill>
            <a:prstDash val="solid"/>
            <a:round/>
            <a:headEnd type="oval" w="med" len="med"/>
            <a:tailEnd type="oval" w="med" len="med"/>
          </a:ln>
        </p:spPr>
        <p:txBody>
          <a:bodyPr spcFirstLastPara="1" wrap="square" lIns="91433" tIns="45700" rIns="91433" bIns="45700" anchor="t" anchorCtr="0">
            <a:noAutofit/>
          </a:bodyPr>
          <a:lstStyle/>
          <a:p>
            <a:pPr>
              <a:buClr>
                <a:srgbClr val="000000"/>
              </a:buClr>
              <a:buSzPts val="1100"/>
            </a:pPr>
            <a:endParaRPr sz="1333">
              <a:solidFill>
                <a:srgbClr val="000000"/>
              </a:solidFill>
              <a:latin typeface="Arial"/>
              <a:ea typeface="Arial"/>
              <a:cs typeface="Arial"/>
              <a:sym typeface="Arial"/>
            </a:endParaRPr>
          </a:p>
        </p:txBody>
      </p:sp>
      <p:sp>
        <p:nvSpPr>
          <p:cNvPr id="105" name="Google Shape;3753;g237ae03a6ee_5_0">
            <a:extLst>
              <a:ext uri="{FF2B5EF4-FFF2-40B4-BE49-F238E27FC236}">
                <a16:creationId xmlns:a16="http://schemas.microsoft.com/office/drawing/2014/main" id="{2A12E46E-B658-4EB9-A6C3-319F4487ED5B}"/>
              </a:ext>
            </a:extLst>
          </p:cNvPr>
          <p:cNvSpPr/>
          <p:nvPr/>
        </p:nvSpPr>
        <p:spPr>
          <a:xfrm rot="5400000">
            <a:off x="8230698" y="1837055"/>
            <a:ext cx="846949" cy="1040519"/>
          </a:xfrm>
          <a:custGeom>
            <a:avLst/>
            <a:gdLst/>
            <a:ahLst/>
            <a:cxnLst/>
            <a:rect l="l" t="t" r="r" b="b"/>
            <a:pathLst>
              <a:path w="798" h="1077" extrusionOk="0">
                <a:moveTo>
                  <a:pt x="399" y="152"/>
                </a:moveTo>
                <a:lnTo>
                  <a:pt x="0" y="386"/>
                </a:lnTo>
                <a:lnTo>
                  <a:pt x="0" y="843"/>
                </a:lnTo>
                <a:lnTo>
                  <a:pt x="399" y="1077"/>
                </a:lnTo>
                <a:lnTo>
                  <a:pt x="798" y="844"/>
                </a:lnTo>
                <a:lnTo>
                  <a:pt x="798" y="0"/>
                </a:lnTo>
              </a:path>
            </a:pathLst>
          </a:custGeom>
          <a:noFill/>
          <a:ln w="19050" cap="flat" cmpd="sng">
            <a:solidFill>
              <a:srgbClr val="D93954"/>
            </a:solidFill>
            <a:prstDash val="solid"/>
            <a:round/>
            <a:headEnd type="oval" w="med" len="med"/>
            <a:tailEnd type="oval" w="med" len="med"/>
          </a:ln>
        </p:spPr>
        <p:txBody>
          <a:bodyPr spcFirstLastPara="1" wrap="square" lIns="91433" tIns="45700" rIns="91433" bIns="45700" anchor="t" anchorCtr="0">
            <a:noAutofit/>
          </a:bodyPr>
          <a:lstStyle/>
          <a:p>
            <a:pPr>
              <a:buClr>
                <a:srgbClr val="000000"/>
              </a:buClr>
              <a:buSzPts val="1100"/>
            </a:pPr>
            <a:endParaRPr sz="1333">
              <a:solidFill>
                <a:srgbClr val="000000"/>
              </a:solidFill>
              <a:latin typeface="Arial"/>
              <a:ea typeface="Arial"/>
              <a:cs typeface="Arial"/>
              <a:sym typeface="Arial"/>
            </a:endParaRPr>
          </a:p>
        </p:txBody>
      </p:sp>
      <p:sp>
        <p:nvSpPr>
          <p:cNvPr id="106" name="Google Shape;3754;g237ae03a6ee_5_0">
            <a:extLst>
              <a:ext uri="{FF2B5EF4-FFF2-40B4-BE49-F238E27FC236}">
                <a16:creationId xmlns:a16="http://schemas.microsoft.com/office/drawing/2014/main" id="{8003478C-2039-4081-A3FC-5FC9983B05CF}"/>
              </a:ext>
            </a:extLst>
          </p:cNvPr>
          <p:cNvSpPr/>
          <p:nvPr/>
        </p:nvSpPr>
        <p:spPr>
          <a:xfrm rot="5400000">
            <a:off x="8558172" y="2716031"/>
            <a:ext cx="783269" cy="1044387"/>
          </a:xfrm>
          <a:custGeom>
            <a:avLst/>
            <a:gdLst/>
            <a:ahLst/>
            <a:cxnLst/>
            <a:rect l="l" t="t" r="r" b="b"/>
            <a:pathLst>
              <a:path w="738" h="1081" extrusionOk="0">
                <a:moveTo>
                  <a:pt x="0" y="196"/>
                </a:moveTo>
                <a:lnTo>
                  <a:pt x="342" y="0"/>
                </a:lnTo>
                <a:lnTo>
                  <a:pt x="738" y="234"/>
                </a:lnTo>
                <a:lnTo>
                  <a:pt x="738" y="1081"/>
                </a:lnTo>
              </a:path>
            </a:pathLst>
          </a:custGeom>
          <a:noFill/>
          <a:ln w="19050" cap="flat" cmpd="sng">
            <a:solidFill>
              <a:srgbClr val="D93954"/>
            </a:solidFill>
            <a:prstDash val="solid"/>
            <a:round/>
            <a:headEnd type="oval" w="med" len="med"/>
            <a:tailEnd type="oval" w="med" len="med"/>
          </a:ln>
        </p:spPr>
        <p:txBody>
          <a:bodyPr spcFirstLastPara="1" wrap="square" lIns="91433" tIns="45700" rIns="91433" bIns="45700" anchor="t" anchorCtr="0">
            <a:noAutofit/>
          </a:bodyPr>
          <a:lstStyle/>
          <a:p>
            <a:pPr>
              <a:buClr>
                <a:srgbClr val="000000"/>
              </a:buClr>
              <a:buSzPts val="1100"/>
            </a:pPr>
            <a:endParaRPr sz="1333">
              <a:solidFill>
                <a:srgbClr val="000000"/>
              </a:solidFill>
              <a:latin typeface="Arial"/>
              <a:ea typeface="Arial"/>
              <a:cs typeface="Arial"/>
              <a:sym typeface="Arial"/>
            </a:endParaRPr>
          </a:p>
        </p:txBody>
      </p:sp>
      <p:sp>
        <p:nvSpPr>
          <p:cNvPr id="107" name="Google Shape;3755;g237ae03a6ee_5_0">
            <a:extLst>
              <a:ext uri="{FF2B5EF4-FFF2-40B4-BE49-F238E27FC236}">
                <a16:creationId xmlns:a16="http://schemas.microsoft.com/office/drawing/2014/main" id="{F5880DBE-7763-436A-95C4-1956C7D870BE}"/>
              </a:ext>
            </a:extLst>
          </p:cNvPr>
          <p:cNvSpPr/>
          <p:nvPr/>
        </p:nvSpPr>
        <p:spPr>
          <a:xfrm rot="5400000">
            <a:off x="8262584" y="3571233"/>
            <a:ext cx="782208" cy="1039556"/>
          </a:xfrm>
          <a:custGeom>
            <a:avLst/>
            <a:gdLst/>
            <a:ahLst/>
            <a:cxnLst/>
            <a:rect l="l" t="t" r="r" b="b"/>
            <a:pathLst>
              <a:path w="737" h="1076" extrusionOk="0">
                <a:moveTo>
                  <a:pt x="0" y="883"/>
                </a:moveTo>
                <a:lnTo>
                  <a:pt x="335" y="1076"/>
                </a:lnTo>
                <a:lnTo>
                  <a:pt x="737" y="843"/>
                </a:lnTo>
                <a:lnTo>
                  <a:pt x="737" y="0"/>
                </a:lnTo>
              </a:path>
            </a:pathLst>
          </a:custGeom>
          <a:noFill/>
          <a:ln w="19050" cap="flat" cmpd="sng">
            <a:solidFill>
              <a:srgbClr val="D93954"/>
            </a:solidFill>
            <a:prstDash val="solid"/>
            <a:round/>
            <a:headEnd type="oval" w="med" len="med"/>
            <a:tailEnd type="oval" w="med" len="med"/>
          </a:ln>
        </p:spPr>
        <p:txBody>
          <a:bodyPr spcFirstLastPara="1" wrap="square" lIns="91433" tIns="45700" rIns="91433" bIns="45700" anchor="t" anchorCtr="0">
            <a:noAutofit/>
          </a:bodyPr>
          <a:lstStyle/>
          <a:p>
            <a:pPr>
              <a:buClr>
                <a:srgbClr val="000000"/>
              </a:buClr>
              <a:buSzPts val="1100"/>
            </a:pPr>
            <a:endParaRPr sz="1333">
              <a:solidFill>
                <a:srgbClr val="000000"/>
              </a:solidFill>
              <a:latin typeface="Arial"/>
              <a:ea typeface="Arial"/>
              <a:cs typeface="Arial"/>
              <a:sym typeface="Arial"/>
            </a:endParaRPr>
          </a:p>
        </p:txBody>
      </p:sp>
      <p:sp>
        <p:nvSpPr>
          <p:cNvPr id="108" name="Google Shape;3756;g237ae03a6ee_5_0">
            <a:extLst>
              <a:ext uri="{FF2B5EF4-FFF2-40B4-BE49-F238E27FC236}">
                <a16:creationId xmlns:a16="http://schemas.microsoft.com/office/drawing/2014/main" id="{76104B65-0D7E-4375-925E-47632FABDAB2}"/>
              </a:ext>
            </a:extLst>
          </p:cNvPr>
          <p:cNvSpPr/>
          <p:nvPr/>
        </p:nvSpPr>
        <p:spPr>
          <a:xfrm rot="10800000">
            <a:off x="8621969" y="2847501"/>
            <a:ext cx="154400" cy="725200"/>
          </a:xfrm>
          <a:prstGeom prst="chevron">
            <a:avLst>
              <a:gd name="adj" fmla="val 95569"/>
            </a:avLst>
          </a:prstGeom>
          <a:noFill/>
          <a:ln w="19050" cap="flat" cmpd="sng">
            <a:solidFill>
              <a:srgbClr val="464646"/>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100"/>
            </a:pPr>
            <a:endParaRPr sz="1333">
              <a:solidFill>
                <a:srgbClr val="000000"/>
              </a:solidFill>
              <a:latin typeface="Arial"/>
              <a:ea typeface="Arial"/>
              <a:cs typeface="Arial"/>
              <a:sym typeface="Arial"/>
            </a:endParaRPr>
          </a:p>
        </p:txBody>
      </p:sp>
      <p:sp>
        <p:nvSpPr>
          <p:cNvPr id="109" name="Google Shape;3757;g237ae03a6ee_5_0">
            <a:extLst>
              <a:ext uri="{FF2B5EF4-FFF2-40B4-BE49-F238E27FC236}">
                <a16:creationId xmlns:a16="http://schemas.microsoft.com/office/drawing/2014/main" id="{5CACE2F2-C16A-45B3-A74A-3F58409C1B95}"/>
              </a:ext>
            </a:extLst>
          </p:cNvPr>
          <p:cNvSpPr/>
          <p:nvPr/>
        </p:nvSpPr>
        <p:spPr>
          <a:xfrm>
            <a:off x="8805347" y="3701757"/>
            <a:ext cx="154800" cy="725200"/>
          </a:xfrm>
          <a:prstGeom prst="chevron">
            <a:avLst>
              <a:gd name="adj" fmla="val 95569"/>
            </a:avLst>
          </a:prstGeom>
          <a:noFill/>
          <a:ln w="19050" cap="flat" cmpd="sng">
            <a:solidFill>
              <a:srgbClr val="464646"/>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100"/>
            </a:pPr>
            <a:endParaRPr sz="1333">
              <a:solidFill>
                <a:srgbClr val="000000"/>
              </a:solidFill>
              <a:latin typeface="Arial"/>
              <a:ea typeface="Arial"/>
              <a:cs typeface="Arial"/>
              <a:sym typeface="Arial"/>
            </a:endParaRPr>
          </a:p>
        </p:txBody>
      </p:sp>
      <p:sp>
        <p:nvSpPr>
          <p:cNvPr id="110" name="Google Shape;3758;g237ae03a6ee_5_0">
            <a:extLst>
              <a:ext uri="{FF2B5EF4-FFF2-40B4-BE49-F238E27FC236}">
                <a16:creationId xmlns:a16="http://schemas.microsoft.com/office/drawing/2014/main" id="{1B6D86A6-F817-498B-A0A1-80DFCB0389E0}"/>
              </a:ext>
            </a:extLst>
          </p:cNvPr>
          <p:cNvSpPr/>
          <p:nvPr/>
        </p:nvSpPr>
        <p:spPr>
          <a:xfrm rot="10800000">
            <a:off x="8621569" y="4543411"/>
            <a:ext cx="154800" cy="725200"/>
          </a:xfrm>
          <a:prstGeom prst="chevron">
            <a:avLst>
              <a:gd name="adj" fmla="val 95569"/>
            </a:avLst>
          </a:prstGeom>
          <a:noFill/>
          <a:ln w="19050" cap="flat" cmpd="sng">
            <a:solidFill>
              <a:srgbClr val="464646"/>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100"/>
            </a:pPr>
            <a:endParaRPr sz="1333">
              <a:solidFill>
                <a:srgbClr val="000000"/>
              </a:solidFill>
              <a:latin typeface="Arial"/>
              <a:ea typeface="Arial"/>
              <a:cs typeface="Arial"/>
              <a:sym typeface="Arial"/>
            </a:endParaRPr>
          </a:p>
        </p:txBody>
      </p:sp>
      <p:sp>
        <p:nvSpPr>
          <p:cNvPr id="111" name="Google Shape;3759;g237ae03a6ee_5_0">
            <a:extLst>
              <a:ext uri="{FF2B5EF4-FFF2-40B4-BE49-F238E27FC236}">
                <a16:creationId xmlns:a16="http://schemas.microsoft.com/office/drawing/2014/main" id="{CE6A8603-A1E6-425F-9119-FB83C2573C3E}"/>
              </a:ext>
            </a:extLst>
          </p:cNvPr>
          <p:cNvSpPr/>
          <p:nvPr/>
        </p:nvSpPr>
        <p:spPr>
          <a:xfrm>
            <a:off x="8805347" y="5385697"/>
            <a:ext cx="154800" cy="725200"/>
          </a:xfrm>
          <a:prstGeom prst="chevron">
            <a:avLst>
              <a:gd name="adj" fmla="val 95569"/>
            </a:avLst>
          </a:prstGeom>
          <a:noFill/>
          <a:ln w="19050" cap="flat" cmpd="sng">
            <a:solidFill>
              <a:srgbClr val="464646"/>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100"/>
            </a:pPr>
            <a:endParaRPr sz="1333">
              <a:solidFill>
                <a:srgbClr val="000000"/>
              </a:solidFill>
              <a:latin typeface="Arial"/>
              <a:ea typeface="Arial"/>
              <a:cs typeface="Arial"/>
              <a:sym typeface="Arial"/>
            </a:endParaRPr>
          </a:p>
        </p:txBody>
      </p:sp>
      <p:cxnSp>
        <p:nvCxnSpPr>
          <p:cNvPr id="112" name="Google Shape;3760;g237ae03a6ee_5_0">
            <a:extLst>
              <a:ext uri="{FF2B5EF4-FFF2-40B4-BE49-F238E27FC236}">
                <a16:creationId xmlns:a16="http://schemas.microsoft.com/office/drawing/2014/main" id="{3DAFF6AC-CFAF-40AD-86F4-BB8CC321EFA7}"/>
              </a:ext>
            </a:extLst>
          </p:cNvPr>
          <p:cNvCxnSpPr/>
          <p:nvPr/>
        </p:nvCxnSpPr>
        <p:spPr>
          <a:xfrm>
            <a:off x="9618707" y="2735829"/>
            <a:ext cx="1786400" cy="0"/>
          </a:xfrm>
          <a:prstGeom prst="straightConnector1">
            <a:avLst/>
          </a:prstGeom>
          <a:noFill/>
          <a:ln w="9525" cap="flat" cmpd="sng">
            <a:solidFill>
              <a:srgbClr val="DEDEDE"/>
            </a:solidFill>
            <a:prstDash val="dot"/>
            <a:round/>
            <a:headEnd type="none" w="sm" len="sm"/>
            <a:tailEnd type="none" w="sm" len="sm"/>
          </a:ln>
        </p:spPr>
      </p:cxnSp>
      <p:cxnSp>
        <p:nvCxnSpPr>
          <p:cNvPr id="113" name="Google Shape;3761;g237ae03a6ee_5_0">
            <a:extLst>
              <a:ext uri="{FF2B5EF4-FFF2-40B4-BE49-F238E27FC236}">
                <a16:creationId xmlns:a16="http://schemas.microsoft.com/office/drawing/2014/main" id="{27729FB7-1C04-4375-870A-B775214D67D0}"/>
              </a:ext>
            </a:extLst>
          </p:cNvPr>
          <p:cNvCxnSpPr/>
          <p:nvPr/>
        </p:nvCxnSpPr>
        <p:spPr>
          <a:xfrm>
            <a:off x="9618707" y="3629860"/>
            <a:ext cx="1786400" cy="0"/>
          </a:xfrm>
          <a:prstGeom prst="straightConnector1">
            <a:avLst/>
          </a:prstGeom>
          <a:noFill/>
          <a:ln w="9525" cap="flat" cmpd="sng">
            <a:solidFill>
              <a:srgbClr val="DEDEDE"/>
            </a:solidFill>
            <a:prstDash val="dot"/>
            <a:round/>
            <a:headEnd type="none" w="sm" len="sm"/>
            <a:tailEnd type="none" w="sm" len="sm"/>
          </a:ln>
        </p:spPr>
      </p:cxnSp>
      <p:cxnSp>
        <p:nvCxnSpPr>
          <p:cNvPr id="114" name="Google Shape;3762;g237ae03a6ee_5_0">
            <a:extLst>
              <a:ext uri="{FF2B5EF4-FFF2-40B4-BE49-F238E27FC236}">
                <a16:creationId xmlns:a16="http://schemas.microsoft.com/office/drawing/2014/main" id="{F7C1FC21-3852-4713-8A01-1478A2B37CDB}"/>
              </a:ext>
            </a:extLst>
          </p:cNvPr>
          <p:cNvCxnSpPr/>
          <p:nvPr/>
        </p:nvCxnSpPr>
        <p:spPr>
          <a:xfrm>
            <a:off x="9618707" y="4427191"/>
            <a:ext cx="1786400" cy="0"/>
          </a:xfrm>
          <a:prstGeom prst="straightConnector1">
            <a:avLst/>
          </a:prstGeom>
          <a:noFill/>
          <a:ln w="9525" cap="flat" cmpd="sng">
            <a:solidFill>
              <a:srgbClr val="DEDEDE"/>
            </a:solidFill>
            <a:prstDash val="dot"/>
            <a:round/>
            <a:headEnd type="none" w="sm" len="sm"/>
            <a:tailEnd type="none" w="sm" len="sm"/>
          </a:ln>
        </p:spPr>
      </p:cxnSp>
      <p:sp>
        <p:nvSpPr>
          <p:cNvPr id="115" name="Google Shape;3763;g237ae03a6ee_5_0">
            <a:extLst>
              <a:ext uri="{FF2B5EF4-FFF2-40B4-BE49-F238E27FC236}">
                <a16:creationId xmlns:a16="http://schemas.microsoft.com/office/drawing/2014/main" id="{04082C51-6D21-499B-ADDC-99C923BDDF46}"/>
              </a:ext>
            </a:extLst>
          </p:cNvPr>
          <p:cNvSpPr/>
          <p:nvPr/>
        </p:nvSpPr>
        <p:spPr>
          <a:xfrm>
            <a:off x="351361" y="2162449"/>
            <a:ext cx="441600" cy="400400"/>
          </a:xfrm>
          <a:prstGeom prst="rect">
            <a:avLst/>
          </a:prstGeom>
          <a:solidFill>
            <a:schemeClr val="accent3"/>
          </a:solidFill>
          <a:ln>
            <a:noFill/>
          </a:ln>
        </p:spPr>
        <p:txBody>
          <a:bodyPr spcFirstLastPara="1" wrap="square" lIns="121900" tIns="121900" rIns="121900" bIns="121900" anchor="ctr" anchorCtr="0">
            <a:noAutofit/>
          </a:bodyPr>
          <a:lstStyle/>
          <a:p>
            <a:pPr algn="ctr">
              <a:buClr>
                <a:srgbClr val="000000"/>
              </a:buClr>
              <a:buSzPts val="2600"/>
            </a:pPr>
            <a:r>
              <a:rPr lang="en" sz="2400" b="1">
                <a:solidFill>
                  <a:srgbClr val="FFFFFF"/>
                </a:solidFill>
                <a:latin typeface="Arial"/>
                <a:ea typeface="Arial"/>
                <a:cs typeface="Arial"/>
                <a:sym typeface="Arial"/>
              </a:rPr>
              <a:t>1</a:t>
            </a:r>
            <a:endParaRPr sz="2400" b="1">
              <a:solidFill>
                <a:srgbClr val="FFFFFF"/>
              </a:solidFill>
              <a:latin typeface="Arial"/>
              <a:ea typeface="Arial"/>
              <a:cs typeface="Arial"/>
              <a:sym typeface="Arial"/>
            </a:endParaRPr>
          </a:p>
        </p:txBody>
      </p:sp>
      <p:sp>
        <p:nvSpPr>
          <p:cNvPr id="116" name="Google Shape;3764;g237ae03a6ee_5_0">
            <a:extLst>
              <a:ext uri="{FF2B5EF4-FFF2-40B4-BE49-F238E27FC236}">
                <a16:creationId xmlns:a16="http://schemas.microsoft.com/office/drawing/2014/main" id="{70CBF63A-456E-4C9E-B8D7-ECBCB8582401}"/>
              </a:ext>
            </a:extLst>
          </p:cNvPr>
          <p:cNvSpPr/>
          <p:nvPr/>
        </p:nvSpPr>
        <p:spPr>
          <a:xfrm>
            <a:off x="351361" y="2943648"/>
            <a:ext cx="441600" cy="400400"/>
          </a:xfrm>
          <a:prstGeom prst="rect">
            <a:avLst/>
          </a:prstGeom>
          <a:solidFill>
            <a:schemeClr val="accent3"/>
          </a:solidFill>
          <a:ln>
            <a:noFill/>
          </a:ln>
        </p:spPr>
        <p:txBody>
          <a:bodyPr spcFirstLastPara="1" wrap="square" lIns="121900" tIns="121900" rIns="121900" bIns="121900" anchor="ctr" anchorCtr="0">
            <a:noAutofit/>
          </a:bodyPr>
          <a:lstStyle/>
          <a:p>
            <a:pPr algn="ctr">
              <a:buClr>
                <a:srgbClr val="000000"/>
              </a:buClr>
              <a:buSzPts val="2600"/>
            </a:pPr>
            <a:r>
              <a:rPr lang="en" sz="2400" b="1">
                <a:solidFill>
                  <a:srgbClr val="FFFFFF"/>
                </a:solidFill>
                <a:latin typeface="Arial"/>
                <a:ea typeface="Arial"/>
                <a:cs typeface="Arial"/>
                <a:sym typeface="Arial"/>
              </a:rPr>
              <a:t>2</a:t>
            </a:r>
            <a:endParaRPr sz="2400" b="1">
              <a:solidFill>
                <a:srgbClr val="FFFFFF"/>
              </a:solidFill>
              <a:latin typeface="Arial"/>
              <a:ea typeface="Arial"/>
              <a:cs typeface="Arial"/>
              <a:sym typeface="Arial"/>
            </a:endParaRPr>
          </a:p>
        </p:txBody>
      </p:sp>
      <p:sp>
        <p:nvSpPr>
          <p:cNvPr id="117" name="Google Shape;3765;g237ae03a6ee_5_0">
            <a:extLst>
              <a:ext uri="{FF2B5EF4-FFF2-40B4-BE49-F238E27FC236}">
                <a16:creationId xmlns:a16="http://schemas.microsoft.com/office/drawing/2014/main" id="{BF5D4552-4ABC-4698-BDC9-69B1BD66C157}"/>
              </a:ext>
            </a:extLst>
          </p:cNvPr>
          <p:cNvSpPr/>
          <p:nvPr/>
        </p:nvSpPr>
        <p:spPr>
          <a:xfrm>
            <a:off x="351361" y="3765656"/>
            <a:ext cx="441600" cy="400400"/>
          </a:xfrm>
          <a:prstGeom prst="rect">
            <a:avLst/>
          </a:prstGeom>
          <a:solidFill>
            <a:schemeClr val="accent3"/>
          </a:solidFill>
          <a:ln>
            <a:noFill/>
          </a:ln>
        </p:spPr>
        <p:txBody>
          <a:bodyPr spcFirstLastPara="1" wrap="square" lIns="121900" tIns="121900" rIns="121900" bIns="121900" anchor="ctr" anchorCtr="0">
            <a:noAutofit/>
          </a:bodyPr>
          <a:lstStyle/>
          <a:p>
            <a:pPr algn="ctr">
              <a:buClr>
                <a:srgbClr val="000000"/>
              </a:buClr>
              <a:buSzPts val="2600"/>
            </a:pPr>
            <a:r>
              <a:rPr lang="en" sz="2400" b="1">
                <a:solidFill>
                  <a:srgbClr val="FFFFFF"/>
                </a:solidFill>
                <a:latin typeface="Arial"/>
                <a:ea typeface="Arial"/>
                <a:cs typeface="Arial"/>
                <a:sym typeface="Arial"/>
              </a:rPr>
              <a:t>3</a:t>
            </a:r>
            <a:endParaRPr sz="2400" b="1">
              <a:solidFill>
                <a:srgbClr val="FFFFFF"/>
              </a:solidFill>
              <a:latin typeface="Arial"/>
              <a:ea typeface="Arial"/>
              <a:cs typeface="Arial"/>
              <a:sym typeface="Arial"/>
            </a:endParaRPr>
          </a:p>
        </p:txBody>
      </p:sp>
      <p:sp>
        <p:nvSpPr>
          <p:cNvPr id="118" name="Google Shape;3766;g237ae03a6ee_5_0">
            <a:extLst>
              <a:ext uri="{FF2B5EF4-FFF2-40B4-BE49-F238E27FC236}">
                <a16:creationId xmlns:a16="http://schemas.microsoft.com/office/drawing/2014/main" id="{809D4CD8-EB06-4464-B549-1BA558BFF1C3}"/>
              </a:ext>
            </a:extLst>
          </p:cNvPr>
          <p:cNvSpPr/>
          <p:nvPr/>
        </p:nvSpPr>
        <p:spPr>
          <a:xfrm>
            <a:off x="351361" y="4640788"/>
            <a:ext cx="441600" cy="400400"/>
          </a:xfrm>
          <a:prstGeom prst="rect">
            <a:avLst/>
          </a:prstGeom>
          <a:solidFill>
            <a:schemeClr val="accent3"/>
          </a:solidFill>
          <a:ln>
            <a:noFill/>
          </a:ln>
        </p:spPr>
        <p:txBody>
          <a:bodyPr spcFirstLastPara="1" wrap="square" lIns="121900" tIns="121900" rIns="121900" bIns="121900" anchor="ctr" anchorCtr="0">
            <a:noAutofit/>
          </a:bodyPr>
          <a:lstStyle/>
          <a:p>
            <a:pPr algn="ctr">
              <a:buClr>
                <a:srgbClr val="000000"/>
              </a:buClr>
              <a:buSzPts val="2600"/>
            </a:pPr>
            <a:r>
              <a:rPr lang="en" sz="2400" b="1">
                <a:solidFill>
                  <a:srgbClr val="FFFFFF"/>
                </a:solidFill>
                <a:latin typeface="Arial"/>
                <a:ea typeface="Arial"/>
                <a:cs typeface="Arial"/>
                <a:sym typeface="Arial"/>
              </a:rPr>
              <a:t>4</a:t>
            </a:r>
            <a:endParaRPr sz="2400" b="1">
              <a:solidFill>
                <a:srgbClr val="FFFFFF"/>
              </a:solidFill>
              <a:latin typeface="Arial"/>
              <a:ea typeface="Arial"/>
              <a:cs typeface="Arial"/>
              <a:sym typeface="Arial"/>
            </a:endParaRPr>
          </a:p>
        </p:txBody>
      </p:sp>
      <p:sp>
        <p:nvSpPr>
          <p:cNvPr id="119" name="Google Shape;3767;g237ae03a6ee_5_0">
            <a:extLst>
              <a:ext uri="{FF2B5EF4-FFF2-40B4-BE49-F238E27FC236}">
                <a16:creationId xmlns:a16="http://schemas.microsoft.com/office/drawing/2014/main" id="{87A7544A-80DD-47F8-85A2-2262118A237C}"/>
              </a:ext>
            </a:extLst>
          </p:cNvPr>
          <p:cNvSpPr/>
          <p:nvPr/>
        </p:nvSpPr>
        <p:spPr>
          <a:xfrm>
            <a:off x="351361" y="5844020"/>
            <a:ext cx="441600" cy="400400"/>
          </a:xfrm>
          <a:prstGeom prst="rect">
            <a:avLst/>
          </a:prstGeom>
          <a:solidFill>
            <a:schemeClr val="accent3"/>
          </a:solidFill>
          <a:ln>
            <a:noFill/>
          </a:ln>
        </p:spPr>
        <p:txBody>
          <a:bodyPr spcFirstLastPara="1" wrap="square" lIns="121900" tIns="121900" rIns="121900" bIns="121900" anchor="ctr" anchorCtr="0">
            <a:noAutofit/>
          </a:bodyPr>
          <a:lstStyle/>
          <a:p>
            <a:pPr algn="ctr">
              <a:buClr>
                <a:srgbClr val="000000"/>
              </a:buClr>
              <a:buSzPts val="2600"/>
            </a:pPr>
            <a:r>
              <a:rPr lang="en" sz="2400" b="1">
                <a:solidFill>
                  <a:srgbClr val="FFFFFF"/>
                </a:solidFill>
                <a:latin typeface="Arial"/>
                <a:ea typeface="Arial"/>
                <a:cs typeface="Arial"/>
                <a:sym typeface="Arial"/>
              </a:rPr>
              <a:t>5</a:t>
            </a:r>
            <a:endParaRPr sz="2400" b="1">
              <a:solidFill>
                <a:srgbClr val="FFFFFF"/>
              </a:solidFill>
              <a:latin typeface="Arial"/>
              <a:ea typeface="Arial"/>
              <a:cs typeface="Arial"/>
              <a:sym typeface="Arial"/>
            </a:endParaRPr>
          </a:p>
        </p:txBody>
      </p:sp>
      <p:cxnSp>
        <p:nvCxnSpPr>
          <p:cNvPr id="120" name="Google Shape;3768;g237ae03a6ee_5_0">
            <a:extLst>
              <a:ext uri="{FF2B5EF4-FFF2-40B4-BE49-F238E27FC236}">
                <a16:creationId xmlns:a16="http://schemas.microsoft.com/office/drawing/2014/main" id="{3E09EEDA-5AAE-45EA-A9F0-7A60F15F8427}"/>
              </a:ext>
            </a:extLst>
          </p:cNvPr>
          <p:cNvCxnSpPr/>
          <p:nvPr/>
        </p:nvCxnSpPr>
        <p:spPr>
          <a:xfrm>
            <a:off x="9618707" y="5268617"/>
            <a:ext cx="1786400" cy="0"/>
          </a:xfrm>
          <a:prstGeom prst="straightConnector1">
            <a:avLst/>
          </a:prstGeom>
          <a:noFill/>
          <a:ln w="9525" cap="flat" cmpd="sng">
            <a:solidFill>
              <a:srgbClr val="DEDEDE"/>
            </a:solidFill>
            <a:prstDash val="dot"/>
            <a:round/>
            <a:headEnd type="none" w="sm" len="sm"/>
            <a:tailEnd type="none" w="sm" len="sm"/>
          </a:ln>
        </p:spPr>
      </p:cxnSp>
      <p:sp>
        <p:nvSpPr>
          <p:cNvPr id="121" name="Google Shape;3769;g237ae03a6ee_5_0">
            <a:extLst>
              <a:ext uri="{FF2B5EF4-FFF2-40B4-BE49-F238E27FC236}">
                <a16:creationId xmlns:a16="http://schemas.microsoft.com/office/drawing/2014/main" id="{EF52024A-0A97-4704-A734-3885AC2871EE}"/>
              </a:ext>
            </a:extLst>
          </p:cNvPr>
          <p:cNvSpPr txBox="1"/>
          <p:nvPr/>
        </p:nvSpPr>
        <p:spPr>
          <a:xfrm>
            <a:off x="250129" y="332217"/>
            <a:ext cx="3434000" cy="311600"/>
          </a:xfrm>
          <a:prstGeom prst="rect">
            <a:avLst/>
          </a:prstGeom>
          <a:noFill/>
          <a:ln>
            <a:noFill/>
          </a:ln>
        </p:spPr>
        <p:txBody>
          <a:bodyPr spcFirstLastPara="1" wrap="square" lIns="121900" tIns="121900" rIns="121900" bIns="121900" anchor="t" anchorCtr="0">
            <a:noAutofit/>
          </a:bodyPr>
          <a:lstStyle/>
          <a:p>
            <a:r>
              <a:rPr lang="en" sz="1333" b="1">
                <a:solidFill>
                  <a:schemeClr val="accent3"/>
                </a:solidFill>
                <a:latin typeface="Helvetica Neue"/>
                <a:ea typeface="Helvetica Neue"/>
                <a:cs typeface="Helvetica Neue"/>
                <a:sym typeface="Helvetica Neue"/>
              </a:rPr>
              <a:t>QUANTUM JOURNEY</a:t>
            </a:r>
            <a:endParaRPr sz="1333" b="1">
              <a:solidFill>
                <a:schemeClr val="accent3"/>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6D03F636-DE94-0226-26F1-957F10F5B298}"/>
              </a:ext>
            </a:extLst>
          </p:cNvPr>
          <p:cNvSpPr/>
          <p:nvPr/>
        </p:nvSpPr>
        <p:spPr>
          <a:xfrm>
            <a:off x="336664" y="6386731"/>
            <a:ext cx="1792174" cy="215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4041;p652">
            <a:extLst>
              <a:ext uri="{FF2B5EF4-FFF2-40B4-BE49-F238E27FC236}">
                <a16:creationId xmlns:a16="http://schemas.microsoft.com/office/drawing/2014/main" id="{692FEAE5-D965-E9DC-9C7C-43821F54E42F}"/>
              </a:ext>
            </a:extLst>
          </p:cNvPr>
          <p:cNvSpPr txBox="1"/>
          <p:nvPr/>
        </p:nvSpPr>
        <p:spPr>
          <a:xfrm>
            <a:off x="336664" y="6426095"/>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800" kern="0">
                <a:solidFill>
                  <a:srgbClr val="000000"/>
                </a:solidFill>
                <a:latin typeface="Arial"/>
                <a:ea typeface="Arial"/>
                <a:cs typeface="Arial"/>
                <a:sym typeface="Arial"/>
              </a:rPr>
              <a:t>PwC Innovation Hub</a:t>
            </a:r>
          </a:p>
          <a:p>
            <a:pPr defTabSz="1219170">
              <a:buClr>
                <a:srgbClr val="000000"/>
              </a:buCl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Tree>
    <p:extLst>
      <p:ext uri="{BB962C8B-B14F-4D97-AF65-F5344CB8AC3E}">
        <p14:creationId xmlns:p14="http://schemas.microsoft.com/office/powerpoint/2010/main" val="3740542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1" name="Google Shape;7742;p1244">
            <a:extLst>
              <a:ext uri="{FF2B5EF4-FFF2-40B4-BE49-F238E27FC236}">
                <a16:creationId xmlns:a16="http://schemas.microsoft.com/office/drawing/2014/main" id="{2B2C94FC-B234-4593-A76E-D9770FF28E58}"/>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7" name="Rectangle 6">
            <a:extLst>
              <a:ext uri="{FF2B5EF4-FFF2-40B4-BE49-F238E27FC236}">
                <a16:creationId xmlns:a16="http://schemas.microsoft.com/office/drawing/2014/main" id="{FF4DCD4F-1481-4E21-A872-B70DD231041D}"/>
              </a:ext>
            </a:extLst>
          </p:cNvPr>
          <p:cNvSpPr/>
          <p:nvPr/>
        </p:nvSpPr>
        <p:spPr>
          <a:xfrm>
            <a:off x="351693" y="6414869"/>
            <a:ext cx="1617785" cy="199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2" name="Google Shape;7743;p1244">
            <a:extLst>
              <a:ext uri="{FF2B5EF4-FFF2-40B4-BE49-F238E27FC236}">
                <a16:creationId xmlns:a16="http://schemas.microsoft.com/office/drawing/2014/main" id="{032B4EFB-FF94-4DE9-8A77-3C7B20BBBB08}"/>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90" name="Google Shape;4321;p683">
            <a:extLst>
              <a:ext uri="{FF2B5EF4-FFF2-40B4-BE49-F238E27FC236}">
                <a16:creationId xmlns:a16="http://schemas.microsoft.com/office/drawing/2014/main" id="{7BD6ECD5-F673-4F15-AE91-15C8DD84892D}"/>
              </a:ext>
            </a:extLst>
          </p:cNvPr>
          <p:cNvSpPr txBox="1"/>
          <p:nvPr/>
        </p:nvSpPr>
        <p:spPr>
          <a:xfrm>
            <a:off x="434533" y="2014485"/>
            <a:ext cx="11309600" cy="205121"/>
          </a:xfrm>
          <a:prstGeom prst="rect">
            <a:avLst/>
          </a:prstGeom>
          <a:noFill/>
          <a:ln>
            <a:noFill/>
          </a:ln>
        </p:spPr>
        <p:txBody>
          <a:bodyPr spcFirstLastPara="1" wrap="square" lIns="0" tIns="0" rIns="0" bIns="0" anchor="t" anchorCtr="0">
            <a:spAutoFit/>
          </a:bodyPr>
          <a:lstStyle/>
          <a:p>
            <a:pPr defTabSz="1219170">
              <a:buClr>
                <a:srgbClr val="000000"/>
              </a:buClr>
              <a:defRPr/>
            </a:pPr>
            <a:r>
              <a:rPr lang="en" sz="1333" kern="0">
                <a:solidFill>
                  <a:srgbClr val="FFFFFF"/>
                </a:solidFill>
                <a:latin typeface="Arial"/>
                <a:cs typeface="Arial"/>
                <a:sym typeface="Arial"/>
              </a:rPr>
              <a:t>We can help you find an appropriate balance between security and transparency through an analysis of the below security considerations</a:t>
            </a:r>
            <a:endParaRPr sz="1333" kern="0">
              <a:solidFill>
                <a:srgbClr val="FFFFFF"/>
              </a:solidFill>
              <a:latin typeface="Arial"/>
              <a:cs typeface="Arial"/>
              <a:sym typeface="Arial"/>
            </a:endParaRPr>
          </a:p>
        </p:txBody>
      </p:sp>
      <p:sp>
        <p:nvSpPr>
          <p:cNvPr id="146" name="Google Shape;4355;p683">
            <a:extLst>
              <a:ext uri="{FF2B5EF4-FFF2-40B4-BE49-F238E27FC236}">
                <a16:creationId xmlns:a16="http://schemas.microsoft.com/office/drawing/2014/main" id="{C752B1EB-FCF2-41E0-9C24-80229CD6F8B1}"/>
              </a:ext>
            </a:extLst>
          </p:cNvPr>
          <p:cNvSpPr txBox="1"/>
          <p:nvPr/>
        </p:nvSpPr>
        <p:spPr>
          <a:xfrm>
            <a:off x="421933" y="513633"/>
            <a:ext cx="2387200" cy="164000"/>
          </a:xfrm>
          <a:prstGeom prst="rect">
            <a:avLst/>
          </a:prstGeom>
          <a:noFill/>
          <a:ln>
            <a:noFill/>
          </a:ln>
        </p:spPr>
        <p:txBody>
          <a:bodyPr spcFirstLastPara="1" wrap="square" lIns="0" tIns="0" rIns="0" bIns="0" anchor="t" anchorCtr="0">
            <a:noAutofit/>
          </a:bodyPr>
          <a:lstStyle/>
          <a:p>
            <a:pPr defTabSz="1219170">
              <a:buClr>
                <a:srgbClr val="000000"/>
              </a:buClr>
              <a:defRPr/>
            </a:pPr>
            <a:r>
              <a:rPr lang="en" sz="1067" b="1" kern="0">
                <a:solidFill>
                  <a:srgbClr val="FFFFFF"/>
                </a:solidFill>
                <a:latin typeface="Arial"/>
                <a:cs typeface="Arial"/>
                <a:sym typeface="Arial"/>
              </a:rPr>
              <a:t>SECURITY EXPERTISE</a:t>
            </a:r>
            <a:endParaRPr sz="1200" b="1" kern="0">
              <a:solidFill>
                <a:srgbClr val="FFFFFF"/>
              </a:solidFill>
              <a:latin typeface="Arial"/>
              <a:cs typeface="Arial"/>
              <a:sym typeface="Arial"/>
            </a:endParaRPr>
          </a:p>
        </p:txBody>
      </p:sp>
      <p:sp>
        <p:nvSpPr>
          <p:cNvPr id="12" name="Google Shape;3983;p665">
            <a:extLst>
              <a:ext uri="{FF2B5EF4-FFF2-40B4-BE49-F238E27FC236}">
                <a16:creationId xmlns:a16="http://schemas.microsoft.com/office/drawing/2014/main" id="{25766112-B72F-4696-8C83-05043EB92362}"/>
              </a:ext>
            </a:extLst>
          </p:cNvPr>
          <p:cNvSpPr txBox="1"/>
          <p:nvPr/>
        </p:nvSpPr>
        <p:spPr>
          <a:xfrm>
            <a:off x="551700" y="1754884"/>
            <a:ext cx="10487200" cy="393600"/>
          </a:xfrm>
          <a:prstGeom prst="rect">
            <a:avLst/>
          </a:prstGeom>
          <a:noFill/>
          <a:ln>
            <a:noFill/>
          </a:ln>
        </p:spPr>
        <p:txBody>
          <a:bodyPr spcFirstLastPara="1" wrap="square" lIns="0" tIns="0" rIns="0" bIns="0" anchor="t" anchorCtr="0">
            <a:noAutofit/>
          </a:bodyPr>
          <a:lstStyle/>
          <a:p>
            <a:pPr defTabSz="1219170">
              <a:buClr>
                <a:srgbClr val="000000"/>
              </a:buClr>
              <a:buSzPts val="2000"/>
            </a:pPr>
            <a:r>
              <a:rPr lang="en" sz="2533" kern="0">
                <a:solidFill>
                  <a:srgbClr val="FFFFFF"/>
                </a:solidFill>
                <a:latin typeface="Georgia"/>
                <a:ea typeface="Georgia"/>
                <a:cs typeface="Georgia"/>
                <a:sym typeface="Georgia"/>
              </a:rPr>
              <a:t>Reimagining workforce and customer engagement in a virtual world.</a:t>
            </a:r>
            <a:endParaRPr sz="2533" kern="0">
              <a:solidFill>
                <a:srgbClr val="FFFFFF"/>
              </a:solidFill>
              <a:latin typeface="Arial"/>
              <a:ea typeface="Arial"/>
              <a:cs typeface="Arial"/>
              <a:sym typeface="Arial"/>
            </a:endParaRPr>
          </a:p>
        </p:txBody>
      </p:sp>
      <p:sp>
        <p:nvSpPr>
          <p:cNvPr id="14" name="Google Shape;3985;p665">
            <a:extLst>
              <a:ext uri="{FF2B5EF4-FFF2-40B4-BE49-F238E27FC236}">
                <a16:creationId xmlns:a16="http://schemas.microsoft.com/office/drawing/2014/main" id="{9CFE9F57-6EC7-41CF-BC7A-34E073D1E750}"/>
              </a:ext>
            </a:extLst>
          </p:cNvPr>
          <p:cNvSpPr txBox="1"/>
          <p:nvPr/>
        </p:nvSpPr>
        <p:spPr>
          <a:xfrm>
            <a:off x="528980" y="955477"/>
            <a:ext cx="2466000" cy="164000"/>
          </a:xfrm>
          <a:prstGeom prst="rect">
            <a:avLst/>
          </a:prstGeom>
          <a:noFill/>
          <a:ln>
            <a:noFill/>
          </a:ln>
        </p:spPr>
        <p:txBody>
          <a:bodyPr spcFirstLastPara="1" wrap="square" lIns="0" tIns="0" rIns="0" bIns="0" anchor="t" anchorCtr="0">
            <a:noAutofit/>
          </a:bodyPr>
          <a:lstStyle/>
          <a:p>
            <a:pPr defTabSz="1219170">
              <a:buClr>
                <a:srgbClr val="000000"/>
              </a:buClr>
            </a:pPr>
            <a:r>
              <a:rPr lang="en" sz="1067" b="1" kern="0">
                <a:solidFill>
                  <a:srgbClr val="FFFFFF"/>
                </a:solidFill>
                <a:latin typeface="Arial"/>
                <a:cs typeface="Arial"/>
                <a:sym typeface="Arial"/>
              </a:rPr>
              <a:t>XR ENTERPRISE APPLICATIONS</a:t>
            </a:r>
            <a:endParaRPr sz="1200" b="1" kern="0">
              <a:solidFill>
                <a:srgbClr val="FFFFFF"/>
              </a:solidFill>
              <a:latin typeface="Arial"/>
              <a:cs typeface="Arial"/>
              <a:sym typeface="Arial"/>
            </a:endParaRPr>
          </a:p>
        </p:txBody>
      </p:sp>
      <p:sp>
        <p:nvSpPr>
          <p:cNvPr id="74" name="Google Shape;3775;g237d515bbd1_1_30">
            <a:extLst>
              <a:ext uri="{FF2B5EF4-FFF2-40B4-BE49-F238E27FC236}">
                <a16:creationId xmlns:a16="http://schemas.microsoft.com/office/drawing/2014/main" id="{4AEF4222-71F3-488B-A6F6-3BE1F41BD78D}"/>
              </a:ext>
            </a:extLst>
          </p:cNvPr>
          <p:cNvSpPr/>
          <p:nvPr/>
        </p:nvSpPr>
        <p:spPr>
          <a:xfrm>
            <a:off x="0" y="5478505"/>
            <a:ext cx="9237200" cy="1387286"/>
          </a:xfrm>
          <a:prstGeom prst="rect">
            <a:avLst/>
          </a:prstGeom>
          <a:solidFill>
            <a:srgbClr val="F2F2F2"/>
          </a:solidFill>
          <a:ln>
            <a:noFill/>
          </a:ln>
        </p:spPr>
        <p:txBody>
          <a:bodyPr spcFirstLastPara="1" wrap="square" lIns="121900" tIns="60933" rIns="121900" bIns="60933"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61" name="Google Shape;4041;p652">
            <a:extLst>
              <a:ext uri="{FF2B5EF4-FFF2-40B4-BE49-F238E27FC236}">
                <a16:creationId xmlns:a16="http://schemas.microsoft.com/office/drawing/2014/main" id="{BEFC7FF6-4EE2-4AF7-8D8C-7CE7019F07C5}"/>
              </a:ext>
            </a:extLst>
          </p:cNvPr>
          <p:cNvSpPr txBox="1"/>
          <p:nvPr/>
        </p:nvSpPr>
        <p:spPr>
          <a:xfrm>
            <a:off x="142435" y="6475983"/>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defRPr/>
            </a:pPr>
            <a:r>
              <a:rPr lang="en" sz="800" b="1" kern="0">
                <a:solidFill>
                  <a:srgbClr val="000000"/>
                </a:solidFill>
                <a:latin typeface="Arial"/>
                <a:ea typeface="Arial"/>
                <a:cs typeface="Arial"/>
                <a:sym typeface="Arial"/>
              </a:rPr>
              <a:t>P</a:t>
            </a:r>
            <a:r>
              <a:rPr lang="en" sz="800" b="1" kern="0">
                <a:solidFill>
                  <a:srgbClr val="000000"/>
                </a:solidFill>
                <a:latin typeface="Arial"/>
                <a:cs typeface="Arial"/>
                <a:sym typeface="Arial"/>
              </a:rPr>
              <a:t>wC Innovation Hub</a:t>
            </a:r>
            <a:endParaRPr sz="1733" kern="0">
              <a:solidFill>
                <a:srgbClr val="000000"/>
              </a:solidFill>
              <a:latin typeface="Arial"/>
              <a:cs typeface="Arial"/>
              <a:sym typeface="Arial"/>
            </a:endParaRPr>
          </a:p>
          <a:p>
            <a:pPr defTabSz="1219170">
              <a:buClr>
                <a:srgbClr val="000000"/>
              </a:buClr>
              <a:defRP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
        <p:nvSpPr>
          <p:cNvPr id="76" name="Google Shape;3778;g237d515bbd1_1_30">
            <a:extLst>
              <a:ext uri="{FF2B5EF4-FFF2-40B4-BE49-F238E27FC236}">
                <a16:creationId xmlns:a16="http://schemas.microsoft.com/office/drawing/2014/main" id="{283DC554-CCC8-4313-A603-70DA645FC4B5}"/>
              </a:ext>
            </a:extLst>
          </p:cNvPr>
          <p:cNvSpPr/>
          <p:nvPr/>
        </p:nvSpPr>
        <p:spPr>
          <a:xfrm>
            <a:off x="0" y="2218905"/>
            <a:ext cx="12192000" cy="2136400"/>
          </a:xfrm>
          <a:prstGeom prst="rect">
            <a:avLst/>
          </a:prstGeom>
          <a:solidFill>
            <a:srgbClr val="F2F2F2"/>
          </a:solidFill>
          <a:ln>
            <a:noFill/>
          </a:ln>
        </p:spPr>
        <p:txBody>
          <a:bodyPr spcFirstLastPara="1" wrap="square" lIns="121900" tIns="60933" rIns="121900" bIns="60933"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7" name="Google Shape;3779;g237d515bbd1_1_30">
            <a:extLst>
              <a:ext uri="{FF2B5EF4-FFF2-40B4-BE49-F238E27FC236}">
                <a16:creationId xmlns:a16="http://schemas.microsoft.com/office/drawing/2014/main" id="{D4608FF4-6D92-4561-8764-2E19647E00EC}"/>
              </a:ext>
            </a:extLst>
          </p:cNvPr>
          <p:cNvSpPr/>
          <p:nvPr/>
        </p:nvSpPr>
        <p:spPr>
          <a:xfrm>
            <a:off x="1212867" y="1784505"/>
            <a:ext cx="2536400" cy="434400"/>
          </a:xfrm>
          <a:prstGeom prst="rect">
            <a:avLst/>
          </a:prstGeom>
          <a:solidFill>
            <a:schemeClr val="accent3"/>
          </a:solidFill>
          <a:ln>
            <a:noFill/>
          </a:ln>
        </p:spPr>
        <p:txBody>
          <a:bodyPr spcFirstLastPara="1" wrap="square" lIns="243700" tIns="121833" rIns="121833" bIns="121833" anchor="ctr" anchorCtr="0">
            <a:noAutofit/>
          </a:bodyPr>
          <a:lstStyle/>
          <a:p>
            <a:pPr algn="ctr">
              <a:buClr>
                <a:srgbClr val="000000"/>
              </a:buClr>
              <a:buSzPts val="1400"/>
            </a:pPr>
            <a:r>
              <a:rPr lang="en" sz="1600" b="1">
                <a:solidFill>
                  <a:srgbClr val="FFFFFF"/>
                </a:solidFill>
                <a:latin typeface="Arial"/>
                <a:ea typeface="Arial"/>
                <a:cs typeface="Arial"/>
                <a:sym typeface="Arial"/>
              </a:rPr>
              <a:t>Strategy</a:t>
            </a:r>
            <a:endParaRPr sz="1600" b="1">
              <a:solidFill>
                <a:srgbClr val="FFFFFF"/>
              </a:solidFill>
              <a:latin typeface="Arial"/>
              <a:ea typeface="Arial"/>
              <a:cs typeface="Arial"/>
              <a:sym typeface="Arial"/>
            </a:endParaRPr>
          </a:p>
        </p:txBody>
      </p:sp>
      <p:sp>
        <p:nvSpPr>
          <p:cNvPr id="78" name="Google Shape;3780;g237d515bbd1_1_30">
            <a:extLst>
              <a:ext uri="{FF2B5EF4-FFF2-40B4-BE49-F238E27FC236}">
                <a16:creationId xmlns:a16="http://schemas.microsoft.com/office/drawing/2014/main" id="{90669770-11DE-49D1-8443-7E47A8309405}"/>
              </a:ext>
            </a:extLst>
          </p:cNvPr>
          <p:cNvSpPr txBox="1"/>
          <p:nvPr/>
        </p:nvSpPr>
        <p:spPr>
          <a:xfrm>
            <a:off x="1212833" y="2259208"/>
            <a:ext cx="2582000" cy="2144586"/>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 sz="1333" b="1">
                <a:solidFill>
                  <a:schemeClr val="accent3"/>
                </a:solidFill>
              </a:rPr>
              <a:t>QC S</a:t>
            </a:r>
            <a:r>
              <a:rPr lang="en" sz="1333" b="1">
                <a:solidFill>
                  <a:schemeClr val="accent3"/>
                </a:solidFill>
                <a:latin typeface="Arial"/>
                <a:ea typeface="Arial"/>
                <a:cs typeface="Arial"/>
                <a:sym typeface="Arial"/>
              </a:rPr>
              <a:t>trategy </a:t>
            </a:r>
            <a:r>
              <a:rPr lang="en" sz="1333" b="1">
                <a:solidFill>
                  <a:schemeClr val="accent3"/>
                </a:solidFill>
              </a:rPr>
              <a:t>&amp; Visioning</a:t>
            </a:r>
            <a:br>
              <a:rPr lang="en" sz="1333" b="1">
                <a:solidFill>
                  <a:schemeClr val="accent3"/>
                </a:solidFill>
              </a:rPr>
            </a:br>
            <a:r>
              <a:rPr lang="en" sz="800" b="1">
                <a:solidFill>
                  <a:schemeClr val="accent3"/>
                </a:solidFill>
              </a:rPr>
              <a:t> </a:t>
            </a:r>
            <a:endParaRPr sz="800" b="1">
              <a:solidFill>
                <a:schemeClr val="accent3"/>
              </a:solidFill>
              <a:latin typeface="Arial"/>
              <a:ea typeface="Arial"/>
              <a:cs typeface="Arial"/>
              <a:sym typeface="Arial"/>
            </a:endParaRPr>
          </a:p>
          <a:p>
            <a:pPr marL="457189" indent="-372524">
              <a:buClr>
                <a:schemeClr val="dk1"/>
              </a:buClr>
              <a:buSzPts val="800"/>
              <a:buFont typeface="Arial"/>
              <a:buChar char="●"/>
            </a:pPr>
            <a:r>
              <a:rPr lang="en" sz="1067">
                <a:solidFill>
                  <a:schemeClr val="dk1"/>
                </a:solidFill>
                <a:latin typeface="Arial"/>
                <a:ea typeface="Arial"/>
                <a:cs typeface="Arial"/>
                <a:sym typeface="Arial"/>
              </a:rPr>
              <a:t>Current-state assessment</a:t>
            </a:r>
            <a:endParaRPr sz="1067">
              <a:solidFill>
                <a:schemeClr val="dk1"/>
              </a:solidFill>
              <a:latin typeface="Arial"/>
              <a:ea typeface="Arial"/>
              <a:cs typeface="Arial"/>
              <a:sym typeface="Arial"/>
            </a:endParaRPr>
          </a:p>
          <a:p>
            <a:pPr marL="457189" indent="-372524">
              <a:spcBef>
                <a:spcPts val="400"/>
              </a:spcBef>
              <a:buClr>
                <a:schemeClr val="dk1"/>
              </a:buClr>
              <a:buSzPts val="800"/>
              <a:buFont typeface="Arial"/>
              <a:buChar char="●"/>
            </a:pPr>
            <a:r>
              <a:rPr lang="en" sz="1067">
                <a:solidFill>
                  <a:schemeClr val="dk1"/>
                </a:solidFill>
                <a:latin typeface="Arial"/>
                <a:ea typeface="Arial"/>
                <a:cs typeface="Arial"/>
                <a:sym typeface="Arial"/>
              </a:rPr>
              <a:t>Business case development</a:t>
            </a:r>
            <a:endParaRPr sz="1067">
              <a:solidFill>
                <a:schemeClr val="dk1"/>
              </a:solidFill>
              <a:latin typeface="Arial"/>
              <a:ea typeface="Arial"/>
              <a:cs typeface="Arial"/>
              <a:sym typeface="Arial"/>
            </a:endParaRPr>
          </a:p>
          <a:p>
            <a:pPr marL="457189" indent="-372524">
              <a:spcBef>
                <a:spcPts val="400"/>
              </a:spcBef>
              <a:buClr>
                <a:schemeClr val="dk1"/>
              </a:buClr>
              <a:buSzPts val="800"/>
              <a:buFont typeface="Arial"/>
              <a:buChar char="●"/>
            </a:pPr>
            <a:r>
              <a:rPr lang="en" sz="1067">
                <a:solidFill>
                  <a:schemeClr val="dk1"/>
                </a:solidFill>
                <a:latin typeface="Arial"/>
                <a:ea typeface="Arial"/>
                <a:cs typeface="Arial"/>
                <a:sym typeface="Arial"/>
              </a:rPr>
              <a:t>Business process transformation prioritization</a:t>
            </a:r>
            <a:endParaRPr sz="1067">
              <a:solidFill>
                <a:schemeClr val="dk1"/>
              </a:solidFill>
              <a:latin typeface="Arial"/>
              <a:ea typeface="Arial"/>
              <a:cs typeface="Arial"/>
              <a:sym typeface="Arial"/>
            </a:endParaRPr>
          </a:p>
          <a:p>
            <a:pPr marL="457189" indent="-372524">
              <a:spcBef>
                <a:spcPts val="400"/>
              </a:spcBef>
              <a:buClr>
                <a:schemeClr val="dk1"/>
              </a:buClr>
              <a:buSzPts val="800"/>
              <a:buFont typeface="Arial"/>
              <a:buChar char="●"/>
            </a:pPr>
            <a:r>
              <a:rPr lang="en" sz="1067">
                <a:solidFill>
                  <a:schemeClr val="dk1"/>
                </a:solidFill>
                <a:latin typeface="Arial"/>
                <a:ea typeface="Arial"/>
                <a:cs typeface="Arial"/>
                <a:sym typeface="Arial"/>
              </a:rPr>
              <a:t>Identify, triage and prioritize initial use cases</a:t>
            </a:r>
            <a:endParaRPr sz="1067">
              <a:solidFill>
                <a:schemeClr val="dk1"/>
              </a:solidFill>
              <a:latin typeface="Arial"/>
              <a:ea typeface="Arial"/>
              <a:cs typeface="Arial"/>
              <a:sym typeface="Arial"/>
            </a:endParaRPr>
          </a:p>
          <a:p>
            <a:pPr marL="457189" indent="-372524">
              <a:spcBef>
                <a:spcPts val="400"/>
              </a:spcBef>
              <a:spcAft>
                <a:spcPts val="400"/>
              </a:spcAft>
              <a:buClr>
                <a:schemeClr val="dk1"/>
              </a:buClr>
              <a:buSzPts val="800"/>
              <a:buChar char="●"/>
            </a:pPr>
            <a:r>
              <a:rPr lang="en" sz="1067">
                <a:solidFill>
                  <a:schemeClr val="dk1"/>
                </a:solidFill>
              </a:rPr>
              <a:t>Identify convergences with AI, blockchain, other new tech.</a:t>
            </a:r>
            <a:endParaRPr sz="1067">
              <a:solidFill>
                <a:schemeClr val="dk1"/>
              </a:solidFill>
            </a:endParaRPr>
          </a:p>
        </p:txBody>
      </p:sp>
      <p:sp>
        <p:nvSpPr>
          <p:cNvPr id="79" name="Google Shape;3781;g237d515bbd1_1_30">
            <a:extLst>
              <a:ext uri="{FF2B5EF4-FFF2-40B4-BE49-F238E27FC236}">
                <a16:creationId xmlns:a16="http://schemas.microsoft.com/office/drawing/2014/main" id="{60A2AA0B-2B9A-4836-B3C2-520417657F91}"/>
              </a:ext>
            </a:extLst>
          </p:cNvPr>
          <p:cNvSpPr/>
          <p:nvPr/>
        </p:nvSpPr>
        <p:spPr>
          <a:xfrm>
            <a:off x="3926887" y="1784505"/>
            <a:ext cx="2538800" cy="434400"/>
          </a:xfrm>
          <a:prstGeom prst="rect">
            <a:avLst/>
          </a:prstGeom>
          <a:solidFill>
            <a:srgbClr val="FFB600"/>
          </a:solidFill>
          <a:ln>
            <a:noFill/>
          </a:ln>
        </p:spPr>
        <p:txBody>
          <a:bodyPr spcFirstLastPara="1" wrap="square" lIns="0" tIns="121833" rIns="0" bIns="121833" anchor="ctr" anchorCtr="0">
            <a:noAutofit/>
          </a:bodyPr>
          <a:lstStyle/>
          <a:p>
            <a:pPr algn="ctr">
              <a:buClr>
                <a:srgbClr val="000000"/>
              </a:buClr>
              <a:buSzPts val="1350"/>
            </a:pPr>
            <a:r>
              <a:rPr lang="en" sz="1533" b="1">
                <a:solidFill>
                  <a:srgbClr val="000000"/>
                </a:solidFill>
                <a:latin typeface="Arial"/>
                <a:ea typeface="Arial"/>
                <a:cs typeface="Arial"/>
                <a:sym typeface="Arial"/>
              </a:rPr>
              <a:t>Build</a:t>
            </a:r>
            <a:endParaRPr sz="1599" b="1">
              <a:solidFill>
                <a:srgbClr val="000000"/>
              </a:solidFill>
              <a:latin typeface="Arial"/>
              <a:ea typeface="Arial"/>
              <a:cs typeface="Arial"/>
              <a:sym typeface="Arial"/>
            </a:endParaRPr>
          </a:p>
        </p:txBody>
      </p:sp>
      <p:sp>
        <p:nvSpPr>
          <p:cNvPr id="80" name="Google Shape;3782;g237d515bbd1_1_30">
            <a:extLst>
              <a:ext uri="{FF2B5EF4-FFF2-40B4-BE49-F238E27FC236}">
                <a16:creationId xmlns:a16="http://schemas.microsoft.com/office/drawing/2014/main" id="{C29D1BAF-16A8-4563-824A-F48A0B9DD277}"/>
              </a:ext>
            </a:extLst>
          </p:cNvPr>
          <p:cNvSpPr txBox="1"/>
          <p:nvPr/>
        </p:nvSpPr>
        <p:spPr>
          <a:xfrm>
            <a:off x="3924967" y="2259209"/>
            <a:ext cx="2735200" cy="2308797"/>
          </a:xfrm>
          <a:prstGeom prst="rect">
            <a:avLst/>
          </a:prstGeom>
          <a:noFill/>
          <a:ln>
            <a:noFill/>
          </a:ln>
        </p:spPr>
        <p:txBody>
          <a:bodyPr spcFirstLastPara="1" wrap="square" lIns="121900" tIns="121900" rIns="121900" bIns="121900" anchor="t" anchorCtr="0">
            <a:spAutoFit/>
          </a:bodyPr>
          <a:lstStyle/>
          <a:p>
            <a:pPr>
              <a:buClr>
                <a:schemeClr val="dk1"/>
              </a:buClr>
            </a:pPr>
            <a:r>
              <a:rPr lang="en" sz="1333" b="1">
                <a:solidFill>
                  <a:schemeClr val="accent2"/>
                </a:solidFill>
              </a:rPr>
              <a:t>QC Use Case Development</a:t>
            </a:r>
            <a:endParaRPr sz="1333" b="1">
              <a:solidFill>
                <a:schemeClr val="accent2"/>
              </a:solidFill>
            </a:endParaRPr>
          </a:p>
          <a:p>
            <a:r>
              <a:rPr lang="en" sz="800" b="1">
                <a:solidFill>
                  <a:schemeClr val="accent5"/>
                </a:solidFill>
              </a:rPr>
              <a:t> </a:t>
            </a:r>
            <a:endParaRPr sz="1333" b="1">
              <a:solidFill>
                <a:schemeClr val="accent2"/>
              </a:solidFill>
            </a:endParaRPr>
          </a:p>
          <a:p>
            <a:pPr marL="304792" indent="-220128">
              <a:buClr>
                <a:schemeClr val="dk1"/>
              </a:buClr>
              <a:buSzPts val="800"/>
              <a:buChar char="●"/>
            </a:pPr>
            <a:r>
              <a:rPr lang="en" sz="1067">
                <a:solidFill>
                  <a:schemeClr val="dk1"/>
                </a:solidFill>
              </a:rPr>
              <a:t>Prepare pipeline data </a:t>
            </a:r>
            <a:endParaRPr sz="1067">
              <a:solidFill>
                <a:schemeClr val="dk1"/>
              </a:solidFill>
            </a:endParaRPr>
          </a:p>
          <a:p>
            <a:pPr marL="304792" indent="-220128">
              <a:spcBef>
                <a:spcPts val="400"/>
              </a:spcBef>
              <a:buClr>
                <a:schemeClr val="dk1"/>
              </a:buClr>
              <a:buSzPts val="800"/>
              <a:buChar char="●"/>
            </a:pPr>
            <a:r>
              <a:rPr lang="en" sz="1067">
                <a:solidFill>
                  <a:schemeClr val="dk1"/>
                </a:solidFill>
              </a:rPr>
              <a:t>Tune output using embedded data</a:t>
            </a:r>
            <a:endParaRPr sz="1067">
              <a:solidFill>
                <a:schemeClr val="dk1"/>
              </a:solidFill>
            </a:endParaRPr>
          </a:p>
          <a:p>
            <a:pPr marL="304792" indent="-220128">
              <a:spcBef>
                <a:spcPts val="400"/>
              </a:spcBef>
              <a:buClr>
                <a:schemeClr val="dk1"/>
              </a:buClr>
              <a:buSzPts val="800"/>
              <a:buChar char="●"/>
            </a:pPr>
            <a:r>
              <a:rPr lang="en" sz="1067">
                <a:solidFill>
                  <a:schemeClr val="dk1"/>
                </a:solidFill>
              </a:rPr>
              <a:t>Create applications/toolkits that leverage trained models to reimagine business processes</a:t>
            </a:r>
            <a:endParaRPr sz="1067">
              <a:solidFill>
                <a:schemeClr val="dk1"/>
              </a:solidFill>
            </a:endParaRPr>
          </a:p>
          <a:p>
            <a:pPr marL="304792" indent="-220128">
              <a:spcBef>
                <a:spcPts val="400"/>
              </a:spcBef>
              <a:buClr>
                <a:schemeClr val="dk1"/>
              </a:buClr>
              <a:buSzPts val="800"/>
              <a:buChar char="●"/>
            </a:pPr>
            <a:r>
              <a:rPr lang="en" sz="1067">
                <a:solidFill>
                  <a:schemeClr val="dk1"/>
                </a:solidFill>
              </a:rPr>
              <a:t>Scale and deploy use cases</a:t>
            </a:r>
            <a:endParaRPr sz="1067">
              <a:solidFill>
                <a:schemeClr val="dk1"/>
              </a:solidFill>
            </a:endParaRPr>
          </a:p>
          <a:p>
            <a:pPr marL="304792" indent="-220128">
              <a:spcBef>
                <a:spcPts val="400"/>
              </a:spcBef>
              <a:buClr>
                <a:schemeClr val="dk1"/>
              </a:buClr>
              <a:buSzPts val="800"/>
              <a:buChar char="●"/>
            </a:pPr>
            <a:r>
              <a:rPr lang="en" sz="1067">
                <a:solidFill>
                  <a:schemeClr val="dk1"/>
                </a:solidFill>
              </a:rPr>
              <a:t>Implement in workflows and applications</a:t>
            </a:r>
            <a:endParaRPr sz="1067">
              <a:solidFill>
                <a:schemeClr val="dk1"/>
              </a:solidFill>
              <a:latin typeface="Arial"/>
              <a:ea typeface="Arial"/>
              <a:cs typeface="Arial"/>
              <a:sym typeface="Arial"/>
            </a:endParaRPr>
          </a:p>
          <a:p>
            <a:pPr>
              <a:spcBef>
                <a:spcPts val="400"/>
              </a:spcBef>
            </a:pPr>
            <a:endParaRPr sz="1067">
              <a:solidFill>
                <a:srgbClr val="FFFFFF"/>
              </a:solidFill>
              <a:latin typeface="Arial"/>
              <a:ea typeface="Arial"/>
              <a:cs typeface="Arial"/>
              <a:sym typeface="Arial"/>
            </a:endParaRPr>
          </a:p>
        </p:txBody>
      </p:sp>
      <p:sp>
        <p:nvSpPr>
          <p:cNvPr id="81" name="Google Shape;3783;g237d515bbd1_1_30">
            <a:extLst>
              <a:ext uri="{FF2B5EF4-FFF2-40B4-BE49-F238E27FC236}">
                <a16:creationId xmlns:a16="http://schemas.microsoft.com/office/drawing/2014/main" id="{83A80B0F-3A2F-44BD-B803-E543F6D73587}"/>
              </a:ext>
            </a:extLst>
          </p:cNvPr>
          <p:cNvSpPr/>
          <p:nvPr/>
        </p:nvSpPr>
        <p:spPr>
          <a:xfrm>
            <a:off x="6643388" y="1784513"/>
            <a:ext cx="2538800" cy="434400"/>
          </a:xfrm>
          <a:prstGeom prst="rect">
            <a:avLst/>
          </a:prstGeom>
          <a:solidFill>
            <a:schemeClr val="accent4"/>
          </a:solidFill>
          <a:ln>
            <a:noFill/>
          </a:ln>
        </p:spPr>
        <p:txBody>
          <a:bodyPr spcFirstLastPara="1" wrap="square" lIns="243700" tIns="121833" rIns="121833" bIns="121833" anchor="ctr" anchorCtr="0">
            <a:noAutofit/>
          </a:bodyPr>
          <a:lstStyle/>
          <a:p>
            <a:pPr algn="ctr">
              <a:buClr>
                <a:srgbClr val="000000"/>
              </a:buClr>
              <a:buSzPts val="1400"/>
            </a:pPr>
            <a:r>
              <a:rPr lang="en" sz="1600" b="1"/>
              <a:t>Scale &amp; </a:t>
            </a:r>
            <a:r>
              <a:rPr lang="en" sz="1600" b="1">
                <a:solidFill>
                  <a:srgbClr val="000000"/>
                </a:solidFill>
                <a:latin typeface="Arial"/>
                <a:ea typeface="Arial"/>
                <a:cs typeface="Arial"/>
                <a:sym typeface="Arial"/>
              </a:rPr>
              <a:t>Govern</a:t>
            </a:r>
            <a:endParaRPr sz="1600">
              <a:solidFill>
                <a:srgbClr val="000000"/>
              </a:solidFill>
              <a:latin typeface="Arial"/>
              <a:ea typeface="Arial"/>
              <a:cs typeface="Arial"/>
              <a:sym typeface="Arial"/>
            </a:endParaRPr>
          </a:p>
        </p:txBody>
      </p:sp>
      <p:sp>
        <p:nvSpPr>
          <p:cNvPr id="82" name="Google Shape;3784;g237d515bbd1_1_30">
            <a:extLst>
              <a:ext uri="{FF2B5EF4-FFF2-40B4-BE49-F238E27FC236}">
                <a16:creationId xmlns:a16="http://schemas.microsoft.com/office/drawing/2014/main" id="{5303539A-D6B5-4510-ADDB-C6972E387756}"/>
              </a:ext>
            </a:extLst>
          </p:cNvPr>
          <p:cNvSpPr txBox="1"/>
          <p:nvPr/>
        </p:nvSpPr>
        <p:spPr>
          <a:xfrm>
            <a:off x="6668733" y="2259209"/>
            <a:ext cx="2538800" cy="2257501"/>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 sz="1333" b="1">
                <a:solidFill>
                  <a:schemeClr val="accent4"/>
                </a:solidFill>
              </a:rPr>
              <a:t>Governance &amp; Org Models</a:t>
            </a:r>
            <a:endParaRPr sz="1333" b="1">
              <a:solidFill>
                <a:schemeClr val="accent4"/>
              </a:solidFill>
            </a:endParaRPr>
          </a:p>
          <a:p>
            <a:r>
              <a:rPr lang="en" sz="800" b="1">
                <a:solidFill>
                  <a:schemeClr val="accent5"/>
                </a:solidFill>
              </a:rPr>
              <a:t> </a:t>
            </a:r>
            <a:endParaRPr sz="1333" b="1">
              <a:solidFill>
                <a:schemeClr val="accent4"/>
              </a:solidFill>
            </a:endParaRPr>
          </a:p>
          <a:p>
            <a:pPr marL="304792" indent="-220128">
              <a:buClr>
                <a:schemeClr val="dk1"/>
              </a:buClr>
              <a:buSzPts val="800"/>
              <a:buFont typeface="Arial"/>
              <a:buChar char="●"/>
            </a:pPr>
            <a:r>
              <a:rPr lang="en" sz="1067">
                <a:solidFill>
                  <a:schemeClr val="dk1"/>
                </a:solidFill>
              </a:rPr>
              <a:t>U</a:t>
            </a:r>
            <a:r>
              <a:rPr lang="en" sz="1067">
                <a:solidFill>
                  <a:schemeClr val="dk1"/>
                </a:solidFill>
                <a:latin typeface="Arial"/>
                <a:ea typeface="Arial"/>
                <a:cs typeface="Arial"/>
                <a:sym typeface="Arial"/>
              </a:rPr>
              <a:t>se case intake process</a:t>
            </a:r>
            <a:endParaRPr sz="1067">
              <a:solidFill>
                <a:schemeClr val="dk1"/>
              </a:solidFill>
              <a:latin typeface="Arial"/>
              <a:ea typeface="Arial"/>
              <a:cs typeface="Arial"/>
              <a:sym typeface="Arial"/>
            </a:endParaRPr>
          </a:p>
          <a:p>
            <a:pPr marL="304792" indent="-220128">
              <a:spcBef>
                <a:spcPts val="400"/>
              </a:spcBef>
              <a:buClr>
                <a:schemeClr val="dk1"/>
              </a:buClr>
              <a:buSzPts val="800"/>
              <a:buFont typeface="Arial"/>
              <a:buChar char="●"/>
            </a:pPr>
            <a:r>
              <a:rPr lang="en" sz="1067">
                <a:solidFill>
                  <a:schemeClr val="dk1"/>
                </a:solidFill>
                <a:latin typeface="Arial"/>
                <a:ea typeface="Arial"/>
                <a:cs typeface="Arial"/>
                <a:sym typeface="Arial"/>
              </a:rPr>
              <a:t>Codes of conduct with </a:t>
            </a:r>
            <a:r>
              <a:rPr lang="en" sz="1067">
                <a:solidFill>
                  <a:schemeClr val="dk1"/>
                </a:solidFill>
              </a:rPr>
              <a:t>Quantum</a:t>
            </a:r>
            <a:endParaRPr sz="1067">
              <a:solidFill>
                <a:schemeClr val="dk1"/>
              </a:solidFill>
              <a:latin typeface="Arial"/>
              <a:ea typeface="Arial"/>
              <a:cs typeface="Arial"/>
              <a:sym typeface="Arial"/>
            </a:endParaRPr>
          </a:p>
          <a:p>
            <a:pPr marL="304792" indent="-220128">
              <a:spcBef>
                <a:spcPts val="400"/>
              </a:spcBef>
              <a:buClr>
                <a:schemeClr val="dk1"/>
              </a:buClr>
              <a:buSzPts val="800"/>
              <a:buFont typeface="Arial"/>
              <a:buChar char="●"/>
            </a:pPr>
            <a:r>
              <a:rPr lang="en" sz="1067">
                <a:solidFill>
                  <a:schemeClr val="dk1"/>
                </a:solidFill>
                <a:latin typeface="Arial"/>
                <a:ea typeface="Arial"/>
                <a:cs typeface="Arial"/>
                <a:sym typeface="Arial"/>
              </a:rPr>
              <a:t>Guiding principles t</a:t>
            </a:r>
            <a:r>
              <a:rPr lang="en" sz="1067">
                <a:solidFill>
                  <a:schemeClr val="dk1"/>
                </a:solidFill>
              </a:rPr>
              <a:t>o promote opportunities while managing potential downsides</a:t>
            </a:r>
            <a:endParaRPr sz="1067">
              <a:solidFill>
                <a:schemeClr val="dk1"/>
              </a:solidFill>
            </a:endParaRPr>
          </a:p>
          <a:p>
            <a:pPr marL="304792" indent="-220128">
              <a:spcBef>
                <a:spcPts val="400"/>
              </a:spcBef>
              <a:buClr>
                <a:schemeClr val="dk1"/>
              </a:buClr>
              <a:buSzPts val="800"/>
              <a:buChar char="●"/>
            </a:pPr>
            <a:r>
              <a:rPr lang="en" sz="1067">
                <a:solidFill>
                  <a:schemeClr val="dk1"/>
                </a:solidFill>
              </a:rPr>
              <a:t>Quantum tech stack &amp; CoE creation</a:t>
            </a:r>
            <a:endParaRPr sz="1067">
              <a:solidFill>
                <a:schemeClr val="dk1"/>
              </a:solidFill>
            </a:endParaRPr>
          </a:p>
          <a:p>
            <a:pPr>
              <a:spcBef>
                <a:spcPts val="400"/>
              </a:spcBef>
              <a:buClr>
                <a:srgbClr val="000000"/>
              </a:buClr>
              <a:buSzPts val="1200"/>
            </a:pPr>
            <a:endParaRPr sz="1067">
              <a:solidFill>
                <a:srgbClr val="FFFFFF"/>
              </a:solidFill>
              <a:latin typeface="Arial"/>
              <a:ea typeface="Arial"/>
              <a:cs typeface="Arial"/>
              <a:sym typeface="Arial"/>
            </a:endParaRPr>
          </a:p>
          <a:p>
            <a:pPr>
              <a:buClr>
                <a:srgbClr val="000000"/>
              </a:buClr>
              <a:buSzPts val="1200"/>
            </a:pPr>
            <a:endParaRPr sz="1067">
              <a:solidFill>
                <a:srgbClr val="FFFFFF"/>
              </a:solidFill>
              <a:latin typeface="Arial"/>
              <a:ea typeface="Arial"/>
              <a:cs typeface="Arial"/>
              <a:sym typeface="Arial"/>
            </a:endParaRPr>
          </a:p>
        </p:txBody>
      </p:sp>
      <p:sp>
        <p:nvSpPr>
          <p:cNvPr id="83" name="Google Shape;3785;g237d515bbd1_1_30">
            <a:extLst>
              <a:ext uri="{FF2B5EF4-FFF2-40B4-BE49-F238E27FC236}">
                <a16:creationId xmlns:a16="http://schemas.microsoft.com/office/drawing/2014/main" id="{80EA02B7-F862-4866-9765-9C81E173CC2E}"/>
              </a:ext>
            </a:extLst>
          </p:cNvPr>
          <p:cNvSpPr/>
          <p:nvPr/>
        </p:nvSpPr>
        <p:spPr>
          <a:xfrm>
            <a:off x="9359896" y="1784513"/>
            <a:ext cx="2538800" cy="434400"/>
          </a:xfrm>
          <a:prstGeom prst="rect">
            <a:avLst/>
          </a:prstGeom>
          <a:solidFill>
            <a:schemeClr val="accent1"/>
          </a:solidFill>
          <a:ln>
            <a:noFill/>
          </a:ln>
        </p:spPr>
        <p:txBody>
          <a:bodyPr spcFirstLastPara="1" wrap="square" lIns="243700" tIns="121833" rIns="121833" bIns="121833" anchor="ctr" anchorCtr="0">
            <a:noAutofit/>
          </a:bodyPr>
          <a:lstStyle/>
          <a:p>
            <a:pPr algn="ctr">
              <a:buClr>
                <a:srgbClr val="000000"/>
              </a:buClr>
              <a:buSzPts val="1400"/>
            </a:pPr>
            <a:r>
              <a:rPr lang="en" sz="1600" b="1">
                <a:solidFill>
                  <a:schemeClr val="lt1"/>
                </a:solidFill>
                <a:latin typeface="Arial"/>
                <a:ea typeface="Arial"/>
                <a:cs typeface="Arial"/>
                <a:sym typeface="Arial"/>
              </a:rPr>
              <a:t>Operate</a:t>
            </a:r>
            <a:endParaRPr sz="1600">
              <a:solidFill>
                <a:schemeClr val="lt1"/>
              </a:solidFill>
              <a:latin typeface="Arial"/>
              <a:ea typeface="Arial"/>
              <a:cs typeface="Arial"/>
              <a:sym typeface="Arial"/>
            </a:endParaRPr>
          </a:p>
        </p:txBody>
      </p:sp>
      <p:sp>
        <p:nvSpPr>
          <p:cNvPr id="84" name="Google Shape;3786;g237d515bbd1_1_30">
            <a:extLst>
              <a:ext uri="{FF2B5EF4-FFF2-40B4-BE49-F238E27FC236}">
                <a16:creationId xmlns:a16="http://schemas.microsoft.com/office/drawing/2014/main" id="{5140AB1B-1342-4495-ACB0-F74D4DF91F2C}"/>
              </a:ext>
            </a:extLst>
          </p:cNvPr>
          <p:cNvSpPr txBox="1"/>
          <p:nvPr/>
        </p:nvSpPr>
        <p:spPr>
          <a:xfrm>
            <a:off x="9355133" y="2259209"/>
            <a:ext cx="2582000" cy="138514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 sz="1333" b="1">
                <a:solidFill>
                  <a:schemeClr val="accent1"/>
                </a:solidFill>
              </a:rPr>
              <a:t>Quantum managed services</a:t>
            </a:r>
            <a:endParaRPr sz="1333" b="1">
              <a:solidFill>
                <a:schemeClr val="accent1"/>
              </a:solidFill>
            </a:endParaRPr>
          </a:p>
          <a:p>
            <a:r>
              <a:rPr lang="en" sz="800" b="1">
                <a:solidFill>
                  <a:schemeClr val="dk1"/>
                </a:solidFill>
              </a:rPr>
              <a:t> </a:t>
            </a:r>
            <a:endParaRPr sz="1333" b="1">
              <a:solidFill>
                <a:schemeClr val="dk1"/>
              </a:solidFill>
            </a:endParaRPr>
          </a:p>
          <a:p>
            <a:pPr marL="380990" indent="-296326">
              <a:buClr>
                <a:schemeClr val="dk1"/>
              </a:buClr>
              <a:buSzPts val="800"/>
              <a:buFont typeface="Arial"/>
              <a:buChar char="●"/>
            </a:pPr>
            <a:r>
              <a:rPr lang="en" sz="1067">
                <a:solidFill>
                  <a:schemeClr val="dk1"/>
                </a:solidFill>
                <a:latin typeface="Arial"/>
                <a:ea typeface="Arial"/>
                <a:cs typeface="Arial"/>
                <a:sym typeface="Arial"/>
              </a:rPr>
              <a:t>Ongoing operations</a:t>
            </a:r>
            <a:endParaRPr sz="1067">
              <a:solidFill>
                <a:schemeClr val="dk1"/>
              </a:solidFill>
              <a:latin typeface="Arial"/>
              <a:ea typeface="Arial"/>
              <a:cs typeface="Arial"/>
              <a:sym typeface="Arial"/>
            </a:endParaRPr>
          </a:p>
          <a:p>
            <a:pPr marL="380990" indent="-296326">
              <a:spcBef>
                <a:spcPts val="400"/>
              </a:spcBef>
              <a:buClr>
                <a:schemeClr val="dk1"/>
              </a:buClr>
              <a:buSzPts val="800"/>
              <a:buFont typeface="Arial"/>
              <a:buChar char="●"/>
            </a:pPr>
            <a:r>
              <a:rPr lang="en" sz="1067">
                <a:solidFill>
                  <a:schemeClr val="dk1"/>
                </a:solidFill>
                <a:latin typeface="Arial"/>
                <a:ea typeface="Arial"/>
                <a:cs typeface="Arial"/>
                <a:sym typeface="Arial"/>
              </a:rPr>
              <a:t>Data integrity and quality</a:t>
            </a:r>
            <a:endParaRPr sz="1067">
              <a:solidFill>
                <a:schemeClr val="dk1"/>
              </a:solidFill>
              <a:latin typeface="Arial"/>
              <a:ea typeface="Arial"/>
              <a:cs typeface="Arial"/>
              <a:sym typeface="Arial"/>
            </a:endParaRPr>
          </a:p>
          <a:p>
            <a:pPr marL="380990" indent="-296326">
              <a:spcBef>
                <a:spcPts val="400"/>
              </a:spcBef>
              <a:buClr>
                <a:schemeClr val="dk1"/>
              </a:buClr>
              <a:buSzPts val="800"/>
              <a:buFont typeface="Arial"/>
              <a:buChar char="●"/>
            </a:pPr>
            <a:r>
              <a:rPr lang="en" sz="1067">
                <a:solidFill>
                  <a:schemeClr val="dk1"/>
                </a:solidFill>
                <a:latin typeface="Arial"/>
                <a:ea typeface="Arial"/>
                <a:cs typeface="Arial"/>
                <a:sym typeface="Arial"/>
              </a:rPr>
              <a:t>Maintenance and support</a:t>
            </a:r>
            <a:endParaRPr sz="1067" b="1">
              <a:solidFill>
                <a:schemeClr val="dk1"/>
              </a:solidFill>
              <a:latin typeface="Arial"/>
              <a:ea typeface="Arial"/>
              <a:cs typeface="Arial"/>
              <a:sym typeface="Arial"/>
            </a:endParaRPr>
          </a:p>
          <a:p>
            <a:pPr>
              <a:spcBef>
                <a:spcPts val="400"/>
              </a:spcBef>
              <a:buClr>
                <a:srgbClr val="000000"/>
              </a:buClr>
              <a:buSzPts val="1400"/>
            </a:pPr>
            <a:endParaRPr sz="1067">
              <a:solidFill>
                <a:schemeClr val="dk1"/>
              </a:solidFill>
              <a:latin typeface="Arial"/>
              <a:ea typeface="Arial"/>
              <a:cs typeface="Arial"/>
              <a:sym typeface="Arial"/>
            </a:endParaRPr>
          </a:p>
        </p:txBody>
      </p:sp>
      <p:cxnSp>
        <p:nvCxnSpPr>
          <p:cNvPr id="85" name="Google Shape;3787;g237d515bbd1_1_30">
            <a:extLst>
              <a:ext uri="{FF2B5EF4-FFF2-40B4-BE49-F238E27FC236}">
                <a16:creationId xmlns:a16="http://schemas.microsoft.com/office/drawing/2014/main" id="{46645B63-3247-4EC5-A0B3-D1752CB0B267}"/>
              </a:ext>
            </a:extLst>
          </p:cNvPr>
          <p:cNvCxnSpPr/>
          <p:nvPr/>
        </p:nvCxnSpPr>
        <p:spPr>
          <a:xfrm>
            <a:off x="3843281" y="2658868"/>
            <a:ext cx="0" cy="5285600"/>
          </a:xfrm>
          <a:prstGeom prst="straightConnector1">
            <a:avLst/>
          </a:prstGeom>
          <a:noFill/>
          <a:ln w="9525" cap="flat" cmpd="sng">
            <a:solidFill>
              <a:srgbClr val="F2F2F2"/>
            </a:solidFill>
            <a:prstDash val="dot"/>
            <a:round/>
            <a:headEnd type="none" w="sm" len="sm"/>
            <a:tailEnd type="none" w="sm" len="sm"/>
          </a:ln>
        </p:spPr>
      </p:cxnSp>
      <p:cxnSp>
        <p:nvCxnSpPr>
          <p:cNvPr id="86" name="Google Shape;3788;g237d515bbd1_1_30">
            <a:extLst>
              <a:ext uri="{FF2B5EF4-FFF2-40B4-BE49-F238E27FC236}">
                <a16:creationId xmlns:a16="http://schemas.microsoft.com/office/drawing/2014/main" id="{7C51E88A-D869-4DE3-AD2E-987631F783C4}"/>
              </a:ext>
            </a:extLst>
          </p:cNvPr>
          <p:cNvCxnSpPr/>
          <p:nvPr/>
        </p:nvCxnSpPr>
        <p:spPr>
          <a:xfrm>
            <a:off x="6558181" y="2658868"/>
            <a:ext cx="0" cy="5285600"/>
          </a:xfrm>
          <a:prstGeom prst="straightConnector1">
            <a:avLst/>
          </a:prstGeom>
          <a:noFill/>
          <a:ln w="9525" cap="flat" cmpd="sng">
            <a:solidFill>
              <a:srgbClr val="F2F2F2"/>
            </a:solidFill>
            <a:prstDash val="dot"/>
            <a:round/>
            <a:headEnd type="none" w="sm" len="sm"/>
            <a:tailEnd type="none" w="sm" len="sm"/>
          </a:ln>
        </p:spPr>
      </p:cxnSp>
      <p:cxnSp>
        <p:nvCxnSpPr>
          <p:cNvPr id="87" name="Google Shape;3789;g237d515bbd1_1_30">
            <a:extLst>
              <a:ext uri="{FF2B5EF4-FFF2-40B4-BE49-F238E27FC236}">
                <a16:creationId xmlns:a16="http://schemas.microsoft.com/office/drawing/2014/main" id="{E99970A8-37BF-42EA-8639-ED78C6174440}"/>
              </a:ext>
            </a:extLst>
          </p:cNvPr>
          <p:cNvCxnSpPr/>
          <p:nvPr/>
        </p:nvCxnSpPr>
        <p:spPr>
          <a:xfrm>
            <a:off x="9237300" y="2658868"/>
            <a:ext cx="0" cy="5285600"/>
          </a:xfrm>
          <a:prstGeom prst="straightConnector1">
            <a:avLst/>
          </a:prstGeom>
          <a:noFill/>
          <a:ln w="9525" cap="flat" cmpd="sng">
            <a:solidFill>
              <a:srgbClr val="F2F2F2"/>
            </a:solidFill>
            <a:prstDash val="dot"/>
            <a:round/>
            <a:headEnd type="none" w="sm" len="sm"/>
            <a:tailEnd type="none" w="sm" len="sm"/>
          </a:ln>
        </p:spPr>
      </p:cxnSp>
      <p:sp>
        <p:nvSpPr>
          <p:cNvPr id="88" name="Google Shape;3790;g237d515bbd1_1_30">
            <a:extLst>
              <a:ext uri="{FF2B5EF4-FFF2-40B4-BE49-F238E27FC236}">
                <a16:creationId xmlns:a16="http://schemas.microsoft.com/office/drawing/2014/main" id="{80824A41-BB15-4060-A131-8AB84E843AAE}"/>
              </a:ext>
            </a:extLst>
          </p:cNvPr>
          <p:cNvSpPr txBox="1"/>
          <p:nvPr/>
        </p:nvSpPr>
        <p:spPr>
          <a:xfrm>
            <a:off x="312121" y="347715"/>
            <a:ext cx="3192429" cy="311600"/>
          </a:xfrm>
          <a:prstGeom prst="rect">
            <a:avLst/>
          </a:prstGeom>
          <a:noFill/>
          <a:ln>
            <a:noFill/>
          </a:ln>
        </p:spPr>
        <p:txBody>
          <a:bodyPr spcFirstLastPara="1" wrap="square" lIns="121900" tIns="121900" rIns="121900" bIns="121900" anchor="t" anchorCtr="0">
            <a:noAutofit/>
          </a:bodyPr>
          <a:lstStyle/>
          <a:p>
            <a:r>
              <a:rPr lang="en" sz="1333" b="1">
                <a:solidFill>
                  <a:schemeClr val="accent3"/>
                </a:solidFill>
                <a:latin typeface="Helvetica Neue"/>
                <a:ea typeface="Helvetica Neue"/>
                <a:cs typeface="Helvetica Neue"/>
                <a:sym typeface="Helvetica Neue"/>
              </a:rPr>
              <a:t>PWC QUANTUM OFFERINGS </a:t>
            </a:r>
            <a:endParaRPr sz="1333" b="1">
              <a:solidFill>
                <a:schemeClr val="accent3"/>
              </a:solidFill>
              <a:latin typeface="Helvetica Neue"/>
              <a:ea typeface="Helvetica Neue"/>
              <a:cs typeface="Helvetica Neue"/>
              <a:sym typeface="Helvetica Neue"/>
            </a:endParaRPr>
          </a:p>
        </p:txBody>
      </p:sp>
      <p:sp>
        <p:nvSpPr>
          <p:cNvPr id="89" name="Google Shape;3791;g237d515bbd1_1_30">
            <a:extLst>
              <a:ext uri="{FF2B5EF4-FFF2-40B4-BE49-F238E27FC236}">
                <a16:creationId xmlns:a16="http://schemas.microsoft.com/office/drawing/2014/main" id="{000BCF1C-5F4D-4759-9922-DED698B3E793}"/>
              </a:ext>
            </a:extLst>
          </p:cNvPr>
          <p:cNvSpPr txBox="1"/>
          <p:nvPr/>
        </p:nvSpPr>
        <p:spPr>
          <a:xfrm>
            <a:off x="341467" y="787931"/>
            <a:ext cx="9537659" cy="983200"/>
          </a:xfrm>
          <a:prstGeom prst="rect">
            <a:avLst/>
          </a:prstGeom>
          <a:noFill/>
          <a:ln>
            <a:noFill/>
          </a:ln>
        </p:spPr>
        <p:txBody>
          <a:bodyPr spcFirstLastPara="1" wrap="square" lIns="91433" tIns="45700" rIns="91433" bIns="45700" anchor="t" anchorCtr="0">
            <a:noAutofit/>
          </a:bodyPr>
          <a:lstStyle/>
          <a:p>
            <a:pPr>
              <a:buClr>
                <a:schemeClr val="dk1"/>
              </a:buClr>
              <a:buSzPts val="1100"/>
            </a:pPr>
            <a:r>
              <a:rPr lang="en" sz="2800">
                <a:solidFill>
                  <a:schemeClr val="dk1"/>
                </a:solidFill>
                <a:latin typeface="Georgia"/>
                <a:ea typeface="Georgia"/>
                <a:cs typeface="Georgia"/>
                <a:sym typeface="Georgia"/>
              </a:rPr>
              <a:t>We help deliver Innovation@Scale for you to become quantum-ready.</a:t>
            </a:r>
            <a:endParaRPr sz="1600">
              <a:solidFill>
                <a:schemeClr val="dk1"/>
              </a:solidFill>
              <a:latin typeface="Georgia"/>
              <a:ea typeface="Georgia"/>
              <a:cs typeface="Georgia"/>
              <a:sym typeface="Georgia"/>
            </a:endParaRPr>
          </a:p>
        </p:txBody>
      </p:sp>
      <p:cxnSp>
        <p:nvCxnSpPr>
          <p:cNvPr id="91" name="Google Shape;3792;g237d515bbd1_1_30">
            <a:extLst>
              <a:ext uri="{FF2B5EF4-FFF2-40B4-BE49-F238E27FC236}">
                <a16:creationId xmlns:a16="http://schemas.microsoft.com/office/drawing/2014/main" id="{25AA2199-4F56-4185-8204-FA5735840307}"/>
              </a:ext>
            </a:extLst>
          </p:cNvPr>
          <p:cNvCxnSpPr/>
          <p:nvPr/>
        </p:nvCxnSpPr>
        <p:spPr>
          <a:xfrm rot="10800000">
            <a:off x="165700" y="5439337"/>
            <a:ext cx="9071600" cy="0"/>
          </a:xfrm>
          <a:prstGeom prst="straightConnector1">
            <a:avLst/>
          </a:prstGeom>
          <a:noFill/>
          <a:ln w="9525" cap="flat" cmpd="sng">
            <a:solidFill>
              <a:srgbClr val="F2F2F2"/>
            </a:solidFill>
            <a:prstDash val="dot"/>
            <a:round/>
            <a:headEnd type="none" w="sm" len="sm"/>
            <a:tailEnd type="none" w="sm" len="sm"/>
          </a:ln>
        </p:spPr>
      </p:cxnSp>
      <p:sp>
        <p:nvSpPr>
          <p:cNvPr id="92" name="Google Shape;3793;g237d515bbd1_1_30">
            <a:extLst>
              <a:ext uri="{FF2B5EF4-FFF2-40B4-BE49-F238E27FC236}">
                <a16:creationId xmlns:a16="http://schemas.microsoft.com/office/drawing/2014/main" id="{65E3E2BF-F5FF-4FE2-A9FA-1720813915C9}"/>
              </a:ext>
            </a:extLst>
          </p:cNvPr>
          <p:cNvSpPr txBox="1"/>
          <p:nvPr/>
        </p:nvSpPr>
        <p:spPr>
          <a:xfrm>
            <a:off x="1257468" y="4333394"/>
            <a:ext cx="2582000" cy="1067047"/>
          </a:xfrm>
          <a:prstGeom prst="rect">
            <a:avLst/>
          </a:prstGeom>
          <a:noFill/>
          <a:ln>
            <a:noFill/>
          </a:ln>
        </p:spPr>
        <p:txBody>
          <a:bodyPr spcFirstLastPara="1" wrap="square" lIns="121900" tIns="121900" rIns="121900" bIns="121900" anchor="t" anchorCtr="0">
            <a:spAutoFit/>
          </a:bodyPr>
          <a:lstStyle/>
          <a:p>
            <a:r>
              <a:rPr lang="en" sz="1333" b="1">
                <a:solidFill>
                  <a:schemeClr val="accent3"/>
                </a:solidFill>
              </a:rPr>
              <a:t>QC Sustainability Strategy</a:t>
            </a:r>
            <a:endParaRPr sz="1333" b="1">
              <a:solidFill>
                <a:schemeClr val="accent3"/>
              </a:solidFill>
            </a:endParaRPr>
          </a:p>
          <a:p>
            <a:r>
              <a:rPr lang="en" sz="800" b="1">
                <a:solidFill>
                  <a:schemeClr val="accent5"/>
                </a:solidFill>
              </a:rPr>
              <a:t> </a:t>
            </a:r>
            <a:endParaRPr sz="1333" b="1">
              <a:solidFill>
                <a:schemeClr val="accent5"/>
              </a:solidFill>
            </a:endParaRPr>
          </a:p>
          <a:p>
            <a:pPr marL="457189" indent="-372524">
              <a:buClr>
                <a:schemeClr val="dk1"/>
              </a:buClr>
              <a:buSzPts val="800"/>
              <a:buChar char="●"/>
            </a:pPr>
            <a:r>
              <a:rPr lang="en" sz="1067">
                <a:solidFill>
                  <a:schemeClr val="dk1"/>
                </a:solidFill>
              </a:rPr>
              <a:t>Current-State Assessment</a:t>
            </a:r>
            <a:endParaRPr sz="1067">
              <a:solidFill>
                <a:schemeClr val="dk1"/>
              </a:solidFill>
            </a:endParaRPr>
          </a:p>
          <a:p>
            <a:pPr marL="457189" indent="-372524">
              <a:buClr>
                <a:schemeClr val="dk1"/>
              </a:buClr>
              <a:buSzPts val="800"/>
              <a:buChar char="●"/>
            </a:pPr>
            <a:r>
              <a:rPr lang="en" sz="1067">
                <a:solidFill>
                  <a:schemeClr val="dk1"/>
                </a:solidFill>
              </a:rPr>
              <a:t>Carbon Footprint Calculation</a:t>
            </a:r>
            <a:endParaRPr sz="1067">
              <a:solidFill>
                <a:schemeClr val="dk1"/>
              </a:solidFill>
            </a:endParaRPr>
          </a:p>
          <a:p>
            <a:pPr marL="457189" indent="-372524">
              <a:buClr>
                <a:schemeClr val="dk1"/>
              </a:buClr>
              <a:buSzPts val="800"/>
              <a:buChar char="●"/>
            </a:pPr>
            <a:r>
              <a:rPr lang="en" sz="1067">
                <a:solidFill>
                  <a:schemeClr val="dk1"/>
                </a:solidFill>
              </a:rPr>
              <a:t>Business Case Development</a:t>
            </a:r>
            <a:endParaRPr sz="1067">
              <a:solidFill>
                <a:schemeClr val="dk1"/>
              </a:solidFill>
            </a:endParaRPr>
          </a:p>
        </p:txBody>
      </p:sp>
      <p:cxnSp>
        <p:nvCxnSpPr>
          <p:cNvPr id="93" name="Google Shape;3794;g237d515bbd1_1_30">
            <a:extLst>
              <a:ext uri="{FF2B5EF4-FFF2-40B4-BE49-F238E27FC236}">
                <a16:creationId xmlns:a16="http://schemas.microsoft.com/office/drawing/2014/main" id="{2AB38668-F3A1-4021-B837-A477D246E878}"/>
              </a:ext>
            </a:extLst>
          </p:cNvPr>
          <p:cNvCxnSpPr/>
          <p:nvPr/>
        </p:nvCxnSpPr>
        <p:spPr>
          <a:xfrm rot="10800000">
            <a:off x="160233" y="4386335"/>
            <a:ext cx="3677600" cy="0"/>
          </a:xfrm>
          <a:prstGeom prst="straightConnector1">
            <a:avLst/>
          </a:prstGeom>
          <a:noFill/>
          <a:ln w="9525" cap="flat" cmpd="sng">
            <a:solidFill>
              <a:srgbClr val="F2F2F2"/>
            </a:solidFill>
            <a:prstDash val="dot"/>
            <a:round/>
            <a:headEnd type="none" w="sm" len="sm"/>
            <a:tailEnd type="none" w="sm" len="sm"/>
          </a:ln>
        </p:spPr>
      </p:cxnSp>
      <p:sp>
        <p:nvSpPr>
          <p:cNvPr id="94" name="Google Shape;3795;g237d515bbd1_1_30">
            <a:extLst>
              <a:ext uri="{FF2B5EF4-FFF2-40B4-BE49-F238E27FC236}">
                <a16:creationId xmlns:a16="http://schemas.microsoft.com/office/drawing/2014/main" id="{4D56E0BD-28F0-4D73-896E-11C9AE9DD098}"/>
              </a:ext>
            </a:extLst>
          </p:cNvPr>
          <p:cNvSpPr txBox="1"/>
          <p:nvPr/>
        </p:nvSpPr>
        <p:spPr>
          <a:xfrm>
            <a:off x="141433" y="4407656"/>
            <a:ext cx="1206400" cy="673600"/>
          </a:xfrm>
          <a:prstGeom prst="rect">
            <a:avLst/>
          </a:prstGeom>
          <a:noFill/>
          <a:ln>
            <a:noFill/>
          </a:ln>
        </p:spPr>
        <p:txBody>
          <a:bodyPr spcFirstLastPara="1" wrap="square" lIns="121900" tIns="121900" rIns="121900" bIns="121900" anchor="t" anchorCtr="0">
            <a:noAutofit/>
          </a:bodyPr>
          <a:lstStyle/>
          <a:p>
            <a:r>
              <a:rPr lang="en" sz="1067" i="1">
                <a:solidFill>
                  <a:schemeClr val="dk1"/>
                </a:solidFill>
              </a:rPr>
              <a:t>Quantum Sustainability</a:t>
            </a:r>
            <a:endParaRPr sz="1067" i="1">
              <a:solidFill>
                <a:schemeClr val="dk1"/>
              </a:solidFill>
            </a:endParaRPr>
          </a:p>
          <a:p>
            <a:endParaRPr sz="1067" i="1">
              <a:solidFill>
                <a:schemeClr val="dk1"/>
              </a:solidFill>
            </a:endParaRPr>
          </a:p>
        </p:txBody>
      </p:sp>
      <p:sp>
        <p:nvSpPr>
          <p:cNvPr id="95" name="Google Shape;3796;g237d515bbd1_1_30">
            <a:extLst>
              <a:ext uri="{FF2B5EF4-FFF2-40B4-BE49-F238E27FC236}">
                <a16:creationId xmlns:a16="http://schemas.microsoft.com/office/drawing/2014/main" id="{D8850D5A-F4C9-4BB7-A6D3-C8C4B5C6DAD3}"/>
              </a:ext>
            </a:extLst>
          </p:cNvPr>
          <p:cNvSpPr txBox="1"/>
          <p:nvPr/>
        </p:nvSpPr>
        <p:spPr>
          <a:xfrm>
            <a:off x="84688" y="5466136"/>
            <a:ext cx="899200" cy="673600"/>
          </a:xfrm>
          <a:prstGeom prst="rect">
            <a:avLst/>
          </a:prstGeom>
          <a:noFill/>
          <a:ln>
            <a:noFill/>
          </a:ln>
        </p:spPr>
        <p:txBody>
          <a:bodyPr spcFirstLastPara="1" wrap="square" lIns="121900" tIns="121900" rIns="121900" bIns="121900" anchor="t" anchorCtr="0">
            <a:noAutofit/>
          </a:bodyPr>
          <a:lstStyle/>
          <a:p>
            <a:r>
              <a:rPr lang="en" sz="1067" i="1">
                <a:solidFill>
                  <a:schemeClr val="dk1"/>
                </a:solidFill>
              </a:rPr>
              <a:t>Quantum Cyber Risk</a:t>
            </a:r>
            <a:endParaRPr sz="1067" i="1">
              <a:solidFill>
                <a:schemeClr val="dk1"/>
              </a:solidFill>
            </a:endParaRPr>
          </a:p>
        </p:txBody>
      </p:sp>
      <p:sp>
        <p:nvSpPr>
          <p:cNvPr id="96" name="Google Shape;3797;g237d515bbd1_1_30">
            <a:extLst>
              <a:ext uri="{FF2B5EF4-FFF2-40B4-BE49-F238E27FC236}">
                <a16:creationId xmlns:a16="http://schemas.microsoft.com/office/drawing/2014/main" id="{AA12214E-5D8D-4DD2-8A22-05FBB78F4921}"/>
              </a:ext>
            </a:extLst>
          </p:cNvPr>
          <p:cNvSpPr txBox="1"/>
          <p:nvPr/>
        </p:nvSpPr>
        <p:spPr>
          <a:xfrm>
            <a:off x="88900" y="2306365"/>
            <a:ext cx="994000" cy="673600"/>
          </a:xfrm>
          <a:prstGeom prst="rect">
            <a:avLst/>
          </a:prstGeom>
          <a:noFill/>
          <a:ln>
            <a:noFill/>
          </a:ln>
        </p:spPr>
        <p:txBody>
          <a:bodyPr spcFirstLastPara="1" wrap="square" lIns="121900" tIns="121900" rIns="121900" bIns="121900" anchor="t" anchorCtr="0">
            <a:noAutofit/>
          </a:bodyPr>
          <a:lstStyle/>
          <a:p>
            <a:r>
              <a:rPr lang="en" sz="1067" i="1">
                <a:solidFill>
                  <a:schemeClr val="dk1"/>
                </a:solidFill>
              </a:rPr>
              <a:t>Quantum Use Case &amp; Org Design</a:t>
            </a:r>
            <a:endParaRPr sz="1067" i="1">
              <a:solidFill>
                <a:schemeClr val="dk1"/>
              </a:solidFill>
            </a:endParaRPr>
          </a:p>
        </p:txBody>
      </p:sp>
      <p:sp>
        <p:nvSpPr>
          <p:cNvPr id="97" name="Google Shape;3798;g237d515bbd1_1_30">
            <a:extLst>
              <a:ext uri="{FF2B5EF4-FFF2-40B4-BE49-F238E27FC236}">
                <a16:creationId xmlns:a16="http://schemas.microsoft.com/office/drawing/2014/main" id="{06ECBAAA-C3FE-412E-B82A-80D036D9CC5A}"/>
              </a:ext>
            </a:extLst>
          </p:cNvPr>
          <p:cNvSpPr txBox="1"/>
          <p:nvPr/>
        </p:nvSpPr>
        <p:spPr>
          <a:xfrm>
            <a:off x="1226900" y="5352316"/>
            <a:ext cx="2818400" cy="1385147"/>
          </a:xfrm>
          <a:prstGeom prst="rect">
            <a:avLst/>
          </a:prstGeom>
          <a:noFill/>
          <a:ln>
            <a:noFill/>
          </a:ln>
        </p:spPr>
        <p:txBody>
          <a:bodyPr spcFirstLastPara="1" wrap="square" lIns="121900" tIns="121900" rIns="121900" bIns="121900" anchor="t" anchorCtr="0">
            <a:spAutoFit/>
          </a:bodyPr>
          <a:lstStyle/>
          <a:p>
            <a:r>
              <a:rPr lang="en" sz="1333" b="1">
                <a:solidFill>
                  <a:schemeClr val="accent3"/>
                </a:solidFill>
              </a:rPr>
              <a:t>Cyber Risk Assessment</a:t>
            </a:r>
            <a:endParaRPr sz="1333" b="1">
              <a:solidFill>
                <a:schemeClr val="accent3"/>
              </a:solidFill>
            </a:endParaRPr>
          </a:p>
          <a:p>
            <a:r>
              <a:rPr lang="en" sz="800" b="1">
                <a:solidFill>
                  <a:schemeClr val="accent5"/>
                </a:solidFill>
              </a:rPr>
              <a:t> </a:t>
            </a:r>
            <a:endParaRPr sz="1333" b="1">
              <a:solidFill>
                <a:srgbClr val="D93954"/>
              </a:solidFill>
            </a:endParaRPr>
          </a:p>
          <a:p>
            <a:pPr marL="304792" indent="-220128">
              <a:buClr>
                <a:schemeClr val="dk1"/>
              </a:buClr>
              <a:buSzPts val="800"/>
              <a:buChar char="●"/>
            </a:pPr>
            <a:r>
              <a:rPr lang="en" sz="1067">
                <a:solidFill>
                  <a:schemeClr val="dk1"/>
                </a:solidFill>
              </a:rPr>
              <a:t>Assess and analyze the current security posture </a:t>
            </a:r>
            <a:endParaRPr sz="1067">
              <a:solidFill>
                <a:schemeClr val="dk1"/>
              </a:solidFill>
            </a:endParaRPr>
          </a:p>
          <a:p>
            <a:pPr marL="304792" indent="-220128">
              <a:spcBef>
                <a:spcPts val="400"/>
              </a:spcBef>
              <a:buClr>
                <a:schemeClr val="dk1"/>
              </a:buClr>
              <a:buSzPts val="800"/>
              <a:buChar char="●"/>
            </a:pPr>
            <a:r>
              <a:rPr lang="en" sz="1067">
                <a:solidFill>
                  <a:schemeClr val="dk1"/>
                </a:solidFill>
              </a:rPr>
              <a:t>Data scan &amp; cryptography inventory</a:t>
            </a:r>
            <a:endParaRPr sz="1067">
              <a:solidFill>
                <a:schemeClr val="dk1"/>
              </a:solidFill>
            </a:endParaRPr>
          </a:p>
          <a:p>
            <a:pPr marL="304792" indent="-220128">
              <a:spcBef>
                <a:spcPts val="400"/>
              </a:spcBef>
              <a:spcAft>
                <a:spcPts val="400"/>
              </a:spcAft>
              <a:buClr>
                <a:schemeClr val="dk1"/>
              </a:buClr>
              <a:buSzPts val="800"/>
              <a:buChar char="●"/>
            </a:pPr>
            <a:r>
              <a:rPr lang="en" sz="1067">
                <a:solidFill>
                  <a:schemeClr val="dk1"/>
                </a:solidFill>
              </a:rPr>
              <a:t>Governance/Process Gap Analysis</a:t>
            </a:r>
            <a:endParaRPr sz="1067">
              <a:solidFill>
                <a:schemeClr val="dk1"/>
              </a:solidFill>
            </a:endParaRPr>
          </a:p>
        </p:txBody>
      </p:sp>
      <p:sp>
        <p:nvSpPr>
          <p:cNvPr id="98" name="Google Shape;3799;g237d515bbd1_1_30">
            <a:extLst>
              <a:ext uri="{FF2B5EF4-FFF2-40B4-BE49-F238E27FC236}">
                <a16:creationId xmlns:a16="http://schemas.microsoft.com/office/drawing/2014/main" id="{7A9D3DC4-D303-4ACE-976A-560A1CFD7BDB}"/>
              </a:ext>
            </a:extLst>
          </p:cNvPr>
          <p:cNvSpPr txBox="1"/>
          <p:nvPr/>
        </p:nvSpPr>
        <p:spPr>
          <a:xfrm>
            <a:off x="6603651" y="4333394"/>
            <a:ext cx="2930400" cy="1179834"/>
          </a:xfrm>
          <a:prstGeom prst="rect">
            <a:avLst/>
          </a:prstGeom>
          <a:noFill/>
          <a:ln>
            <a:noFill/>
          </a:ln>
        </p:spPr>
        <p:txBody>
          <a:bodyPr spcFirstLastPara="1" wrap="square" lIns="121900" tIns="121900" rIns="121900" bIns="121900" anchor="t" anchorCtr="0">
            <a:spAutoFit/>
          </a:bodyPr>
          <a:lstStyle/>
          <a:p>
            <a:r>
              <a:rPr lang="en" sz="1333" b="1">
                <a:solidFill>
                  <a:schemeClr val="accent4"/>
                </a:solidFill>
              </a:rPr>
              <a:t>Responsible QC Framework</a:t>
            </a:r>
            <a:r>
              <a:rPr lang="en" sz="1067" b="1">
                <a:solidFill>
                  <a:schemeClr val="accent4"/>
                </a:solidFill>
              </a:rPr>
              <a:t> </a:t>
            </a:r>
            <a:endParaRPr sz="1067" b="1">
              <a:solidFill>
                <a:schemeClr val="accent4"/>
              </a:solidFill>
            </a:endParaRPr>
          </a:p>
          <a:p>
            <a:r>
              <a:rPr lang="en" sz="533" b="1">
                <a:solidFill>
                  <a:schemeClr val="lt1"/>
                </a:solidFill>
              </a:rPr>
              <a:t> </a:t>
            </a:r>
            <a:endParaRPr sz="1067" b="1">
              <a:solidFill>
                <a:schemeClr val="lt1"/>
              </a:solidFill>
            </a:endParaRPr>
          </a:p>
          <a:p>
            <a:pPr marL="304792" indent="-220128">
              <a:buClr>
                <a:schemeClr val="dk1"/>
              </a:buClr>
              <a:buSzPts val="800"/>
              <a:buChar char="●"/>
            </a:pPr>
            <a:r>
              <a:rPr lang="en" sz="1067">
                <a:solidFill>
                  <a:schemeClr val="dk1"/>
                </a:solidFill>
              </a:rPr>
              <a:t>Strategy</a:t>
            </a:r>
            <a:endParaRPr sz="1067">
              <a:solidFill>
                <a:schemeClr val="dk1"/>
              </a:solidFill>
            </a:endParaRPr>
          </a:p>
          <a:p>
            <a:pPr marL="304792" indent="-220128">
              <a:spcBef>
                <a:spcPts val="400"/>
              </a:spcBef>
              <a:buClr>
                <a:schemeClr val="dk1"/>
              </a:buClr>
              <a:buSzPts val="800"/>
              <a:buChar char="●"/>
            </a:pPr>
            <a:r>
              <a:rPr lang="en" sz="1067">
                <a:solidFill>
                  <a:schemeClr val="dk1"/>
                </a:solidFill>
              </a:rPr>
              <a:t>Control (Monitor &amp; Report)</a:t>
            </a:r>
            <a:endParaRPr sz="1067">
              <a:solidFill>
                <a:schemeClr val="dk1"/>
              </a:solidFill>
            </a:endParaRPr>
          </a:p>
          <a:p>
            <a:pPr marL="304792" indent="-220128">
              <a:spcBef>
                <a:spcPts val="400"/>
              </a:spcBef>
              <a:spcAft>
                <a:spcPts val="400"/>
              </a:spcAft>
              <a:buClr>
                <a:schemeClr val="dk1"/>
              </a:buClr>
              <a:buSzPts val="800"/>
              <a:buChar char="●"/>
            </a:pPr>
            <a:r>
              <a:rPr lang="en" sz="1067">
                <a:solidFill>
                  <a:schemeClr val="dk1"/>
                </a:solidFill>
              </a:rPr>
              <a:t>Responsible practices (Deployment)</a:t>
            </a:r>
            <a:endParaRPr sz="2400">
              <a:solidFill>
                <a:schemeClr val="dk1"/>
              </a:solidFill>
            </a:endParaRPr>
          </a:p>
        </p:txBody>
      </p:sp>
      <p:sp>
        <p:nvSpPr>
          <p:cNvPr id="99" name="Google Shape;3800;g237d515bbd1_1_30">
            <a:extLst>
              <a:ext uri="{FF2B5EF4-FFF2-40B4-BE49-F238E27FC236}">
                <a16:creationId xmlns:a16="http://schemas.microsoft.com/office/drawing/2014/main" id="{31A14F23-182A-4285-8C9D-073F236BCCB6}"/>
              </a:ext>
            </a:extLst>
          </p:cNvPr>
          <p:cNvSpPr txBox="1"/>
          <p:nvPr/>
        </p:nvSpPr>
        <p:spPr>
          <a:xfrm>
            <a:off x="9370631" y="4610857"/>
            <a:ext cx="2735200" cy="1805775"/>
          </a:xfrm>
          <a:prstGeom prst="rect">
            <a:avLst/>
          </a:prstGeom>
          <a:noFill/>
          <a:ln>
            <a:noFill/>
          </a:ln>
        </p:spPr>
        <p:txBody>
          <a:bodyPr spcFirstLastPara="1" wrap="square" lIns="121900" tIns="121900" rIns="121900" bIns="121900" anchor="t" anchorCtr="0">
            <a:spAutoFit/>
          </a:bodyPr>
          <a:lstStyle/>
          <a:p>
            <a:r>
              <a:rPr lang="en" sz="1333" b="1">
                <a:solidFill>
                  <a:schemeClr val="accent1"/>
                </a:solidFill>
              </a:rPr>
              <a:t>Quantum Readiness Training &amp; Workshops</a:t>
            </a:r>
            <a:endParaRPr sz="1333" b="1">
              <a:solidFill>
                <a:schemeClr val="accent1"/>
              </a:solidFill>
            </a:endParaRPr>
          </a:p>
          <a:p>
            <a:r>
              <a:rPr lang="en" sz="800" b="1">
                <a:solidFill>
                  <a:schemeClr val="dk1"/>
                </a:solidFill>
              </a:rPr>
              <a:t> </a:t>
            </a:r>
            <a:endParaRPr sz="1067">
              <a:solidFill>
                <a:schemeClr val="dk1"/>
              </a:solidFill>
            </a:endParaRPr>
          </a:p>
          <a:p>
            <a:pPr marL="380990" indent="-220128">
              <a:buClr>
                <a:schemeClr val="dk1"/>
              </a:buClr>
              <a:buSzPts val="800"/>
              <a:buChar char="●"/>
            </a:pPr>
            <a:r>
              <a:rPr lang="en" sz="1067">
                <a:solidFill>
                  <a:schemeClr val="dk1"/>
                </a:solidFill>
              </a:rPr>
              <a:t>Technical skill development </a:t>
            </a:r>
            <a:endParaRPr sz="1067">
              <a:solidFill>
                <a:schemeClr val="dk1"/>
              </a:solidFill>
            </a:endParaRPr>
          </a:p>
          <a:p>
            <a:pPr marL="380990" indent="-220128">
              <a:spcBef>
                <a:spcPts val="400"/>
              </a:spcBef>
              <a:buClr>
                <a:schemeClr val="dk1"/>
              </a:buClr>
              <a:buSzPts val="800"/>
              <a:buChar char="●"/>
            </a:pPr>
            <a:r>
              <a:rPr lang="en" sz="1067">
                <a:solidFill>
                  <a:schemeClr val="dk1"/>
                </a:solidFill>
              </a:rPr>
              <a:t>Executive training</a:t>
            </a:r>
            <a:endParaRPr sz="1067">
              <a:solidFill>
                <a:schemeClr val="dk1"/>
              </a:solidFill>
            </a:endParaRPr>
          </a:p>
          <a:p>
            <a:pPr marL="380990" indent="-220128">
              <a:spcBef>
                <a:spcPts val="400"/>
              </a:spcBef>
              <a:buClr>
                <a:schemeClr val="dk1"/>
              </a:buClr>
              <a:buSzPts val="800"/>
              <a:buChar char="●"/>
            </a:pPr>
            <a:r>
              <a:rPr lang="en" sz="1067">
                <a:solidFill>
                  <a:schemeClr val="dk1"/>
                </a:solidFill>
              </a:rPr>
              <a:t>Quantum-secure technology education</a:t>
            </a:r>
            <a:endParaRPr sz="1067">
              <a:solidFill>
                <a:schemeClr val="dk1"/>
              </a:solidFill>
            </a:endParaRPr>
          </a:p>
          <a:p>
            <a:pPr marL="380990" indent="-220128">
              <a:spcBef>
                <a:spcPts val="400"/>
              </a:spcBef>
              <a:spcAft>
                <a:spcPts val="400"/>
              </a:spcAft>
              <a:buClr>
                <a:schemeClr val="dk1"/>
              </a:buClr>
              <a:buSzPts val="800"/>
              <a:buChar char="●"/>
            </a:pPr>
            <a:r>
              <a:rPr lang="en" sz="1067">
                <a:solidFill>
                  <a:schemeClr val="dk1"/>
                </a:solidFill>
              </a:rPr>
              <a:t>Vendor ecosystem</a:t>
            </a:r>
            <a:endParaRPr sz="1067">
              <a:solidFill>
                <a:schemeClr val="dk1"/>
              </a:solidFill>
            </a:endParaRPr>
          </a:p>
        </p:txBody>
      </p:sp>
      <p:sp>
        <p:nvSpPr>
          <p:cNvPr id="100" name="Google Shape;3801;g237d515bbd1_1_30">
            <a:extLst>
              <a:ext uri="{FF2B5EF4-FFF2-40B4-BE49-F238E27FC236}">
                <a16:creationId xmlns:a16="http://schemas.microsoft.com/office/drawing/2014/main" id="{235A4591-A6EB-4539-B494-4C20D34C6B4D}"/>
              </a:ext>
            </a:extLst>
          </p:cNvPr>
          <p:cNvSpPr txBox="1"/>
          <p:nvPr/>
        </p:nvSpPr>
        <p:spPr>
          <a:xfrm>
            <a:off x="3986648" y="4333393"/>
            <a:ext cx="2538800" cy="1033704"/>
          </a:xfrm>
          <a:prstGeom prst="rect">
            <a:avLst/>
          </a:prstGeom>
          <a:noFill/>
          <a:ln>
            <a:noFill/>
          </a:ln>
        </p:spPr>
        <p:txBody>
          <a:bodyPr spcFirstLastPara="1" wrap="square" lIns="121900" tIns="121900" rIns="121900" bIns="121900" anchor="t" anchorCtr="0">
            <a:spAutoFit/>
          </a:bodyPr>
          <a:lstStyle/>
          <a:p>
            <a:r>
              <a:rPr lang="en" sz="1333" b="1">
                <a:solidFill>
                  <a:schemeClr val="accent2"/>
                </a:solidFill>
                <a:latin typeface="Helvetica Neue"/>
                <a:ea typeface="Helvetica Neue"/>
                <a:cs typeface="Helvetica Neue"/>
                <a:sym typeface="Helvetica Neue"/>
              </a:rPr>
              <a:t>QC Sustainable Build</a:t>
            </a:r>
            <a:endParaRPr sz="1333" b="1">
              <a:solidFill>
                <a:schemeClr val="accent2"/>
              </a:solidFill>
              <a:latin typeface="Helvetica Neue"/>
              <a:ea typeface="Helvetica Neue"/>
              <a:cs typeface="Helvetica Neue"/>
              <a:sym typeface="Helvetica Neue"/>
            </a:endParaRPr>
          </a:p>
          <a:p>
            <a:pPr marL="228594" indent="-220128">
              <a:spcBef>
                <a:spcPts val="667"/>
              </a:spcBef>
              <a:buClr>
                <a:schemeClr val="dk1"/>
              </a:buClr>
              <a:buSzPts val="800"/>
              <a:buChar char="●"/>
            </a:pPr>
            <a:r>
              <a:rPr lang="en" sz="1067">
                <a:solidFill>
                  <a:schemeClr val="dk1"/>
                </a:solidFill>
              </a:rPr>
              <a:t>Develop use cases</a:t>
            </a:r>
            <a:endParaRPr sz="1067">
              <a:solidFill>
                <a:schemeClr val="dk1"/>
              </a:solidFill>
              <a:latin typeface="Helvetica Neue"/>
              <a:ea typeface="Helvetica Neue"/>
              <a:cs typeface="Helvetica Neue"/>
              <a:sym typeface="Helvetica Neue"/>
            </a:endParaRPr>
          </a:p>
          <a:p>
            <a:pPr marL="228594" indent="-220128">
              <a:buClr>
                <a:schemeClr val="dk1"/>
              </a:buClr>
              <a:buSzPts val="800"/>
              <a:buFont typeface="Helvetica Neue"/>
              <a:buChar char="●"/>
            </a:pPr>
            <a:r>
              <a:rPr lang="en" sz="1067">
                <a:solidFill>
                  <a:schemeClr val="dk1"/>
                </a:solidFill>
                <a:latin typeface="Helvetica Neue"/>
                <a:ea typeface="Helvetica Neue"/>
                <a:cs typeface="Helvetica Neue"/>
                <a:sym typeface="Helvetica Neue"/>
              </a:rPr>
              <a:t>Assess carbon tracking and ESG reporting.</a:t>
            </a:r>
            <a:endParaRPr sz="1067">
              <a:solidFill>
                <a:schemeClr val="dk1"/>
              </a:solidFill>
              <a:latin typeface="Helvetica Neue"/>
              <a:ea typeface="Helvetica Neue"/>
              <a:cs typeface="Helvetica Neue"/>
              <a:sym typeface="Helvetica Neue"/>
            </a:endParaRPr>
          </a:p>
        </p:txBody>
      </p:sp>
      <p:sp>
        <p:nvSpPr>
          <p:cNvPr id="101" name="Google Shape;3802;g237d515bbd1_1_30">
            <a:extLst>
              <a:ext uri="{FF2B5EF4-FFF2-40B4-BE49-F238E27FC236}">
                <a16:creationId xmlns:a16="http://schemas.microsoft.com/office/drawing/2014/main" id="{C386910F-F187-4282-8226-F02C4AB5D8C7}"/>
              </a:ext>
            </a:extLst>
          </p:cNvPr>
          <p:cNvSpPr txBox="1"/>
          <p:nvPr/>
        </p:nvSpPr>
        <p:spPr>
          <a:xfrm>
            <a:off x="3930262" y="5311009"/>
            <a:ext cx="2794151" cy="1713570"/>
          </a:xfrm>
          <a:prstGeom prst="rect">
            <a:avLst/>
          </a:prstGeom>
          <a:noFill/>
          <a:ln>
            <a:noFill/>
          </a:ln>
        </p:spPr>
        <p:txBody>
          <a:bodyPr spcFirstLastPara="1" wrap="square" lIns="121900" tIns="121900" rIns="121900" bIns="121900" anchor="t" anchorCtr="0">
            <a:spAutoFit/>
          </a:bodyPr>
          <a:lstStyle/>
          <a:p>
            <a:r>
              <a:rPr lang="en" sz="1333" b="1">
                <a:solidFill>
                  <a:schemeClr val="accent2"/>
                </a:solidFill>
              </a:rPr>
              <a:t>Secure Environment &amp; Org</a:t>
            </a:r>
            <a:endParaRPr sz="1333" b="1">
              <a:solidFill>
                <a:schemeClr val="accent2"/>
              </a:solidFill>
            </a:endParaRPr>
          </a:p>
          <a:p>
            <a:r>
              <a:rPr lang="en" sz="800" b="1">
                <a:solidFill>
                  <a:schemeClr val="accent5"/>
                </a:solidFill>
              </a:rPr>
              <a:t> </a:t>
            </a:r>
            <a:endParaRPr sz="1333" b="1">
              <a:solidFill>
                <a:schemeClr val="accent2"/>
              </a:solidFill>
            </a:endParaRPr>
          </a:p>
          <a:p>
            <a:pPr marL="304792" indent="-220128">
              <a:buClr>
                <a:schemeClr val="dk1"/>
              </a:buClr>
              <a:buSzPts val="800"/>
              <a:buChar char="●"/>
            </a:pPr>
            <a:r>
              <a:rPr lang="en" sz="1067">
                <a:solidFill>
                  <a:schemeClr val="dk1"/>
                </a:solidFill>
              </a:rPr>
              <a:t>Design and build cryptographic algorithms</a:t>
            </a:r>
            <a:endParaRPr sz="1067">
              <a:solidFill>
                <a:schemeClr val="dk1"/>
              </a:solidFill>
            </a:endParaRPr>
          </a:p>
          <a:p>
            <a:pPr marL="304792" indent="-220128">
              <a:spcBef>
                <a:spcPts val="400"/>
              </a:spcBef>
              <a:buClr>
                <a:schemeClr val="dk1"/>
              </a:buClr>
              <a:buSzPts val="800"/>
              <a:buChar char="●"/>
            </a:pPr>
            <a:r>
              <a:rPr lang="en" sz="1067">
                <a:solidFill>
                  <a:schemeClr val="dk1"/>
                </a:solidFill>
              </a:rPr>
              <a:t>Security assessments, audits, penetration testing</a:t>
            </a:r>
            <a:endParaRPr sz="1067">
              <a:solidFill>
                <a:schemeClr val="dk1"/>
              </a:solidFill>
            </a:endParaRPr>
          </a:p>
          <a:p>
            <a:pPr marL="304792" indent="-220128">
              <a:spcBef>
                <a:spcPts val="400"/>
              </a:spcBef>
              <a:spcAft>
                <a:spcPts val="400"/>
              </a:spcAft>
              <a:buClr>
                <a:schemeClr val="dk1"/>
              </a:buClr>
              <a:buSzPts val="800"/>
              <a:buChar char="●"/>
            </a:pPr>
            <a:r>
              <a:rPr lang="en" sz="1067">
                <a:solidFill>
                  <a:schemeClr val="dk1"/>
                </a:solidFill>
              </a:rPr>
              <a:t>Compliance with relevant regulations and standards</a:t>
            </a:r>
            <a:endParaRPr sz="2400">
              <a:solidFill>
                <a:schemeClr val="dk1"/>
              </a:solidFill>
            </a:endParaRPr>
          </a:p>
        </p:txBody>
      </p:sp>
      <p:sp>
        <p:nvSpPr>
          <p:cNvPr id="102" name="Google Shape;3803;g237d515bbd1_1_30">
            <a:extLst>
              <a:ext uri="{FF2B5EF4-FFF2-40B4-BE49-F238E27FC236}">
                <a16:creationId xmlns:a16="http://schemas.microsoft.com/office/drawing/2014/main" id="{F68DCC81-904D-4C61-965F-DA13DB4247F2}"/>
              </a:ext>
            </a:extLst>
          </p:cNvPr>
          <p:cNvSpPr txBox="1"/>
          <p:nvPr/>
        </p:nvSpPr>
        <p:spPr>
          <a:xfrm>
            <a:off x="6574051" y="5354595"/>
            <a:ext cx="2735200" cy="1333851"/>
          </a:xfrm>
          <a:prstGeom prst="rect">
            <a:avLst/>
          </a:prstGeom>
          <a:noFill/>
          <a:ln>
            <a:noFill/>
          </a:ln>
        </p:spPr>
        <p:txBody>
          <a:bodyPr spcFirstLastPara="1" wrap="square" lIns="121900" tIns="121900" rIns="121900" bIns="121900" anchor="t" anchorCtr="0">
            <a:spAutoFit/>
          </a:bodyPr>
          <a:lstStyle/>
          <a:p>
            <a:r>
              <a:rPr lang="en" sz="1333" b="1">
                <a:solidFill>
                  <a:schemeClr val="accent4"/>
                </a:solidFill>
              </a:rPr>
              <a:t>Crypto-Agile Operating Model</a:t>
            </a:r>
            <a:endParaRPr sz="1333" b="1">
              <a:solidFill>
                <a:schemeClr val="accent4"/>
              </a:solidFill>
            </a:endParaRPr>
          </a:p>
          <a:p>
            <a:r>
              <a:rPr lang="en" sz="800" b="1">
                <a:solidFill>
                  <a:schemeClr val="accent5"/>
                </a:solidFill>
              </a:rPr>
              <a:t> </a:t>
            </a:r>
            <a:endParaRPr sz="1333" b="1">
              <a:solidFill>
                <a:schemeClr val="accent4"/>
              </a:solidFill>
            </a:endParaRPr>
          </a:p>
          <a:p>
            <a:pPr marL="304792" indent="-220128">
              <a:buClr>
                <a:schemeClr val="dk1"/>
              </a:buClr>
              <a:buSzPts val="800"/>
              <a:buChar char="●"/>
            </a:pPr>
            <a:r>
              <a:rPr lang="en" sz="1067">
                <a:solidFill>
                  <a:schemeClr val="dk1"/>
                </a:solidFill>
              </a:rPr>
              <a:t>Adapt to emerging threats and new quantum-safe algorithms</a:t>
            </a:r>
            <a:endParaRPr sz="1067">
              <a:solidFill>
                <a:schemeClr val="dk1"/>
              </a:solidFill>
            </a:endParaRPr>
          </a:p>
          <a:p>
            <a:pPr marL="304792" indent="-220128">
              <a:spcBef>
                <a:spcPts val="400"/>
              </a:spcBef>
              <a:spcAft>
                <a:spcPts val="400"/>
              </a:spcAft>
              <a:buClr>
                <a:schemeClr val="dk1"/>
              </a:buClr>
              <a:buSzPts val="800"/>
              <a:buChar char="●"/>
            </a:pPr>
            <a:r>
              <a:rPr lang="en" sz="1067">
                <a:solidFill>
                  <a:schemeClr val="dk1"/>
                </a:solidFill>
              </a:rPr>
              <a:t>Navigate &amp; adapt to future regulations</a:t>
            </a:r>
            <a:endParaRPr sz="1067">
              <a:solidFill>
                <a:schemeClr val="dk1"/>
              </a:solidFill>
            </a:endParaRPr>
          </a:p>
        </p:txBody>
      </p:sp>
    </p:spTree>
    <p:extLst>
      <p:ext uri="{BB962C8B-B14F-4D97-AF65-F5344CB8AC3E}">
        <p14:creationId xmlns:p14="http://schemas.microsoft.com/office/powerpoint/2010/main" val="375026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1" name="Google Shape;7742;p1244">
            <a:extLst>
              <a:ext uri="{FF2B5EF4-FFF2-40B4-BE49-F238E27FC236}">
                <a16:creationId xmlns:a16="http://schemas.microsoft.com/office/drawing/2014/main" id="{2B2C94FC-B234-4593-A76E-D9770FF28E58}"/>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7" name="Rectangle 6">
            <a:extLst>
              <a:ext uri="{FF2B5EF4-FFF2-40B4-BE49-F238E27FC236}">
                <a16:creationId xmlns:a16="http://schemas.microsoft.com/office/drawing/2014/main" id="{FF4DCD4F-1481-4E21-A872-B70DD231041D}"/>
              </a:ext>
            </a:extLst>
          </p:cNvPr>
          <p:cNvSpPr/>
          <p:nvPr/>
        </p:nvSpPr>
        <p:spPr>
          <a:xfrm>
            <a:off x="351693" y="6414869"/>
            <a:ext cx="1617785" cy="199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2" name="Google Shape;7743;p1244">
            <a:extLst>
              <a:ext uri="{FF2B5EF4-FFF2-40B4-BE49-F238E27FC236}">
                <a16:creationId xmlns:a16="http://schemas.microsoft.com/office/drawing/2014/main" id="{032B4EFB-FF94-4DE9-8A77-3C7B20BBBB08}"/>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90" name="Google Shape;4321;p683">
            <a:extLst>
              <a:ext uri="{FF2B5EF4-FFF2-40B4-BE49-F238E27FC236}">
                <a16:creationId xmlns:a16="http://schemas.microsoft.com/office/drawing/2014/main" id="{7BD6ECD5-F673-4F15-AE91-15C8DD84892D}"/>
              </a:ext>
            </a:extLst>
          </p:cNvPr>
          <p:cNvSpPr txBox="1"/>
          <p:nvPr/>
        </p:nvSpPr>
        <p:spPr>
          <a:xfrm>
            <a:off x="434533" y="2014485"/>
            <a:ext cx="11309600" cy="205121"/>
          </a:xfrm>
          <a:prstGeom prst="rect">
            <a:avLst/>
          </a:prstGeom>
          <a:noFill/>
          <a:ln>
            <a:noFill/>
          </a:ln>
        </p:spPr>
        <p:txBody>
          <a:bodyPr spcFirstLastPara="1" wrap="square" lIns="0" tIns="0" rIns="0" bIns="0" anchor="t" anchorCtr="0">
            <a:spAutoFit/>
          </a:bodyPr>
          <a:lstStyle/>
          <a:p>
            <a:pPr defTabSz="1219170">
              <a:buClr>
                <a:srgbClr val="000000"/>
              </a:buClr>
              <a:defRPr/>
            </a:pPr>
            <a:r>
              <a:rPr lang="en" sz="1333" kern="0">
                <a:solidFill>
                  <a:srgbClr val="FFFFFF"/>
                </a:solidFill>
                <a:latin typeface="Arial"/>
                <a:cs typeface="Arial"/>
                <a:sym typeface="Arial"/>
              </a:rPr>
              <a:t>We can help you find an appropriate balance between security and transparency through an analysis of the below security considerations</a:t>
            </a:r>
            <a:endParaRPr sz="1333" kern="0">
              <a:solidFill>
                <a:srgbClr val="FFFFFF"/>
              </a:solidFill>
              <a:latin typeface="Arial"/>
              <a:cs typeface="Arial"/>
              <a:sym typeface="Arial"/>
            </a:endParaRPr>
          </a:p>
        </p:txBody>
      </p:sp>
      <p:sp>
        <p:nvSpPr>
          <p:cNvPr id="146" name="Google Shape;4355;p683">
            <a:extLst>
              <a:ext uri="{FF2B5EF4-FFF2-40B4-BE49-F238E27FC236}">
                <a16:creationId xmlns:a16="http://schemas.microsoft.com/office/drawing/2014/main" id="{C752B1EB-FCF2-41E0-9C24-80229CD6F8B1}"/>
              </a:ext>
            </a:extLst>
          </p:cNvPr>
          <p:cNvSpPr txBox="1"/>
          <p:nvPr/>
        </p:nvSpPr>
        <p:spPr>
          <a:xfrm>
            <a:off x="421933" y="513633"/>
            <a:ext cx="2387200" cy="164000"/>
          </a:xfrm>
          <a:prstGeom prst="rect">
            <a:avLst/>
          </a:prstGeom>
          <a:noFill/>
          <a:ln>
            <a:noFill/>
          </a:ln>
        </p:spPr>
        <p:txBody>
          <a:bodyPr spcFirstLastPara="1" wrap="square" lIns="0" tIns="0" rIns="0" bIns="0" anchor="t" anchorCtr="0">
            <a:noAutofit/>
          </a:bodyPr>
          <a:lstStyle/>
          <a:p>
            <a:pPr defTabSz="1219170">
              <a:buClr>
                <a:srgbClr val="000000"/>
              </a:buClr>
              <a:defRPr/>
            </a:pPr>
            <a:r>
              <a:rPr lang="en" sz="1067" b="1" kern="0">
                <a:solidFill>
                  <a:srgbClr val="FFFFFF"/>
                </a:solidFill>
                <a:latin typeface="Arial"/>
                <a:cs typeface="Arial"/>
                <a:sym typeface="Arial"/>
              </a:rPr>
              <a:t>SECURITY EXPERTISE</a:t>
            </a:r>
            <a:endParaRPr sz="1200" b="1" kern="0">
              <a:solidFill>
                <a:srgbClr val="FFFFFF"/>
              </a:solidFill>
              <a:latin typeface="Arial"/>
              <a:cs typeface="Arial"/>
              <a:sym typeface="Arial"/>
            </a:endParaRPr>
          </a:p>
        </p:txBody>
      </p:sp>
      <p:sp>
        <p:nvSpPr>
          <p:cNvPr id="12" name="Google Shape;3983;p665">
            <a:extLst>
              <a:ext uri="{FF2B5EF4-FFF2-40B4-BE49-F238E27FC236}">
                <a16:creationId xmlns:a16="http://schemas.microsoft.com/office/drawing/2014/main" id="{25766112-B72F-4696-8C83-05043EB92362}"/>
              </a:ext>
            </a:extLst>
          </p:cNvPr>
          <p:cNvSpPr txBox="1"/>
          <p:nvPr/>
        </p:nvSpPr>
        <p:spPr>
          <a:xfrm>
            <a:off x="551700" y="1754884"/>
            <a:ext cx="10487200" cy="393600"/>
          </a:xfrm>
          <a:prstGeom prst="rect">
            <a:avLst/>
          </a:prstGeom>
          <a:noFill/>
          <a:ln>
            <a:noFill/>
          </a:ln>
        </p:spPr>
        <p:txBody>
          <a:bodyPr spcFirstLastPara="1" wrap="square" lIns="0" tIns="0" rIns="0" bIns="0" anchor="t" anchorCtr="0">
            <a:noAutofit/>
          </a:bodyPr>
          <a:lstStyle/>
          <a:p>
            <a:pPr defTabSz="1219170">
              <a:buClr>
                <a:srgbClr val="000000"/>
              </a:buClr>
              <a:buSzPts val="2000"/>
            </a:pPr>
            <a:r>
              <a:rPr lang="en" sz="2533" kern="0">
                <a:solidFill>
                  <a:srgbClr val="FFFFFF"/>
                </a:solidFill>
                <a:latin typeface="Georgia"/>
                <a:ea typeface="Georgia"/>
                <a:cs typeface="Georgia"/>
                <a:sym typeface="Georgia"/>
              </a:rPr>
              <a:t>Reimagining workforce and customer engagement in a virtual world.</a:t>
            </a:r>
            <a:endParaRPr sz="2533" kern="0">
              <a:solidFill>
                <a:srgbClr val="FFFFFF"/>
              </a:solidFill>
              <a:latin typeface="Arial"/>
              <a:ea typeface="Arial"/>
              <a:cs typeface="Arial"/>
              <a:sym typeface="Arial"/>
            </a:endParaRPr>
          </a:p>
        </p:txBody>
      </p:sp>
      <p:sp>
        <p:nvSpPr>
          <p:cNvPr id="13" name="Google Shape;3839;g237d515bbd1_1_66">
            <a:extLst>
              <a:ext uri="{FF2B5EF4-FFF2-40B4-BE49-F238E27FC236}">
                <a16:creationId xmlns:a16="http://schemas.microsoft.com/office/drawing/2014/main" id="{059B596E-578D-4771-B764-F53291525912}"/>
              </a:ext>
            </a:extLst>
          </p:cNvPr>
          <p:cNvSpPr/>
          <p:nvPr/>
        </p:nvSpPr>
        <p:spPr>
          <a:xfrm>
            <a:off x="0" y="2156913"/>
            <a:ext cx="12192000" cy="4701087"/>
          </a:xfrm>
          <a:prstGeom prst="rect">
            <a:avLst/>
          </a:prstGeom>
          <a:solidFill>
            <a:srgbClr val="F2F2F2"/>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000000"/>
              </a:solidFill>
              <a:latin typeface="Arial"/>
              <a:ea typeface="Arial"/>
              <a:cs typeface="Arial"/>
              <a:sym typeface="Arial"/>
            </a:endParaRPr>
          </a:p>
        </p:txBody>
      </p:sp>
      <p:sp>
        <p:nvSpPr>
          <p:cNvPr id="61" name="Google Shape;4041;p652">
            <a:extLst>
              <a:ext uri="{FF2B5EF4-FFF2-40B4-BE49-F238E27FC236}">
                <a16:creationId xmlns:a16="http://schemas.microsoft.com/office/drawing/2014/main" id="{BEFC7FF6-4EE2-4AF7-8D8C-7CE7019F07C5}"/>
              </a:ext>
            </a:extLst>
          </p:cNvPr>
          <p:cNvSpPr txBox="1"/>
          <p:nvPr/>
        </p:nvSpPr>
        <p:spPr>
          <a:xfrm>
            <a:off x="203649" y="6474834"/>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defRPr/>
            </a:pPr>
            <a:r>
              <a:rPr lang="en" sz="800" b="1" kern="0">
                <a:solidFill>
                  <a:srgbClr val="000000"/>
                </a:solidFill>
                <a:latin typeface="Arial"/>
                <a:ea typeface="Arial"/>
                <a:cs typeface="Arial"/>
                <a:sym typeface="Arial"/>
              </a:rPr>
              <a:t>P</a:t>
            </a:r>
            <a:r>
              <a:rPr lang="en" sz="800" b="1" kern="0">
                <a:solidFill>
                  <a:srgbClr val="000000"/>
                </a:solidFill>
                <a:latin typeface="Arial"/>
                <a:cs typeface="Arial"/>
                <a:sym typeface="Arial"/>
              </a:rPr>
              <a:t>wC Innovation Hub</a:t>
            </a:r>
            <a:endParaRPr sz="1733" kern="0">
              <a:solidFill>
                <a:srgbClr val="000000"/>
              </a:solidFill>
              <a:latin typeface="Arial"/>
              <a:cs typeface="Arial"/>
              <a:sym typeface="Arial"/>
            </a:endParaRPr>
          </a:p>
          <a:p>
            <a:pPr defTabSz="1219170">
              <a:buClr>
                <a:srgbClr val="000000"/>
              </a:buClr>
              <a:defRP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
        <p:nvSpPr>
          <p:cNvPr id="14" name="Google Shape;3985;p665">
            <a:extLst>
              <a:ext uri="{FF2B5EF4-FFF2-40B4-BE49-F238E27FC236}">
                <a16:creationId xmlns:a16="http://schemas.microsoft.com/office/drawing/2014/main" id="{9CFE9F57-6EC7-41CF-BC7A-34E073D1E750}"/>
              </a:ext>
            </a:extLst>
          </p:cNvPr>
          <p:cNvSpPr txBox="1"/>
          <p:nvPr/>
        </p:nvSpPr>
        <p:spPr>
          <a:xfrm>
            <a:off x="528980" y="955477"/>
            <a:ext cx="2466000" cy="164000"/>
          </a:xfrm>
          <a:prstGeom prst="rect">
            <a:avLst/>
          </a:prstGeom>
          <a:noFill/>
          <a:ln>
            <a:noFill/>
          </a:ln>
        </p:spPr>
        <p:txBody>
          <a:bodyPr spcFirstLastPara="1" wrap="square" lIns="0" tIns="0" rIns="0" bIns="0" anchor="t" anchorCtr="0">
            <a:noAutofit/>
          </a:bodyPr>
          <a:lstStyle/>
          <a:p>
            <a:pPr defTabSz="1219170">
              <a:buClr>
                <a:srgbClr val="000000"/>
              </a:buClr>
            </a:pPr>
            <a:r>
              <a:rPr lang="en" sz="1067" b="1" kern="0">
                <a:solidFill>
                  <a:srgbClr val="FFFFFF"/>
                </a:solidFill>
                <a:latin typeface="Arial"/>
                <a:cs typeface="Arial"/>
                <a:sym typeface="Arial"/>
              </a:rPr>
              <a:t>XR ENTERPRISE APPLICATIONS</a:t>
            </a:r>
            <a:endParaRPr sz="1200" b="1" kern="0">
              <a:solidFill>
                <a:srgbClr val="FFFFFF"/>
              </a:solidFill>
              <a:latin typeface="Arial"/>
              <a:cs typeface="Arial"/>
              <a:sym typeface="Arial"/>
            </a:endParaRPr>
          </a:p>
        </p:txBody>
      </p:sp>
      <p:sp>
        <p:nvSpPr>
          <p:cNvPr id="15" name="Google Shape;3840;g237d515bbd1_1_66">
            <a:extLst>
              <a:ext uri="{FF2B5EF4-FFF2-40B4-BE49-F238E27FC236}">
                <a16:creationId xmlns:a16="http://schemas.microsoft.com/office/drawing/2014/main" id="{739EF216-96B0-4A06-9839-C73DC296A0B8}"/>
              </a:ext>
            </a:extLst>
          </p:cNvPr>
          <p:cNvSpPr/>
          <p:nvPr/>
        </p:nvSpPr>
        <p:spPr>
          <a:xfrm>
            <a:off x="4579700" y="2156913"/>
            <a:ext cx="3832000" cy="4701087"/>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
        <p:nvSpPr>
          <p:cNvPr id="17" name="Google Shape;3843;g237d515bbd1_1_66">
            <a:extLst>
              <a:ext uri="{FF2B5EF4-FFF2-40B4-BE49-F238E27FC236}">
                <a16:creationId xmlns:a16="http://schemas.microsoft.com/office/drawing/2014/main" id="{E27D535D-7E0E-4480-BDB8-C97731222A81}"/>
              </a:ext>
            </a:extLst>
          </p:cNvPr>
          <p:cNvSpPr/>
          <p:nvPr/>
        </p:nvSpPr>
        <p:spPr>
          <a:xfrm>
            <a:off x="1212867" y="1722513"/>
            <a:ext cx="2536400" cy="434400"/>
          </a:xfrm>
          <a:prstGeom prst="rect">
            <a:avLst/>
          </a:prstGeom>
          <a:solidFill>
            <a:schemeClr val="accent3"/>
          </a:solidFill>
          <a:ln>
            <a:noFill/>
          </a:ln>
        </p:spPr>
        <p:txBody>
          <a:bodyPr spcFirstLastPara="1" wrap="square" lIns="243700" tIns="121833" rIns="121833" bIns="121833" anchor="ctr" anchorCtr="0">
            <a:noAutofit/>
          </a:bodyPr>
          <a:lstStyle/>
          <a:p>
            <a:pPr algn="ctr" defTabSz="1219170">
              <a:buClr>
                <a:srgbClr val="000000"/>
              </a:buClr>
              <a:buSzPts val="1400"/>
            </a:pPr>
            <a:r>
              <a:rPr lang="en" sz="1600" b="1" kern="0">
                <a:solidFill>
                  <a:srgbClr val="FFFFFF"/>
                </a:solidFill>
                <a:latin typeface="Arial"/>
                <a:ea typeface="Arial"/>
                <a:cs typeface="Arial"/>
                <a:sym typeface="Arial"/>
              </a:rPr>
              <a:t>Strategy</a:t>
            </a:r>
            <a:endParaRPr sz="1600" b="1" kern="0">
              <a:solidFill>
                <a:srgbClr val="FFFFFF"/>
              </a:solidFill>
              <a:latin typeface="Arial"/>
              <a:ea typeface="Arial"/>
              <a:cs typeface="Arial"/>
              <a:sym typeface="Arial"/>
            </a:endParaRPr>
          </a:p>
        </p:txBody>
      </p:sp>
      <p:sp>
        <p:nvSpPr>
          <p:cNvPr id="18" name="Google Shape;3844;g237d515bbd1_1_66">
            <a:extLst>
              <a:ext uri="{FF2B5EF4-FFF2-40B4-BE49-F238E27FC236}">
                <a16:creationId xmlns:a16="http://schemas.microsoft.com/office/drawing/2014/main" id="{95818EFA-F485-42E9-9596-D461F42F36AD}"/>
              </a:ext>
            </a:extLst>
          </p:cNvPr>
          <p:cNvSpPr/>
          <p:nvPr/>
        </p:nvSpPr>
        <p:spPr>
          <a:xfrm>
            <a:off x="3926887" y="1722513"/>
            <a:ext cx="2538800" cy="434400"/>
          </a:xfrm>
          <a:prstGeom prst="rect">
            <a:avLst/>
          </a:prstGeom>
          <a:solidFill>
            <a:srgbClr val="FFB600"/>
          </a:solidFill>
          <a:ln>
            <a:noFill/>
          </a:ln>
        </p:spPr>
        <p:txBody>
          <a:bodyPr spcFirstLastPara="1" wrap="square" lIns="0" tIns="121833" rIns="0" bIns="121833" anchor="ctr" anchorCtr="0">
            <a:noAutofit/>
          </a:bodyPr>
          <a:lstStyle/>
          <a:p>
            <a:pPr algn="ctr" defTabSz="1219170">
              <a:buClr>
                <a:srgbClr val="000000"/>
              </a:buClr>
              <a:buSzPts val="1350"/>
            </a:pPr>
            <a:r>
              <a:rPr lang="en" sz="1533" b="1" kern="0">
                <a:solidFill>
                  <a:srgbClr val="000000"/>
                </a:solidFill>
                <a:latin typeface="Arial"/>
                <a:ea typeface="Arial"/>
                <a:cs typeface="Arial"/>
                <a:sym typeface="Arial"/>
              </a:rPr>
              <a:t>Build</a:t>
            </a:r>
            <a:endParaRPr sz="1599" b="1" kern="0">
              <a:solidFill>
                <a:srgbClr val="000000"/>
              </a:solidFill>
              <a:latin typeface="Arial"/>
              <a:ea typeface="Arial"/>
              <a:cs typeface="Arial"/>
              <a:sym typeface="Arial"/>
            </a:endParaRPr>
          </a:p>
        </p:txBody>
      </p:sp>
      <p:sp>
        <p:nvSpPr>
          <p:cNvPr id="19" name="Google Shape;3845;g237d515bbd1_1_66">
            <a:extLst>
              <a:ext uri="{FF2B5EF4-FFF2-40B4-BE49-F238E27FC236}">
                <a16:creationId xmlns:a16="http://schemas.microsoft.com/office/drawing/2014/main" id="{2C7071D5-01B5-496C-89D5-D3D91501192C}"/>
              </a:ext>
            </a:extLst>
          </p:cNvPr>
          <p:cNvSpPr/>
          <p:nvPr/>
        </p:nvSpPr>
        <p:spPr>
          <a:xfrm>
            <a:off x="6643388" y="1722521"/>
            <a:ext cx="2538800" cy="434400"/>
          </a:xfrm>
          <a:prstGeom prst="rect">
            <a:avLst/>
          </a:prstGeom>
          <a:solidFill>
            <a:srgbClr val="EB8C00"/>
          </a:solidFill>
          <a:ln>
            <a:noFill/>
          </a:ln>
        </p:spPr>
        <p:txBody>
          <a:bodyPr spcFirstLastPara="1" wrap="square" lIns="243700" tIns="121833" rIns="121833" bIns="121833" anchor="ctr" anchorCtr="0">
            <a:noAutofit/>
          </a:bodyPr>
          <a:lstStyle/>
          <a:p>
            <a:pPr algn="ctr" defTabSz="1219170">
              <a:buClr>
                <a:srgbClr val="000000"/>
              </a:buClr>
              <a:buSzPts val="1400"/>
            </a:pPr>
            <a:r>
              <a:rPr lang="en" sz="1600" b="1" kern="0">
                <a:solidFill>
                  <a:srgbClr val="000000"/>
                </a:solidFill>
                <a:latin typeface="Arial"/>
                <a:cs typeface="Arial"/>
                <a:sym typeface="Arial"/>
              </a:rPr>
              <a:t>Scale &amp; </a:t>
            </a:r>
            <a:r>
              <a:rPr lang="en" sz="1600" b="1" kern="0">
                <a:solidFill>
                  <a:srgbClr val="000000"/>
                </a:solidFill>
                <a:latin typeface="Arial"/>
                <a:ea typeface="Arial"/>
                <a:cs typeface="Arial"/>
                <a:sym typeface="Arial"/>
              </a:rPr>
              <a:t>Govern</a:t>
            </a:r>
            <a:endParaRPr sz="1600" kern="0">
              <a:solidFill>
                <a:srgbClr val="000000"/>
              </a:solidFill>
              <a:latin typeface="Arial"/>
              <a:ea typeface="Arial"/>
              <a:cs typeface="Arial"/>
              <a:sym typeface="Arial"/>
            </a:endParaRPr>
          </a:p>
        </p:txBody>
      </p:sp>
      <p:sp>
        <p:nvSpPr>
          <p:cNvPr id="20" name="Google Shape;3846;g237d515bbd1_1_66">
            <a:extLst>
              <a:ext uri="{FF2B5EF4-FFF2-40B4-BE49-F238E27FC236}">
                <a16:creationId xmlns:a16="http://schemas.microsoft.com/office/drawing/2014/main" id="{04B507D8-98BF-46A7-9101-A902BCECDB57}"/>
              </a:ext>
            </a:extLst>
          </p:cNvPr>
          <p:cNvSpPr/>
          <p:nvPr/>
        </p:nvSpPr>
        <p:spPr>
          <a:xfrm>
            <a:off x="9359896" y="1722521"/>
            <a:ext cx="2538800" cy="434400"/>
          </a:xfrm>
          <a:prstGeom prst="rect">
            <a:avLst/>
          </a:prstGeom>
          <a:solidFill>
            <a:schemeClr val="accent3"/>
          </a:solidFill>
          <a:ln>
            <a:noFill/>
          </a:ln>
        </p:spPr>
        <p:txBody>
          <a:bodyPr spcFirstLastPara="1" wrap="square" lIns="243700" tIns="121833" rIns="121833" bIns="121833" anchor="ctr" anchorCtr="0">
            <a:noAutofit/>
          </a:bodyPr>
          <a:lstStyle/>
          <a:p>
            <a:pPr algn="ctr" defTabSz="1219170">
              <a:buClr>
                <a:srgbClr val="000000"/>
              </a:buClr>
              <a:buSzPts val="1400"/>
            </a:pPr>
            <a:r>
              <a:rPr lang="en" sz="1600" b="1" kern="0">
                <a:solidFill>
                  <a:srgbClr val="FFFFFF"/>
                </a:solidFill>
                <a:latin typeface="Arial"/>
                <a:ea typeface="Arial"/>
                <a:cs typeface="Arial"/>
                <a:sym typeface="Arial"/>
              </a:rPr>
              <a:t>Operate</a:t>
            </a:r>
            <a:endParaRPr sz="1600" kern="0">
              <a:solidFill>
                <a:srgbClr val="FFFFFF"/>
              </a:solidFill>
              <a:latin typeface="Arial"/>
              <a:ea typeface="Arial"/>
              <a:cs typeface="Arial"/>
              <a:sym typeface="Arial"/>
            </a:endParaRPr>
          </a:p>
        </p:txBody>
      </p:sp>
      <p:cxnSp>
        <p:nvCxnSpPr>
          <p:cNvPr id="23" name="Google Shape;3847;g237d515bbd1_1_66">
            <a:extLst>
              <a:ext uri="{FF2B5EF4-FFF2-40B4-BE49-F238E27FC236}">
                <a16:creationId xmlns:a16="http://schemas.microsoft.com/office/drawing/2014/main" id="{B8F45AD8-529D-4C30-B1CC-79393AE38C34}"/>
              </a:ext>
            </a:extLst>
          </p:cNvPr>
          <p:cNvCxnSpPr/>
          <p:nvPr/>
        </p:nvCxnSpPr>
        <p:spPr>
          <a:xfrm>
            <a:off x="3843281" y="2565880"/>
            <a:ext cx="0" cy="5285600"/>
          </a:xfrm>
          <a:prstGeom prst="straightConnector1">
            <a:avLst/>
          </a:prstGeom>
          <a:noFill/>
          <a:ln w="9525" cap="flat" cmpd="sng">
            <a:solidFill>
              <a:srgbClr val="F2F2F2"/>
            </a:solidFill>
            <a:prstDash val="dot"/>
            <a:round/>
            <a:headEnd type="none" w="sm" len="sm"/>
            <a:tailEnd type="none" w="sm" len="sm"/>
          </a:ln>
        </p:spPr>
      </p:cxnSp>
      <p:cxnSp>
        <p:nvCxnSpPr>
          <p:cNvPr id="24" name="Google Shape;3848;g237d515bbd1_1_66">
            <a:extLst>
              <a:ext uri="{FF2B5EF4-FFF2-40B4-BE49-F238E27FC236}">
                <a16:creationId xmlns:a16="http://schemas.microsoft.com/office/drawing/2014/main" id="{7E576056-84AE-4FC1-B041-ACEF3F4D7BA1}"/>
              </a:ext>
            </a:extLst>
          </p:cNvPr>
          <p:cNvCxnSpPr/>
          <p:nvPr/>
        </p:nvCxnSpPr>
        <p:spPr>
          <a:xfrm>
            <a:off x="6558181" y="2565880"/>
            <a:ext cx="0" cy="5285600"/>
          </a:xfrm>
          <a:prstGeom prst="straightConnector1">
            <a:avLst/>
          </a:prstGeom>
          <a:noFill/>
          <a:ln w="9525" cap="flat" cmpd="sng">
            <a:solidFill>
              <a:srgbClr val="F2F2F2"/>
            </a:solidFill>
            <a:prstDash val="dot"/>
            <a:round/>
            <a:headEnd type="none" w="sm" len="sm"/>
            <a:tailEnd type="none" w="sm" len="sm"/>
          </a:ln>
        </p:spPr>
      </p:cxnSp>
      <p:cxnSp>
        <p:nvCxnSpPr>
          <p:cNvPr id="25" name="Google Shape;3849;g237d515bbd1_1_66">
            <a:extLst>
              <a:ext uri="{FF2B5EF4-FFF2-40B4-BE49-F238E27FC236}">
                <a16:creationId xmlns:a16="http://schemas.microsoft.com/office/drawing/2014/main" id="{C98D28EC-8A29-4033-BA9B-D94451A9810F}"/>
              </a:ext>
            </a:extLst>
          </p:cNvPr>
          <p:cNvCxnSpPr/>
          <p:nvPr/>
        </p:nvCxnSpPr>
        <p:spPr>
          <a:xfrm>
            <a:off x="9237300" y="2565880"/>
            <a:ext cx="0" cy="5285600"/>
          </a:xfrm>
          <a:prstGeom prst="straightConnector1">
            <a:avLst/>
          </a:prstGeom>
          <a:noFill/>
          <a:ln w="9525" cap="flat" cmpd="sng">
            <a:solidFill>
              <a:srgbClr val="F2F2F2"/>
            </a:solidFill>
            <a:prstDash val="dot"/>
            <a:round/>
            <a:headEnd type="none" w="sm" len="sm"/>
            <a:tailEnd type="none" w="sm" len="sm"/>
          </a:ln>
        </p:spPr>
      </p:cxnSp>
      <p:sp>
        <p:nvSpPr>
          <p:cNvPr id="26" name="Google Shape;3850;g237d515bbd1_1_66">
            <a:extLst>
              <a:ext uri="{FF2B5EF4-FFF2-40B4-BE49-F238E27FC236}">
                <a16:creationId xmlns:a16="http://schemas.microsoft.com/office/drawing/2014/main" id="{1470C0E4-1826-41CA-96FF-B4E5444C99C6}"/>
              </a:ext>
            </a:extLst>
          </p:cNvPr>
          <p:cNvSpPr txBox="1"/>
          <p:nvPr/>
        </p:nvSpPr>
        <p:spPr>
          <a:xfrm>
            <a:off x="312135" y="487213"/>
            <a:ext cx="4000000" cy="3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chemeClr val="accent3"/>
                </a:solidFill>
                <a:latin typeface="Helvetica Neue"/>
                <a:ea typeface="Helvetica Neue"/>
                <a:cs typeface="Helvetica Neue"/>
                <a:sym typeface="Helvetica Neue"/>
              </a:rPr>
              <a:t>PWC QUANTUM OFFERINGS - STRATEGY </a:t>
            </a:r>
            <a:endParaRPr sz="1333" b="1" kern="0">
              <a:solidFill>
                <a:schemeClr val="accent3"/>
              </a:solidFill>
              <a:latin typeface="Helvetica Neue"/>
              <a:ea typeface="Helvetica Neue"/>
              <a:cs typeface="Helvetica Neue"/>
              <a:sym typeface="Helvetica Neue"/>
            </a:endParaRPr>
          </a:p>
        </p:txBody>
      </p:sp>
      <p:sp>
        <p:nvSpPr>
          <p:cNvPr id="27" name="Google Shape;3851;g237d515bbd1_1_66">
            <a:extLst>
              <a:ext uri="{FF2B5EF4-FFF2-40B4-BE49-F238E27FC236}">
                <a16:creationId xmlns:a16="http://schemas.microsoft.com/office/drawing/2014/main" id="{0DEB97DD-8906-4DCC-91A2-CCAE213ED52A}"/>
              </a:ext>
            </a:extLst>
          </p:cNvPr>
          <p:cNvSpPr txBox="1"/>
          <p:nvPr/>
        </p:nvSpPr>
        <p:spPr>
          <a:xfrm>
            <a:off x="341467" y="927413"/>
            <a:ext cx="11206000" cy="983200"/>
          </a:xfrm>
          <a:prstGeom prst="rect">
            <a:avLst/>
          </a:prstGeom>
          <a:noFill/>
          <a:ln>
            <a:noFill/>
          </a:ln>
        </p:spPr>
        <p:txBody>
          <a:bodyPr spcFirstLastPara="1" wrap="square" lIns="91433" tIns="45700" rIns="91433" bIns="45700" anchor="t" anchorCtr="0">
            <a:noAutofit/>
          </a:bodyPr>
          <a:lstStyle/>
          <a:p>
            <a:pPr defTabSz="1219170">
              <a:buClr>
                <a:srgbClr val="000000"/>
              </a:buClr>
              <a:buSzPts val="1100"/>
            </a:pPr>
            <a:r>
              <a:rPr lang="en" sz="2800" kern="0">
                <a:solidFill>
                  <a:srgbClr val="000000"/>
                </a:solidFill>
                <a:latin typeface="Georgia"/>
                <a:ea typeface="Georgia"/>
                <a:cs typeface="Georgia"/>
                <a:sym typeface="Georgia"/>
              </a:rPr>
              <a:t>We start with identifying opportunities for your business. </a:t>
            </a:r>
            <a:endParaRPr sz="1600" kern="0">
              <a:solidFill>
                <a:srgbClr val="000000"/>
              </a:solidFill>
              <a:latin typeface="Georgia"/>
              <a:ea typeface="Georgia"/>
              <a:cs typeface="Georgia"/>
              <a:sym typeface="Georgia"/>
            </a:endParaRPr>
          </a:p>
        </p:txBody>
      </p:sp>
      <p:cxnSp>
        <p:nvCxnSpPr>
          <p:cNvPr id="28" name="Google Shape;3852;g237d515bbd1_1_66">
            <a:extLst>
              <a:ext uri="{FF2B5EF4-FFF2-40B4-BE49-F238E27FC236}">
                <a16:creationId xmlns:a16="http://schemas.microsoft.com/office/drawing/2014/main" id="{D4D2CD9D-A04B-4709-BCED-ECBC7C598353}"/>
              </a:ext>
            </a:extLst>
          </p:cNvPr>
          <p:cNvCxnSpPr/>
          <p:nvPr/>
        </p:nvCxnSpPr>
        <p:spPr>
          <a:xfrm rot="10800000">
            <a:off x="165700" y="5346349"/>
            <a:ext cx="9071600" cy="0"/>
          </a:xfrm>
          <a:prstGeom prst="straightConnector1">
            <a:avLst/>
          </a:prstGeom>
          <a:noFill/>
          <a:ln w="9525" cap="flat" cmpd="sng">
            <a:solidFill>
              <a:srgbClr val="F2F2F2"/>
            </a:solidFill>
            <a:prstDash val="dot"/>
            <a:round/>
            <a:headEnd type="none" w="sm" len="sm"/>
            <a:tailEnd type="none" w="sm" len="sm"/>
          </a:ln>
        </p:spPr>
      </p:cxnSp>
      <p:cxnSp>
        <p:nvCxnSpPr>
          <p:cNvPr id="29" name="Google Shape;3853;g237d515bbd1_1_66">
            <a:extLst>
              <a:ext uri="{FF2B5EF4-FFF2-40B4-BE49-F238E27FC236}">
                <a16:creationId xmlns:a16="http://schemas.microsoft.com/office/drawing/2014/main" id="{C3F8EBEB-3523-4A8D-BC3F-0CEAFD727E8E}"/>
              </a:ext>
            </a:extLst>
          </p:cNvPr>
          <p:cNvCxnSpPr/>
          <p:nvPr/>
        </p:nvCxnSpPr>
        <p:spPr>
          <a:xfrm rot="10800000">
            <a:off x="160233" y="4293347"/>
            <a:ext cx="3677600" cy="0"/>
          </a:xfrm>
          <a:prstGeom prst="straightConnector1">
            <a:avLst/>
          </a:prstGeom>
          <a:noFill/>
          <a:ln w="9525" cap="flat" cmpd="sng">
            <a:solidFill>
              <a:srgbClr val="F2F2F2"/>
            </a:solidFill>
            <a:prstDash val="dot"/>
            <a:round/>
            <a:headEnd type="none" w="sm" len="sm"/>
            <a:tailEnd type="none" w="sm" len="sm"/>
          </a:ln>
        </p:spPr>
      </p:cxnSp>
      <p:sp>
        <p:nvSpPr>
          <p:cNvPr id="30" name="Google Shape;3854;g237d515bbd1_1_66">
            <a:extLst>
              <a:ext uri="{FF2B5EF4-FFF2-40B4-BE49-F238E27FC236}">
                <a16:creationId xmlns:a16="http://schemas.microsoft.com/office/drawing/2014/main" id="{74413601-D891-4792-BB89-F92E566DA7C2}"/>
              </a:ext>
            </a:extLst>
          </p:cNvPr>
          <p:cNvSpPr txBox="1"/>
          <p:nvPr/>
        </p:nvSpPr>
        <p:spPr>
          <a:xfrm>
            <a:off x="4972500" y="2324580"/>
            <a:ext cx="3439200" cy="3116326"/>
          </a:xfrm>
          <a:prstGeom prst="rect">
            <a:avLst/>
          </a:prstGeom>
          <a:noFill/>
          <a:ln>
            <a:noFill/>
          </a:ln>
        </p:spPr>
        <p:txBody>
          <a:bodyPr spcFirstLastPara="1" wrap="square" lIns="121900" tIns="121900" rIns="121900" bIns="121900" anchor="t" anchorCtr="0">
            <a:spAutoFit/>
          </a:bodyPr>
          <a:lstStyle/>
          <a:p>
            <a:pPr defTabSz="1219170">
              <a:spcBef>
                <a:spcPts val="2000"/>
              </a:spcBef>
              <a:buClr>
                <a:srgbClr val="000000"/>
              </a:buClr>
            </a:pPr>
            <a:r>
              <a:rPr lang="en" sz="1867" b="1" kern="0">
                <a:solidFill>
                  <a:schemeClr val="accent3"/>
                </a:solidFill>
                <a:latin typeface="Open Sans"/>
                <a:ea typeface="Open Sans"/>
                <a:cs typeface="Open Sans"/>
                <a:sym typeface="Open Sans"/>
              </a:rPr>
              <a:t>QC Cyber Readiness</a:t>
            </a:r>
            <a:br>
              <a:rPr lang="en" sz="2000" b="1" kern="0">
                <a:solidFill>
                  <a:srgbClr val="000000"/>
                </a:solidFill>
                <a:latin typeface="Open Sans"/>
                <a:ea typeface="Open Sans"/>
                <a:cs typeface="Open Sans"/>
                <a:sym typeface="Open Sans"/>
              </a:rPr>
            </a:br>
            <a:r>
              <a:rPr lang="en" sz="1067" b="1" kern="0">
                <a:solidFill>
                  <a:srgbClr val="000000"/>
                </a:solidFill>
                <a:latin typeface="Open Sans"/>
                <a:ea typeface="Open Sans"/>
                <a:cs typeface="Open Sans"/>
                <a:sym typeface="Open Sans"/>
              </a:rPr>
              <a:t> </a:t>
            </a:r>
            <a:br>
              <a:rPr lang="en" sz="2000" b="1" kern="0">
                <a:solidFill>
                  <a:srgbClr val="000000"/>
                </a:solidFill>
                <a:latin typeface="Open Sans"/>
                <a:ea typeface="Open Sans"/>
                <a:cs typeface="Open Sans"/>
                <a:sym typeface="Open Sans"/>
              </a:rPr>
            </a:br>
            <a:r>
              <a:rPr lang="en" sz="1200" b="1" kern="0">
                <a:solidFill>
                  <a:srgbClr val="000000"/>
                </a:solidFill>
                <a:latin typeface="Helvetica Neue"/>
                <a:ea typeface="Helvetica Neue"/>
                <a:cs typeface="Helvetica Neue"/>
                <a:sym typeface="Helvetica Neue"/>
              </a:rPr>
              <a:t>Quantum Risk Assessment</a:t>
            </a:r>
            <a:br>
              <a:rPr lang="en" sz="1200" b="1" kern="0">
                <a:solidFill>
                  <a:srgbClr val="000000"/>
                </a:solidFill>
                <a:latin typeface="Helvetica Neue"/>
                <a:ea typeface="Helvetica Neue"/>
                <a:cs typeface="Helvetica Neue"/>
                <a:sym typeface="Helvetica Neue"/>
              </a:rPr>
            </a:br>
            <a:r>
              <a:rPr lang="en" sz="1200" kern="0">
                <a:solidFill>
                  <a:srgbClr val="000000"/>
                </a:solidFill>
                <a:latin typeface="Helvetica Neue"/>
                <a:ea typeface="Helvetica Neue"/>
                <a:cs typeface="Helvetica Neue"/>
                <a:sym typeface="Helvetica Neue"/>
              </a:rPr>
              <a:t>Identify security gaps &amp; risk exposure to quantum computer attacks.</a:t>
            </a:r>
            <a:endParaRPr sz="1200" kern="0">
              <a:solidFill>
                <a:srgbClr val="000000"/>
              </a:solidFill>
              <a:latin typeface="Helvetica Neue"/>
              <a:ea typeface="Helvetica Neue"/>
              <a:cs typeface="Helvetica Neue"/>
              <a:sym typeface="Helvetica Neue"/>
            </a:endParaRPr>
          </a:p>
          <a:p>
            <a:pPr defTabSz="1219170">
              <a:spcBef>
                <a:spcPts val="1333"/>
              </a:spcBef>
              <a:buClr>
                <a:srgbClr val="000000"/>
              </a:buClr>
            </a:pPr>
            <a:r>
              <a:rPr lang="en" sz="1200" b="1" kern="0">
                <a:solidFill>
                  <a:srgbClr val="000000"/>
                </a:solidFill>
                <a:latin typeface="Helvetica Neue"/>
                <a:ea typeface="Helvetica Neue"/>
                <a:cs typeface="Helvetica Neue"/>
                <a:sym typeface="Helvetica Neue"/>
              </a:rPr>
              <a:t>Readiness Design &amp; Roadmap</a:t>
            </a:r>
            <a:br>
              <a:rPr lang="en" sz="1200" b="1" kern="0">
                <a:solidFill>
                  <a:srgbClr val="000000"/>
                </a:solidFill>
                <a:latin typeface="Helvetica Neue"/>
                <a:ea typeface="Helvetica Neue"/>
                <a:cs typeface="Helvetica Neue"/>
                <a:sym typeface="Helvetica Neue"/>
              </a:rPr>
            </a:br>
            <a:r>
              <a:rPr lang="en" sz="1200" kern="0">
                <a:solidFill>
                  <a:srgbClr val="000000"/>
                </a:solidFill>
                <a:latin typeface="Helvetica Neue"/>
                <a:ea typeface="Helvetica Neue"/>
                <a:cs typeface="Helvetica Neue"/>
                <a:sym typeface="Helvetica Neue"/>
              </a:rPr>
              <a:t>Design a future-state plan to prepare for a quantum readiness transition.</a:t>
            </a:r>
            <a:endParaRPr sz="1200" kern="0">
              <a:solidFill>
                <a:srgbClr val="000000"/>
              </a:solidFill>
              <a:latin typeface="Helvetica Neue"/>
              <a:ea typeface="Helvetica Neue"/>
              <a:cs typeface="Helvetica Neue"/>
              <a:sym typeface="Helvetica Neue"/>
            </a:endParaRPr>
          </a:p>
          <a:p>
            <a:pPr defTabSz="1219170">
              <a:spcBef>
                <a:spcPts val="1333"/>
              </a:spcBef>
              <a:spcAft>
                <a:spcPts val="1333"/>
              </a:spcAft>
              <a:buClr>
                <a:srgbClr val="000000"/>
              </a:buClr>
            </a:pPr>
            <a:r>
              <a:rPr lang="en" sz="1200" b="1" kern="0">
                <a:solidFill>
                  <a:srgbClr val="000000"/>
                </a:solidFill>
                <a:latin typeface="Helvetica Neue"/>
                <a:ea typeface="Helvetica Neue"/>
                <a:cs typeface="Helvetica Neue"/>
                <a:sym typeface="Helvetica Neue"/>
              </a:rPr>
              <a:t>Readiness Training &amp; Workshops</a:t>
            </a:r>
            <a:br>
              <a:rPr lang="en" sz="1200" b="1" kern="0">
                <a:solidFill>
                  <a:srgbClr val="000000"/>
                </a:solidFill>
                <a:latin typeface="Helvetica Neue"/>
                <a:ea typeface="Helvetica Neue"/>
                <a:cs typeface="Helvetica Neue"/>
                <a:sym typeface="Helvetica Neue"/>
              </a:rPr>
            </a:br>
            <a:r>
              <a:rPr lang="en" sz="1200" kern="0">
                <a:solidFill>
                  <a:srgbClr val="000000"/>
                </a:solidFill>
                <a:latin typeface="Helvetica Neue"/>
                <a:ea typeface="Helvetica Neue"/>
                <a:cs typeface="Helvetica Neue"/>
                <a:sym typeface="Helvetica Neue"/>
              </a:rPr>
              <a:t>Educate leaders &amp; teams to equip them on how to act on quantum risks</a:t>
            </a:r>
            <a:endParaRPr sz="1200" b="1" kern="0">
              <a:solidFill>
                <a:srgbClr val="000000"/>
              </a:solidFill>
              <a:latin typeface="Open Sans"/>
              <a:ea typeface="Open Sans"/>
              <a:cs typeface="Open Sans"/>
              <a:sym typeface="Open Sans"/>
            </a:endParaRPr>
          </a:p>
        </p:txBody>
      </p:sp>
      <p:sp>
        <p:nvSpPr>
          <p:cNvPr id="31" name="Google Shape;3855;g237d515bbd1_1_66">
            <a:extLst>
              <a:ext uri="{FF2B5EF4-FFF2-40B4-BE49-F238E27FC236}">
                <a16:creationId xmlns:a16="http://schemas.microsoft.com/office/drawing/2014/main" id="{B70410B2-96C2-4932-8A43-185BC179FA6B}"/>
              </a:ext>
            </a:extLst>
          </p:cNvPr>
          <p:cNvSpPr txBox="1"/>
          <p:nvPr/>
        </p:nvSpPr>
        <p:spPr>
          <a:xfrm>
            <a:off x="1111700" y="2324580"/>
            <a:ext cx="3439200" cy="3778110"/>
          </a:xfrm>
          <a:prstGeom prst="rect">
            <a:avLst/>
          </a:prstGeom>
          <a:noFill/>
          <a:ln>
            <a:noFill/>
          </a:ln>
        </p:spPr>
        <p:txBody>
          <a:bodyPr spcFirstLastPara="1" wrap="square" lIns="121900" tIns="121900" rIns="121900" bIns="121900" anchor="t" anchorCtr="0">
            <a:spAutoFit/>
          </a:bodyPr>
          <a:lstStyle/>
          <a:p>
            <a:pPr defTabSz="1219170">
              <a:spcBef>
                <a:spcPts val="2000"/>
              </a:spcBef>
              <a:buClr>
                <a:srgbClr val="000000"/>
              </a:buClr>
            </a:pPr>
            <a:r>
              <a:rPr lang="en" sz="1867" b="1" kern="0">
                <a:solidFill>
                  <a:schemeClr val="accent3"/>
                </a:solidFill>
                <a:latin typeface="Open Sans"/>
                <a:ea typeface="Open Sans"/>
                <a:cs typeface="Open Sans"/>
                <a:sym typeface="Open Sans"/>
              </a:rPr>
              <a:t>QC Strategy &amp; Visioning </a:t>
            </a:r>
            <a:endParaRPr sz="2133" b="1" kern="0">
              <a:solidFill>
                <a:schemeClr val="accent3"/>
              </a:solidFill>
              <a:latin typeface="Open Sans"/>
              <a:ea typeface="Open Sans"/>
              <a:cs typeface="Open Sans"/>
              <a:sym typeface="Open Sans"/>
            </a:endParaRPr>
          </a:p>
          <a:p>
            <a:pPr defTabSz="1219170">
              <a:spcBef>
                <a:spcPts val="1333"/>
              </a:spcBef>
              <a:buClr>
                <a:srgbClr val="000000"/>
              </a:buClr>
            </a:pPr>
            <a:r>
              <a:rPr lang="en" sz="1200" b="1" kern="0">
                <a:solidFill>
                  <a:srgbClr val="000000"/>
                </a:solidFill>
                <a:latin typeface="Helvetica Neue"/>
                <a:ea typeface="Helvetica Neue"/>
                <a:cs typeface="Helvetica Neue"/>
                <a:sym typeface="Helvetica Neue"/>
              </a:rPr>
              <a:t>Education &amp; Leading Practices</a:t>
            </a:r>
            <a:endParaRPr sz="1200" b="1" kern="0">
              <a:solidFill>
                <a:srgbClr val="000000"/>
              </a:solidFill>
              <a:latin typeface="Helvetica Neue"/>
              <a:ea typeface="Helvetica Neue"/>
              <a:cs typeface="Helvetica Neue"/>
              <a:sym typeface="Helvetica Neue"/>
            </a:endParaRPr>
          </a:p>
          <a:p>
            <a:pPr marL="228594" indent="-228594" defTabSz="1219170">
              <a:spcBef>
                <a:spcPts val="667"/>
              </a:spcBef>
              <a:buClr>
                <a:srgbClr val="000000"/>
              </a:buClr>
              <a:buSzPts val="900"/>
              <a:buFont typeface="Helvetica Neue"/>
              <a:buChar char="●"/>
            </a:pPr>
            <a:r>
              <a:rPr lang="en" sz="1200" kern="0">
                <a:solidFill>
                  <a:srgbClr val="000000"/>
                </a:solidFill>
                <a:latin typeface="Helvetica Neue"/>
                <a:ea typeface="Helvetica Neue"/>
                <a:cs typeface="Helvetica Neue"/>
                <a:sym typeface="Helvetica Neue"/>
              </a:rPr>
              <a:t>Level set on Quantum definition and scope</a:t>
            </a:r>
            <a:endParaRPr sz="1200" kern="0">
              <a:solidFill>
                <a:srgbClr val="000000"/>
              </a:solidFill>
              <a:latin typeface="Helvetica Neue"/>
              <a:ea typeface="Helvetica Neue"/>
              <a:cs typeface="Helvetica Neue"/>
              <a:sym typeface="Helvetica Neue"/>
            </a:endParaRPr>
          </a:p>
          <a:p>
            <a:pPr marL="228594" indent="-228594" defTabSz="1219170">
              <a:spcBef>
                <a:spcPts val="400"/>
              </a:spcBef>
              <a:buClr>
                <a:srgbClr val="000000"/>
              </a:buClr>
              <a:buSzPts val="900"/>
              <a:buFont typeface="Helvetica Neue"/>
              <a:buChar char="●"/>
            </a:pPr>
            <a:r>
              <a:rPr lang="en" sz="1200" kern="0">
                <a:solidFill>
                  <a:srgbClr val="000000"/>
                </a:solidFill>
                <a:latin typeface="Helvetica Neue"/>
                <a:ea typeface="Helvetica Neue"/>
                <a:cs typeface="Helvetica Neue"/>
                <a:sym typeface="Helvetica Neue"/>
              </a:rPr>
              <a:t>Bring outside-in perspective on potential opportunities</a:t>
            </a:r>
            <a:endParaRPr sz="1200" kern="0">
              <a:solidFill>
                <a:srgbClr val="000000"/>
              </a:solidFill>
              <a:latin typeface="Helvetica Neue"/>
              <a:ea typeface="Helvetica Neue"/>
              <a:cs typeface="Helvetica Neue"/>
              <a:sym typeface="Helvetica Neue"/>
            </a:endParaRPr>
          </a:p>
          <a:p>
            <a:pPr marL="228594" indent="-228594" defTabSz="1219170">
              <a:spcBef>
                <a:spcPts val="400"/>
              </a:spcBef>
              <a:buClr>
                <a:srgbClr val="000000"/>
              </a:buClr>
              <a:buSzPts val="900"/>
              <a:buFont typeface="Helvetica Neue"/>
              <a:buChar char="●"/>
            </a:pPr>
            <a:r>
              <a:rPr lang="en" sz="1200" kern="0">
                <a:solidFill>
                  <a:srgbClr val="000000"/>
                </a:solidFill>
                <a:latin typeface="Helvetica Neue"/>
                <a:ea typeface="Helvetica Neue"/>
                <a:cs typeface="Helvetica Neue"/>
                <a:sym typeface="Helvetica Neue"/>
              </a:rPr>
              <a:t>Generate first list of potential use cases to be further explored</a:t>
            </a:r>
            <a:endParaRPr sz="1200" kern="0">
              <a:solidFill>
                <a:srgbClr val="000000"/>
              </a:solidFill>
              <a:latin typeface="Helvetica Neue"/>
              <a:ea typeface="Helvetica Neue"/>
              <a:cs typeface="Helvetica Neue"/>
              <a:sym typeface="Helvetica Neue"/>
            </a:endParaRPr>
          </a:p>
          <a:p>
            <a:pPr defTabSz="1219170">
              <a:spcBef>
                <a:spcPts val="400"/>
              </a:spcBef>
              <a:buClr>
                <a:srgbClr val="000000"/>
              </a:buClr>
            </a:pPr>
            <a:r>
              <a:rPr lang="en" sz="667" b="1" kern="0">
                <a:solidFill>
                  <a:srgbClr val="000000"/>
                </a:solidFill>
                <a:latin typeface="Helvetica Neue"/>
                <a:ea typeface="Helvetica Neue"/>
                <a:cs typeface="Helvetica Neue"/>
                <a:sym typeface="Helvetica Neue"/>
              </a:rPr>
              <a:t> </a:t>
            </a:r>
            <a:br>
              <a:rPr lang="en" sz="1200" b="1" kern="0">
                <a:solidFill>
                  <a:srgbClr val="000000"/>
                </a:solidFill>
                <a:latin typeface="Helvetica Neue"/>
                <a:ea typeface="Helvetica Neue"/>
                <a:cs typeface="Helvetica Neue"/>
                <a:sym typeface="Helvetica Neue"/>
              </a:rPr>
            </a:br>
            <a:r>
              <a:rPr lang="en" sz="1200" b="1" kern="0">
                <a:solidFill>
                  <a:srgbClr val="000000"/>
                </a:solidFill>
                <a:latin typeface="Helvetica Neue"/>
                <a:ea typeface="Helvetica Neue"/>
                <a:cs typeface="Helvetica Neue"/>
                <a:sym typeface="Helvetica Neue"/>
              </a:rPr>
              <a:t>Use Case Assessment &amp; Prioritization</a:t>
            </a:r>
            <a:endParaRPr sz="1200" kern="0">
              <a:solidFill>
                <a:srgbClr val="000000"/>
              </a:solidFill>
              <a:latin typeface="Helvetica Neue"/>
              <a:ea typeface="Helvetica Neue"/>
              <a:cs typeface="Helvetica Neue"/>
              <a:sym typeface="Helvetica Neue"/>
            </a:endParaRPr>
          </a:p>
          <a:p>
            <a:pPr marL="228594" indent="-228594" defTabSz="1219170">
              <a:spcBef>
                <a:spcPts val="667"/>
              </a:spcBef>
              <a:buClr>
                <a:srgbClr val="000000"/>
              </a:buClr>
              <a:buSzPts val="900"/>
              <a:buFont typeface="Helvetica Neue"/>
              <a:buChar char="●"/>
            </a:pPr>
            <a:r>
              <a:rPr lang="en" sz="1200" kern="0">
                <a:solidFill>
                  <a:srgbClr val="000000"/>
                </a:solidFill>
                <a:latin typeface="Helvetica Neue"/>
                <a:ea typeface="Helvetica Neue"/>
                <a:cs typeface="Helvetica Neue"/>
                <a:sym typeface="Helvetica Neue"/>
              </a:rPr>
              <a:t>Asses high-level value and feasibility</a:t>
            </a:r>
            <a:endParaRPr sz="1200" kern="0">
              <a:solidFill>
                <a:srgbClr val="000000"/>
              </a:solidFill>
              <a:latin typeface="Helvetica Neue"/>
              <a:ea typeface="Helvetica Neue"/>
              <a:cs typeface="Helvetica Neue"/>
              <a:sym typeface="Helvetica Neue"/>
            </a:endParaRPr>
          </a:p>
          <a:p>
            <a:pPr marL="228594" indent="-228594" defTabSz="1219170">
              <a:spcBef>
                <a:spcPts val="400"/>
              </a:spcBef>
              <a:buClr>
                <a:srgbClr val="000000"/>
              </a:buClr>
              <a:buSzPts val="900"/>
              <a:buFont typeface="Helvetica Neue"/>
              <a:buChar char="●"/>
            </a:pPr>
            <a:r>
              <a:rPr lang="en" sz="1200" kern="0">
                <a:solidFill>
                  <a:srgbClr val="000000"/>
                </a:solidFill>
                <a:latin typeface="Helvetica Neue"/>
                <a:ea typeface="Helvetica Neue"/>
                <a:cs typeface="Helvetica Neue"/>
                <a:sym typeface="Helvetica Neue"/>
              </a:rPr>
              <a:t>Prioritize use cases and align on next steps</a:t>
            </a:r>
            <a:endParaRPr sz="1200" kern="0">
              <a:solidFill>
                <a:srgbClr val="000000"/>
              </a:solidFill>
              <a:latin typeface="Helvetica Neue"/>
              <a:ea typeface="Helvetica Neue"/>
              <a:cs typeface="Helvetica Neue"/>
              <a:sym typeface="Helvetica Neue"/>
            </a:endParaRPr>
          </a:p>
          <a:p>
            <a:pPr defTabSz="1219170">
              <a:spcBef>
                <a:spcPts val="400"/>
              </a:spcBef>
              <a:buClr>
                <a:srgbClr val="000000"/>
              </a:buClr>
            </a:pPr>
            <a:r>
              <a:rPr lang="en" sz="667" kern="0">
                <a:solidFill>
                  <a:srgbClr val="000000"/>
                </a:solidFill>
                <a:latin typeface="Helvetica Neue"/>
                <a:ea typeface="Helvetica Neue"/>
                <a:cs typeface="Helvetica Neue"/>
                <a:sym typeface="Helvetica Neue"/>
              </a:rPr>
              <a:t> </a:t>
            </a:r>
            <a:endParaRPr sz="667" kern="0">
              <a:solidFill>
                <a:srgbClr val="000000"/>
              </a:solidFill>
              <a:latin typeface="Helvetica Neue"/>
              <a:ea typeface="Helvetica Neue"/>
              <a:cs typeface="Helvetica Neue"/>
              <a:sym typeface="Helvetica Neue"/>
            </a:endParaRPr>
          </a:p>
          <a:p>
            <a:pPr defTabSz="1219170">
              <a:spcBef>
                <a:spcPts val="1333"/>
              </a:spcBef>
              <a:spcAft>
                <a:spcPts val="1333"/>
              </a:spcAft>
              <a:buClr>
                <a:srgbClr val="000000"/>
              </a:buClr>
            </a:pPr>
            <a:endParaRPr sz="1200" kern="0">
              <a:solidFill>
                <a:srgbClr val="000000"/>
              </a:solidFill>
              <a:latin typeface="Helvetica Neue"/>
              <a:ea typeface="Helvetica Neue"/>
              <a:cs typeface="Helvetica Neue"/>
              <a:sym typeface="Helvetica Neue"/>
            </a:endParaRPr>
          </a:p>
        </p:txBody>
      </p:sp>
      <p:sp>
        <p:nvSpPr>
          <p:cNvPr id="32" name="Google Shape;3856;g237d515bbd1_1_66">
            <a:extLst>
              <a:ext uri="{FF2B5EF4-FFF2-40B4-BE49-F238E27FC236}">
                <a16:creationId xmlns:a16="http://schemas.microsoft.com/office/drawing/2014/main" id="{4CCBE060-5021-4244-98F4-F27818ECD951}"/>
              </a:ext>
            </a:extLst>
          </p:cNvPr>
          <p:cNvSpPr txBox="1"/>
          <p:nvPr/>
        </p:nvSpPr>
        <p:spPr>
          <a:xfrm>
            <a:off x="8651200" y="2324580"/>
            <a:ext cx="3439200" cy="2895752"/>
          </a:xfrm>
          <a:prstGeom prst="rect">
            <a:avLst/>
          </a:prstGeom>
          <a:noFill/>
          <a:ln>
            <a:noFill/>
          </a:ln>
        </p:spPr>
        <p:txBody>
          <a:bodyPr spcFirstLastPara="1" wrap="square" lIns="121900" tIns="121900" rIns="121900" bIns="121900" anchor="t" anchorCtr="0">
            <a:spAutoFit/>
          </a:bodyPr>
          <a:lstStyle/>
          <a:p>
            <a:pPr defTabSz="1219170">
              <a:spcBef>
                <a:spcPts val="2000"/>
              </a:spcBef>
              <a:buClr>
                <a:srgbClr val="000000"/>
              </a:buClr>
            </a:pPr>
            <a:r>
              <a:rPr lang="en" sz="1867" b="1" kern="0">
                <a:solidFill>
                  <a:schemeClr val="accent3"/>
                </a:solidFill>
                <a:latin typeface="Open Sans"/>
                <a:ea typeface="Open Sans"/>
                <a:cs typeface="Open Sans"/>
                <a:sym typeface="Open Sans"/>
              </a:rPr>
              <a:t>QC Sustainability Strategy</a:t>
            </a:r>
            <a:br>
              <a:rPr lang="en" sz="2000" b="1" kern="0">
                <a:solidFill>
                  <a:srgbClr val="000000"/>
                </a:solidFill>
                <a:latin typeface="Open Sans"/>
                <a:ea typeface="Open Sans"/>
                <a:cs typeface="Open Sans"/>
                <a:sym typeface="Open Sans"/>
              </a:rPr>
            </a:br>
            <a:br>
              <a:rPr lang="en" sz="1067" b="1" kern="0">
                <a:solidFill>
                  <a:srgbClr val="000000"/>
                </a:solidFill>
                <a:latin typeface="Open Sans"/>
                <a:ea typeface="Open Sans"/>
                <a:cs typeface="Open Sans"/>
                <a:sym typeface="Open Sans"/>
              </a:rPr>
            </a:br>
            <a:r>
              <a:rPr lang="en" sz="1200" b="1" kern="0">
                <a:solidFill>
                  <a:srgbClr val="000000"/>
                </a:solidFill>
                <a:latin typeface="Helvetica Neue"/>
                <a:ea typeface="Helvetica Neue"/>
                <a:cs typeface="Helvetica Neue"/>
                <a:sym typeface="Helvetica Neue"/>
              </a:rPr>
              <a:t>Use Case Assessment &amp; Prioritization</a:t>
            </a:r>
            <a:endParaRPr sz="1200" kern="0">
              <a:solidFill>
                <a:srgbClr val="000000"/>
              </a:solidFill>
              <a:latin typeface="Helvetica Neue"/>
              <a:ea typeface="Helvetica Neue"/>
              <a:cs typeface="Helvetica Neue"/>
              <a:sym typeface="Helvetica Neue"/>
            </a:endParaRPr>
          </a:p>
          <a:p>
            <a:pPr marL="228594" indent="-228594" defTabSz="1219170">
              <a:spcBef>
                <a:spcPts val="1333"/>
              </a:spcBef>
              <a:buClr>
                <a:srgbClr val="000000"/>
              </a:buClr>
              <a:buSzPts val="900"/>
              <a:buFont typeface="Helvetica Neue"/>
              <a:buChar char="●"/>
            </a:pPr>
            <a:r>
              <a:rPr lang="en" sz="1200" kern="0">
                <a:solidFill>
                  <a:srgbClr val="000000"/>
                </a:solidFill>
                <a:latin typeface="Helvetica Neue"/>
                <a:ea typeface="Helvetica Neue"/>
                <a:cs typeface="Helvetica Neue"/>
                <a:sym typeface="Helvetica Neue"/>
              </a:rPr>
              <a:t>Asses high-level value and feasibility</a:t>
            </a:r>
            <a:endParaRPr sz="1200" kern="0">
              <a:solidFill>
                <a:srgbClr val="000000"/>
              </a:solidFill>
              <a:latin typeface="Helvetica Neue"/>
              <a:ea typeface="Helvetica Neue"/>
              <a:cs typeface="Helvetica Neue"/>
              <a:sym typeface="Helvetica Neue"/>
            </a:endParaRPr>
          </a:p>
          <a:p>
            <a:pPr marL="228594" indent="-228594" defTabSz="1219170">
              <a:spcBef>
                <a:spcPts val="400"/>
              </a:spcBef>
              <a:buClr>
                <a:srgbClr val="000000"/>
              </a:buClr>
              <a:buSzPts val="900"/>
              <a:buFont typeface="Helvetica Neue"/>
              <a:buChar char="●"/>
            </a:pPr>
            <a:r>
              <a:rPr lang="en" sz="1200" kern="0">
                <a:solidFill>
                  <a:srgbClr val="000000"/>
                </a:solidFill>
                <a:latin typeface="Helvetica Neue"/>
                <a:ea typeface="Helvetica Neue"/>
                <a:cs typeface="Helvetica Neue"/>
                <a:sym typeface="Helvetica Neue"/>
              </a:rPr>
              <a:t>Prioritize use cases and align on next steps</a:t>
            </a:r>
            <a:endParaRPr sz="1067" b="1" kern="0">
              <a:solidFill>
                <a:srgbClr val="000000"/>
              </a:solidFill>
              <a:latin typeface="Open Sans"/>
              <a:ea typeface="Open Sans"/>
              <a:cs typeface="Open Sans"/>
              <a:sym typeface="Open Sans"/>
            </a:endParaRPr>
          </a:p>
          <a:p>
            <a:pPr defTabSz="1219170">
              <a:spcBef>
                <a:spcPts val="2000"/>
              </a:spcBef>
              <a:buClr>
                <a:srgbClr val="000000"/>
              </a:buClr>
            </a:pPr>
            <a:r>
              <a:rPr lang="en" sz="1200" b="1" kern="0">
                <a:solidFill>
                  <a:srgbClr val="000000"/>
                </a:solidFill>
                <a:latin typeface="Helvetica Neue"/>
                <a:ea typeface="Helvetica Neue"/>
                <a:cs typeface="Helvetica Neue"/>
                <a:sym typeface="Helvetica Neue"/>
              </a:rPr>
              <a:t>Use Case Assessment &amp; Prioritization</a:t>
            </a:r>
            <a:endParaRPr sz="1200" kern="0">
              <a:solidFill>
                <a:srgbClr val="000000"/>
              </a:solidFill>
              <a:latin typeface="Helvetica Neue"/>
              <a:ea typeface="Helvetica Neue"/>
              <a:cs typeface="Helvetica Neue"/>
              <a:sym typeface="Helvetica Neue"/>
            </a:endParaRPr>
          </a:p>
          <a:p>
            <a:pPr marL="228594" indent="-228594" defTabSz="1219170">
              <a:spcBef>
                <a:spcPts val="2000"/>
              </a:spcBef>
              <a:buClr>
                <a:srgbClr val="000000"/>
              </a:buClr>
              <a:buSzPts val="900"/>
              <a:buFont typeface="Helvetica Neue"/>
              <a:buChar char="●"/>
            </a:pPr>
            <a:r>
              <a:rPr lang="en" sz="1200" kern="0">
                <a:solidFill>
                  <a:srgbClr val="000000"/>
                </a:solidFill>
                <a:latin typeface="Helvetica Neue"/>
                <a:ea typeface="Helvetica Neue"/>
                <a:cs typeface="Helvetica Neue"/>
                <a:sym typeface="Helvetica Neue"/>
              </a:rPr>
              <a:t>Asses high-level value and feasibility</a:t>
            </a:r>
            <a:endParaRPr sz="1200" kern="0">
              <a:solidFill>
                <a:srgbClr val="000000"/>
              </a:solidFill>
              <a:latin typeface="Helvetica Neue"/>
              <a:ea typeface="Helvetica Neue"/>
              <a:cs typeface="Helvetica Neue"/>
              <a:sym typeface="Helvetica Neue"/>
            </a:endParaRPr>
          </a:p>
          <a:p>
            <a:pPr marL="228594" indent="-228594" defTabSz="1219170">
              <a:spcBef>
                <a:spcPts val="400"/>
              </a:spcBef>
              <a:spcAft>
                <a:spcPts val="400"/>
              </a:spcAft>
              <a:buClr>
                <a:srgbClr val="000000"/>
              </a:buClr>
              <a:buSzPts val="900"/>
              <a:buFont typeface="Helvetica Neue"/>
              <a:buChar char="●"/>
            </a:pPr>
            <a:r>
              <a:rPr lang="en" sz="1200" kern="0">
                <a:solidFill>
                  <a:srgbClr val="000000"/>
                </a:solidFill>
                <a:latin typeface="Helvetica Neue"/>
                <a:ea typeface="Helvetica Neue"/>
                <a:cs typeface="Helvetica Neue"/>
                <a:sym typeface="Helvetica Neue"/>
              </a:rPr>
              <a:t>Prioritize use cases and align on next steps</a:t>
            </a:r>
            <a:endParaRPr sz="1200" b="1" kern="0">
              <a:solidFill>
                <a:srgbClr val="000000"/>
              </a:solidFill>
              <a:latin typeface="Helvetica Neue"/>
              <a:ea typeface="Helvetica Neue"/>
              <a:cs typeface="Helvetica Neue"/>
              <a:sym typeface="Helvetica Neue"/>
            </a:endParaRPr>
          </a:p>
        </p:txBody>
      </p:sp>
      <p:sp>
        <p:nvSpPr>
          <p:cNvPr id="33" name="Google Shape;3857;g237d515bbd1_1_66">
            <a:extLst>
              <a:ext uri="{FF2B5EF4-FFF2-40B4-BE49-F238E27FC236}">
                <a16:creationId xmlns:a16="http://schemas.microsoft.com/office/drawing/2014/main" id="{CDDAA322-0209-4D54-886E-DB56BDF9DCE4}"/>
              </a:ext>
            </a:extLst>
          </p:cNvPr>
          <p:cNvSpPr txBox="1"/>
          <p:nvPr/>
        </p:nvSpPr>
        <p:spPr>
          <a:xfrm>
            <a:off x="88900" y="3115945"/>
            <a:ext cx="994000" cy="67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067" i="1" kern="0">
                <a:solidFill>
                  <a:srgbClr val="000000"/>
                </a:solidFill>
                <a:latin typeface="Arial"/>
                <a:cs typeface="Arial"/>
                <a:sym typeface="Arial"/>
              </a:rPr>
              <a:t>Activities</a:t>
            </a:r>
            <a:endParaRPr sz="1067" i="1" kern="0">
              <a:solidFill>
                <a:srgbClr val="000000"/>
              </a:solidFill>
              <a:latin typeface="Arial"/>
              <a:cs typeface="Arial"/>
              <a:sym typeface="Arial"/>
            </a:endParaRPr>
          </a:p>
        </p:txBody>
      </p:sp>
      <p:sp>
        <p:nvSpPr>
          <p:cNvPr id="34" name="Google Shape;3858;g237d515bbd1_1_66">
            <a:extLst>
              <a:ext uri="{FF2B5EF4-FFF2-40B4-BE49-F238E27FC236}">
                <a16:creationId xmlns:a16="http://schemas.microsoft.com/office/drawing/2014/main" id="{0FD9C5D0-3646-4F66-849C-BA302714B895}"/>
              </a:ext>
            </a:extLst>
          </p:cNvPr>
          <p:cNvSpPr txBox="1"/>
          <p:nvPr/>
        </p:nvSpPr>
        <p:spPr>
          <a:xfrm>
            <a:off x="88900" y="5181825"/>
            <a:ext cx="994000" cy="67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067" i="1" kern="0">
                <a:solidFill>
                  <a:srgbClr val="000000"/>
                </a:solidFill>
                <a:latin typeface="Arial"/>
                <a:cs typeface="Arial"/>
                <a:sym typeface="Arial"/>
              </a:rPr>
              <a:t>Deliverables/ Outputs</a:t>
            </a:r>
            <a:endParaRPr sz="1067" i="1" kern="0">
              <a:solidFill>
                <a:srgbClr val="000000"/>
              </a:solidFill>
              <a:latin typeface="Arial"/>
              <a:cs typeface="Arial"/>
              <a:sym typeface="Arial"/>
            </a:endParaRPr>
          </a:p>
        </p:txBody>
      </p:sp>
      <p:cxnSp>
        <p:nvCxnSpPr>
          <p:cNvPr id="35" name="Google Shape;3859;g237d515bbd1_1_66">
            <a:extLst>
              <a:ext uri="{FF2B5EF4-FFF2-40B4-BE49-F238E27FC236}">
                <a16:creationId xmlns:a16="http://schemas.microsoft.com/office/drawing/2014/main" id="{92DE0F68-C02D-45E2-9DAA-21E4EBE36EED}"/>
              </a:ext>
            </a:extLst>
          </p:cNvPr>
          <p:cNvCxnSpPr/>
          <p:nvPr/>
        </p:nvCxnSpPr>
        <p:spPr>
          <a:xfrm rot="10800000">
            <a:off x="1200133" y="5272947"/>
            <a:ext cx="3231200" cy="0"/>
          </a:xfrm>
          <a:prstGeom prst="straightConnector1">
            <a:avLst/>
          </a:prstGeom>
          <a:noFill/>
          <a:ln w="9525" cap="flat" cmpd="sng">
            <a:solidFill>
              <a:schemeClr val="dk1"/>
            </a:solidFill>
            <a:prstDash val="dot"/>
            <a:round/>
            <a:headEnd type="none" w="sm" len="sm"/>
            <a:tailEnd type="none" w="sm" len="sm"/>
          </a:ln>
        </p:spPr>
      </p:cxnSp>
      <p:cxnSp>
        <p:nvCxnSpPr>
          <p:cNvPr id="36" name="Google Shape;3860;g237d515bbd1_1_66">
            <a:extLst>
              <a:ext uri="{FF2B5EF4-FFF2-40B4-BE49-F238E27FC236}">
                <a16:creationId xmlns:a16="http://schemas.microsoft.com/office/drawing/2014/main" id="{E138DD0C-B2C2-4A66-A98F-C0B32BE7EB83}"/>
              </a:ext>
            </a:extLst>
          </p:cNvPr>
          <p:cNvCxnSpPr/>
          <p:nvPr/>
        </p:nvCxnSpPr>
        <p:spPr>
          <a:xfrm rot="10800000">
            <a:off x="4857733" y="5272947"/>
            <a:ext cx="3231200" cy="0"/>
          </a:xfrm>
          <a:prstGeom prst="straightConnector1">
            <a:avLst/>
          </a:prstGeom>
          <a:noFill/>
          <a:ln w="9525" cap="flat" cmpd="sng">
            <a:solidFill>
              <a:schemeClr val="dk1"/>
            </a:solidFill>
            <a:prstDash val="dot"/>
            <a:round/>
            <a:headEnd type="none" w="sm" len="sm"/>
            <a:tailEnd type="none" w="sm" len="sm"/>
          </a:ln>
        </p:spPr>
      </p:cxnSp>
      <p:cxnSp>
        <p:nvCxnSpPr>
          <p:cNvPr id="37" name="Google Shape;3861;g237d515bbd1_1_66">
            <a:extLst>
              <a:ext uri="{FF2B5EF4-FFF2-40B4-BE49-F238E27FC236}">
                <a16:creationId xmlns:a16="http://schemas.microsoft.com/office/drawing/2014/main" id="{C7A43805-5DB6-417A-8FE9-F74ECC80ABB5}"/>
              </a:ext>
            </a:extLst>
          </p:cNvPr>
          <p:cNvCxnSpPr/>
          <p:nvPr/>
        </p:nvCxnSpPr>
        <p:spPr>
          <a:xfrm rot="10800000">
            <a:off x="8616933" y="5272947"/>
            <a:ext cx="3231200" cy="0"/>
          </a:xfrm>
          <a:prstGeom prst="straightConnector1">
            <a:avLst/>
          </a:prstGeom>
          <a:noFill/>
          <a:ln w="9525" cap="flat" cmpd="sng">
            <a:solidFill>
              <a:schemeClr val="dk1"/>
            </a:solidFill>
            <a:prstDash val="dot"/>
            <a:round/>
            <a:headEnd type="none" w="sm" len="sm"/>
            <a:tailEnd type="none" w="sm" len="sm"/>
          </a:ln>
        </p:spPr>
      </p:cxnSp>
      <p:sp>
        <p:nvSpPr>
          <p:cNvPr id="38" name="Google Shape;3862;g237d515bbd1_1_66">
            <a:extLst>
              <a:ext uri="{FF2B5EF4-FFF2-40B4-BE49-F238E27FC236}">
                <a16:creationId xmlns:a16="http://schemas.microsoft.com/office/drawing/2014/main" id="{D24A4C82-656D-4894-B22C-247765CD589A}"/>
              </a:ext>
            </a:extLst>
          </p:cNvPr>
          <p:cNvSpPr txBox="1"/>
          <p:nvPr/>
        </p:nvSpPr>
        <p:spPr>
          <a:xfrm>
            <a:off x="858067" y="5294392"/>
            <a:ext cx="4000000" cy="795049"/>
          </a:xfrm>
          <a:prstGeom prst="rect">
            <a:avLst/>
          </a:prstGeom>
          <a:noFill/>
          <a:ln>
            <a:noFill/>
          </a:ln>
        </p:spPr>
        <p:txBody>
          <a:bodyPr spcFirstLastPara="1" wrap="square" lIns="121900" tIns="121900" rIns="121900" bIns="121900" anchor="t" anchorCtr="0">
            <a:spAutoFit/>
          </a:bodyPr>
          <a:lstStyle/>
          <a:p>
            <a:pPr marL="457189" indent="-228594" defTabSz="1219170">
              <a:buClr>
                <a:srgbClr val="000000"/>
              </a:buClr>
              <a:buSzPts val="900"/>
              <a:buFont typeface="Helvetica Neue"/>
              <a:buChar char="●"/>
            </a:pPr>
            <a:r>
              <a:rPr lang="en" sz="1200" b="1" kern="0">
                <a:solidFill>
                  <a:srgbClr val="000000"/>
                </a:solidFill>
                <a:latin typeface="Helvetica Neue"/>
                <a:ea typeface="Helvetica Neue"/>
                <a:cs typeface="Helvetica Neue"/>
                <a:sym typeface="Helvetica Neue"/>
              </a:rPr>
              <a:t>Prioritized set of Quantum Use Cases</a:t>
            </a:r>
            <a:endParaRPr sz="1200" b="1" kern="0">
              <a:solidFill>
                <a:srgbClr val="000000"/>
              </a:solidFill>
              <a:latin typeface="Helvetica Neue"/>
              <a:ea typeface="Helvetica Neue"/>
              <a:cs typeface="Helvetica Neue"/>
              <a:sym typeface="Helvetica Neue"/>
            </a:endParaRPr>
          </a:p>
          <a:p>
            <a:pPr marL="457189" indent="-228594" defTabSz="1219170">
              <a:spcBef>
                <a:spcPts val="667"/>
              </a:spcBef>
              <a:spcAft>
                <a:spcPts val="667"/>
              </a:spcAft>
              <a:buClr>
                <a:srgbClr val="000000"/>
              </a:buClr>
              <a:buSzPts val="900"/>
              <a:buFont typeface="Helvetica Neue"/>
              <a:buChar char="●"/>
            </a:pPr>
            <a:r>
              <a:rPr lang="en" sz="1200" b="1" kern="0">
                <a:solidFill>
                  <a:srgbClr val="000000"/>
                </a:solidFill>
                <a:latin typeface="Helvetica Neue"/>
                <a:ea typeface="Helvetica Neue"/>
                <a:cs typeface="Helvetica Neue"/>
                <a:sym typeface="Helvetica Neue"/>
              </a:rPr>
              <a:t>Workshops, Education &amp; Training</a:t>
            </a:r>
            <a:endParaRPr sz="1200" b="1" kern="0">
              <a:solidFill>
                <a:srgbClr val="000000"/>
              </a:solidFill>
              <a:latin typeface="Helvetica Neue"/>
              <a:ea typeface="Helvetica Neue"/>
              <a:cs typeface="Helvetica Neue"/>
              <a:sym typeface="Helvetica Neue"/>
            </a:endParaRPr>
          </a:p>
        </p:txBody>
      </p:sp>
      <p:sp>
        <p:nvSpPr>
          <p:cNvPr id="39" name="Google Shape;3863;g237d515bbd1_1_66">
            <a:extLst>
              <a:ext uri="{FF2B5EF4-FFF2-40B4-BE49-F238E27FC236}">
                <a16:creationId xmlns:a16="http://schemas.microsoft.com/office/drawing/2014/main" id="{8A50EEEB-81BC-4836-A370-82368FE4DAA0}"/>
              </a:ext>
            </a:extLst>
          </p:cNvPr>
          <p:cNvSpPr txBox="1"/>
          <p:nvPr/>
        </p:nvSpPr>
        <p:spPr>
          <a:xfrm>
            <a:off x="4528500" y="5294392"/>
            <a:ext cx="4000000" cy="1069483"/>
          </a:xfrm>
          <a:prstGeom prst="rect">
            <a:avLst/>
          </a:prstGeom>
          <a:noFill/>
          <a:ln>
            <a:noFill/>
          </a:ln>
        </p:spPr>
        <p:txBody>
          <a:bodyPr spcFirstLastPara="1" wrap="square" lIns="121900" tIns="121900" rIns="121900" bIns="121900" anchor="t" anchorCtr="0">
            <a:spAutoFit/>
          </a:bodyPr>
          <a:lstStyle/>
          <a:p>
            <a:pPr marL="457189" indent="-228594" defTabSz="1219170">
              <a:buClr>
                <a:srgbClr val="000000"/>
              </a:buClr>
              <a:buSzPts val="900"/>
              <a:buFont typeface="Helvetica Neue"/>
              <a:buChar char="●"/>
            </a:pPr>
            <a:r>
              <a:rPr lang="en" sz="1200" b="1" kern="0">
                <a:solidFill>
                  <a:srgbClr val="000000"/>
                </a:solidFill>
                <a:latin typeface="Helvetica Neue"/>
                <a:ea typeface="Helvetica Neue"/>
                <a:cs typeface="Helvetica Neue"/>
                <a:sym typeface="Helvetica Neue"/>
              </a:rPr>
              <a:t>Security Gap Analysis</a:t>
            </a:r>
            <a:endParaRPr sz="1200" b="1" kern="0">
              <a:solidFill>
                <a:srgbClr val="000000"/>
              </a:solidFill>
              <a:latin typeface="Helvetica Neue"/>
              <a:ea typeface="Helvetica Neue"/>
              <a:cs typeface="Helvetica Neue"/>
              <a:sym typeface="Helvetica Neue"/>
            </a:endParaRPr>
          </a:p>
          <a:p>
            <a:pPr marL="457189" indent="-228594" defTabSz="1219170">
              <a:spcBef>
                <a:spcPts val="667"/>
              </a:spcBef>
              <a:buClr>
                <a:srgbClr val="000000"/>
              </a:buClr>
              <a:buSzPts val="900"/>
              <a:buFont typeface="Helvetica Neue"/>
              <a:buChar char="●"/>
            </a:pPr>
            <a:r>
              <a:rPr lang="en" sz="1200" b="1" kern="0">
                <a:solidFill>
                  <a:srgbClr val="000000"/>
                </a:solidFill>
                <a:latin typeface="Helvetica Neue"/>
                <a:ea typeface="Helvetica Neue"/>
                <a:cs typeface="Helvetica Neue"/>
                <a:sym typeface="Helvetica Neue"/>
              </a:rPr>
              <a:t>Remediation Plan Design &amp; Roadmap</a:t>
            </a:r>
            <a:endParaRPr sz="1200" b="1" kern="0">
              <a:solidFill>
                <a:srgbClr val="000000"/>
              </a:solidFill>
              <a:latin typeface="Helvetica Neue"/>
              <a:ea typeface="Helvetica Neue"/>
              <a:cs typeface="Helvetica Neue"/>
              <a:sym typeface="Helvetica Neue"/>
            </a:endParaRPr>
          </a:p>
          <a:p>
            <a:pPr marL="457189" indent="-228594" defTabSz="1219170">
              <a:spcBef>
                <a:spcPts val="667"/>
              </a:spcBef>
              <a:spcAft>
                <a:spcPts val="667"/>
              </a:spcAft>
              <a:buClr>
                <a:srgbClr val="000000"/>
              </a:buClr>
              <a:buSzPts val="900"/>
              <a:buFont typeface="Helvetica Neue"/>
              <a:buChar char="●"/>
            </a:pPr>
            <a:r>
              <a:rPr lang="en" sz="1200" b="1" kern="0">
                <a:solidFill>
                  <a:srgbClr val="000000"/>
                </a:solidFill>
                <a:latin typeface="Helvetica Neue"/>
                <a:ea typeface="Helvetica Neue"/>
                <a:cs typeface="Helvetica Neue"/>
                <a:sym typeface="Helvetica Neue"/>
              </a:rPr>
              <a:t>Workshops, Education &amp; Training</a:t>
            </a:r>
            <a:endParaRPr sz="1200" b="1" kern="0">
              <a:solidFill>
                <a:srgbClr val="000000"/>
              </a:solidFill>
              <a:latin typeface="Helvetica Neue"/>
              <a:ea typeface="Helvetica Neue"/>
              <a:cs typeface="Helvetica Neue"/>
              <a:sym typeface="Helvetica Neue"/>
            </a:endParaRPr>
          </a:p>
        </p:txBody>
      </p:sp>
      <p:sp>
        <p:nvSpPr>
          <p:cNvPr id="40" name="Google Shape;3864;g237d515bbd1_1_66">
            <a:extLst>
              <a:ext uri="{FF2B5EF4-FFF2-40B4-BE49-F238E27FC236}">
                <a16:creationId xmlns:a16="http://schemas.microsoft.com/office/drawing/2014/main" id="{3DD3438D-BD16-4958-B164-DCCEB43A0EEF}"/>
              </a:ext>
            </a:extLst>
          </p:cNvPr>
          <p:cNvSpPr txBox="1"/>
          <p:nvPr/>
        </p:nvSpPr>
        <p:spPr>
          <a:xfrm>
            <a:off x="8232533" y="5294959"/>
            <a:ext cx="3771600" cy="1254149"/>
          </a:xfrm>
          <a:prstGeom prst="rect">
            <a:avLst/>
          </a:prstGeom>
          <a:noFill/>
          <a:ln>
            <a:noFill/>
          </a:ln>
        </p:spPr>
        <p:txBody>
          <a:bodyPr spcFirstLastPara="1" wrap="square" lIns="121900" tIns="121900" rIns="121900" bIns="121900" anchor="t" anchorCtr="0">
            <a:spAutoFit/>
          </a:bodyPr>
          <a:lstStyle/>
          <a:p>
            <a:pPr marL="457189" indent="-228594" defTabSz="1219170">
              <a:buClr>
                <a:srgbClr val="000000"/>
              </a:buClr>
              <a:buSzPts val="900"/>
              <a:buFont typeface="Helvetica Neue"/>
              <a:buChar char="●"/>
            </a:pPr>
            <a:r>
              <a:rPr lang="en" sz="1200" b="1" kern="0">
                <a:solidFill>
                  <a:srgbClr val="000000"/>
                </a:solidFill>
                <a:latin typeface="Helvetica Neue"/>
                <a:ea typeface="Helvetica Neue"/>
                <a:cs typeface="Helvetica Neue"/>
                <a:sym typeface="Helvetica Neue"/>
              </a:rPr>
              <a:t>Sustainability Assessment</a:t>
            </a:r>
            <a:endParaRPr sz="1200" b="1" kern="0">
              <a:solidFill>
                <a:srgbClr val="000000"/>
              </a:solidFill>
              <a:latin typeface="Helvetica Neue"/>
              <a:ea typeface="Helvetica Neue"/>
              <a:cs typeface="Helvetica Neue"/>
              <a:sym typeface="Helvetica Neue"/>
            </a:endParaRPr>
          </a:p>
          <a:p>
            <a:pPr marL="457189" indent="-228594" defTabSz="1219170">
              <a:spcBef>
                <a:spcPts val="667"/>
              </a:spcBef>
              <a:buClr>
                <a:srgbClr val="000000"/>
              </a:buClr>
              <a:buSzPts val="900"/>
              <a:buFont typeface="Helvetica Neue"/>
              <a:buChar char="●"/>
            </a:pPr>
            <a:r>
              <a:rPr lang="en" sz="1200" b="1" kern="0">
                <a:solidFill>
                  <a:srgbClr val="000000"/>
                </a:solidFill>
                <a:latin typeface="Helvetica Neue"/>
                <a:ea typeface="Helvetica Neue"/>
                <a:cs typeface="Helvetica Neue"/>
                <a:sym typeface="Helvetica Neue"/>
              </a:rPr>
              <a:t>Carbon Footprint Calculation</a:t>
            </a:r>
            <a:endParaRPr sz="1200" b="1" kern="0">
              <a:solidFill>
                <a:srgbClr val="000000"/>
              </a:solidFill>
              <a:latin typeface="Helvetica Neue"/>
              <a:ea typeface="Helvetica Neue"/>
              <a:cs typeface="Helvetica Neue"/>
              <a:sym typeface="Helvetica Neue"/>
            </a:endParaRPr>
          </a:p>
          <a:p>
            <a:pPr marL="457189" indent="-228594" defTabSz="1219170">
              <a:spcBef>
                <a:spcPts val="667"/>
              </a:spcBef>
              <a:spcAft>
                <a:spcPts val="667"/>
              </a:spcAft>
              <a:buClr>
                <a:srgbClr val="000000"/>
              </a:buClr>
              <a:buSzPts val="900"/>
              <a:buFont typeface="Helvetica Neue"/>
              <a:buChar char="●"/>
            </a:pPr>
            <a:r>
              <a:rPr lang="en" sz="1200" b="1" kern="0">
                <a:solidFill>
                  <a:srgbClr val="000000"/>
                </a:solidFill>
                <a:latin typeface="Helvetica Neue"/>
                <a:ea typeface="Helvetica Neue"/>
                <a:cs typeface="Helvetica Neue"/>
                <a:sym typeface="Helvetica Neue"/>
              </a:rPr>
              <a:t>Prioritized Set of Quantum Sustainability Use Cases </a:t>
            </a:r>
            <a:endParaRPr sz="1200" b="1" kern="0">
              <a:solidFill>
                <a:srgbClr val="000000"/>
              </a:solidFill>
              <a:latin typeface="Helvetica Neue"/>
              <a:ea typeface="Helvetica Neue"/>
              <a:cs typeface="Helvetica Neue"/>
              <a:sym typeface="Helvetica Neue"/>
            </a:endParaRPr>
          </a:p>
        </p:txBody>
      </p:sp>
      <p:sp>
        <p:nvSpPr>
          <p:cNvPr id="41" name="Google Shape;3865;g237d515bbd1_1_66">
            <a:extLst>
              <a:ext uri="{FF2B5EF4-FFF2-40B4-BE49-F238E27FC236}">
                <a16:creationId xmlns:a16="http://schemas.microsoft.com/office/drawing/2014/main" id="{EA4E6938-3BDD-4E90-BF58-046762062E41}"/>
              </a:ext>
            </a:extLst>
          </p:cNvPr>
          <p:cNvSpPr/>
          <p:nvPr/>
        </p:nvSpPr>
        <p:spPr>
          <a:xfrm>
            <a:off x="3865600" y="1658245"/>
            <a:ext cx="8326400" cy="507600"/>
          </a:xfrm>
          <a:prstGeom prst="rect">
            <a:avLst/>
          </a:prstGeom>
          <a:solidFill>
            <a:srgbClr val="FFFFFF">
              <a:alpha val="72150"/>
            </a:srgbClr>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227569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62"/>
        <p:cNvGrpSpPr/>
        <p:nvPr/>
      </p:nvGrpSpPr>
      <p:grpSpPr>
        <a:xfrm>
          <a:off x="0" y="0"/>
          <a:ext cx="0" cy="0"/>
          <a:chOff x="0" y="0"/>
          <a:chExt cx="0" cy="0"/>
        </a:xfrm>
      </p:grpSpPr>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1" name="Google Shape;7742;p1244">
            <a:extLst>
              <a:ext uri="{FF2B5EF4-FFF2-40B4-BE49-F238E27FC236}">
                <a16:creationId xmlns:a16="http://schemas.microsoft.com/office/drawing/2014/main" id="{2B2C94FC-B234-4593-A76E-D9770FF28E58}"/>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22" name="Google Shape;7743;p1244">
            <a:extLst>
              <a:ext uri="{FF2B5EF4-FFF2-40B4-BE49-F238E27FC236}">
                <a16:creationId xmlns:a16="http://schemas.microsoft.com/office/drawing/2014/main" id="{032B4EFB-FF94-4DE9-8A77-3C7B20BBBB08}"/>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61" name="Google Shape;4041;p652">
            <a:extLst>
              <a:ext uri="{FF2B5EF4-FFF2-40B4-BE49-F238E27FC236}">
                <a16:creationId xmlns:a16="http://schemas.microsoft.com/office/drawing/2014/main" id="{BEFC7FF6-4EE2-4AF7-8D8C-7CE7019F07C5}"/>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defRPr/>
            </a:pPr>
            <a:r>
              <a:rPr lang="en" sz="800" b="1" kern="0">
                <a:solidFill>
                  <a:srgbClr val="000000"/>
                </a:solidFill>
                <a:latin typeface="Arial"/>
                <a:ea typeface="Arial"/>
                <a:cs typeface="Arial"/>
                <a:sym typeface="Arial"/>
              </a:rPr>
              <a:t>P</a:t>
            </a:r>
            <a:r>
              <a:rPr lang="en" sz="800" b="1" kern="0">
                <a:solidFill>
                  <a:srgbClr val="000000"/>
                </a:solidFill>
                <a:latin typeface="Arial"/>
                <a:cs typeface="Arial"/>
                <a:sym typeface="Arial"/>
              </a:rPr>
              <a:t>wC Innovation Hub</a:t>
            </a:r>
            <a:endParaRPr sz="1733" kern="0">
              <a:solidFill>
                <a:srgbClr val="000000"/>
              </a:solidFill>
              <a:latin typeface="Arial"/>
              <a:cs typeface="Arial"/>
              <a:sym typeface="Arial"/>
            </a:endParaRPr>
          </a:p>
          <a:p>
            <a:pPr defTabSz="1219170">
              <a:buClr>
                <a:srgbClr val="000000"/>
              </a:buClr>
              <a:defRP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
        <p:nvSpPr>
          <p:cNvPr id="13" name="Google Shape;3870;g253fdeb6d0a_0_83">
            <a:extLst>
              <a:ext uri="{FF2B5EF4-FFF2-40B4-BE49-F238E27FC236}">
                <a16:creationId xmlns:a16="http://schemas.microsoft.com/office/drawing/2014/main" id="{404520D7-5D60-4D4C-8D2C-F618BAC825C4}"/>
              </a:ext>
            </a:extLst>
          </p:cNvPr>
          <p:cNvSpPr txBox="1"/>
          <p:nvPr/>
        </p:nvSpPr>
        <p:spPr>
          <a:xfrm>
            <a:off x="576221" y="809887"/>
            <a:ext cx="11011200" cy="1046400"/>
          </a:xfrm>
          <a:prstGeom prst="rect">
            <a:avLst/>
          </a:prstGeom>
          <a:noFill/>
          <a:ln>
            <a:noFill/>
          </a:ln>
        </p:spPr>
        <p:txBody>
          <a:bodyPr spcFirstLastPara="1" wrap="square" lIns="91433" tIns="45700" rIns="91433" bIns="45700" anchor="t" anchorCtr="0">
            <a:noAutofit/>
          </a:bodyPr>
          <a:lstStyle/>
          <a:p>
            <a:pPr defTabSz="1219170">
              <a:lnSpc>
                <a:spcPct val="115000"/>
              </a:lnSpc>
              <a:buClr>
                <a:srgbClr val="000000"/>
              </a:buClr>
              <a:buSzPts val="1100"/>
            </a:pPr>
            <a:r>
              <a:rPr lang="en" sz="3200" kern="0">
                <a:solidFill>
                  <a:srgbClr val="FFFFFF"/>
                </a:solidFill>
                <a:latin typeface="Georgia"/>
                <a:ea typeface="Georgia"/>
                <a:cs typeface="Georgia"/>
                <a:sym typeface="Georgia"/>
              </a:rPr>
              <a:t>We can help you become quantum-ready.</a:t>
            </a:r>
            <a:endParaRPr lang="en-US" sz="3200" kern="0">
              <a:solidFill>
                <a:srgbClr val="FFFFFF"/>
              </a:solidFill>
              <a:latin typeface="Georgia"/>
              <a:ea typeface="Georgia"/>
              <a:cs typeface="Georgia"/>
            </a:endParaRPr>
          </a:p>
        </p:txBody>
      </p:sp>
      <p:sp>
        <p:nvSpPr>
          <p:cNvPr id="16" name="Google Shape;3874;g253fdeb6d0a_0_83">
            <a:extLst>
              <a:ext uri="{FF2B5EF4-FFF2-40B4-BE49-F238E27FC236}">
                <a16:creationId xmlns:a16="http://schemas.microsoft.com/office/drawing/2014/main" id="{D395C2B3-93CD-4F7A-80EC-EB331A340E49}"/>
              </a:ext>
            </a:extLst>
          </p:cNvPr>
          <p:cNvSpPr txBox="1"/>
          <p:nvPr/>
        </p:nvSpPr>
        <p:spPr>
          <a:xfrm>
            <a:off x="539000" y="2338567"/>
            <a:ext cx="3089200" cy="246755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733" b="1" kern="0">
                <a:solidFill>
                  <a:srgbClr val="FFFFFF"/>
                </a:solidFill>
                <a:latin typeface="Arial"/>
                <a:cs typeface="Arial"/>
                <a:sym typeface="Arial"/>
              </a:rPr>
              <a:t>Innovation meets Expertise</a:t>
            </a:r>
            <a:endParaRPr sz="1733" b="1" kern="0">
              <a:solidFill>
                <a:srgbClr val="FFFFFF"/>
              </a:solidFill>
              <a:latin typeface="Arial"/>
              <a:cs typeface="Arial"/>
              <a:sym typeface="Arial"/>
            </a:endParaRPr>
          </a:p>
          <a:p>
            <a:pPr defTabSz="1219170">
              <a:spcBef>
                <a:spcPts val="1333"/>
              </a:spcBef>
              <a:spcAft>
                <a:spcPts val="1333"/>
              </a:spcAft>
              <a:buClr>
                <a:srgbClr val="000000"/>
              </a:buClr>
            </a:pPr>
            <a:r>
              <a:rPr lang="en" sz="1467" kern="0">
                <a:solidFill>
                  <a:srgbClr val="FFFFFF"/>
                </a:solidFill>
                <a:latin typeface="Arial"/>
                <a:cs typeface="Arial"/>
                <a:sym typeface="Arial"/>
              </a:rPr>
              <a:t>We hold multiple patents and boast a dedicated team of quantum specialists. Our industry &amp; functional expertise allows us to tailor quantum solutions that precisely match your needs. </a:t>
            </a:r>
            <a:endParaRPr sz="1467" kern="0">
              <a:solidFill>
                <a:srgbClr val="FFFFFF"/>
              </a:solidFill>
              <a:latin typeface="Arial"/>
              <a:cs typeface="Arial"/>
              <a:sym typeface="Arial"/>
            </a:endParaRPr>
          </a:p>
        </p:txBody>
      </p:sp>
      <p:sp>
        <p:nvSpPr>
          <p:cNvPr id="17" name="Google Shape;3875;g253fdeb6d0a_0_83">
            <a:extLst>
              <a:ext uri="{FF2B5EF4-FFF2-40B4-BE49-F238E27FC236}">
                <a16:creationId xmlns:a16="http://schemas.microsoft.com/office/drawing/2014/main" id="{FB82DB73-324E-4B45-B586-1F76C2065785}"/>
              </a:ext>
            </a:extLst>
          </p:cNvPr>
          <p:cNvSpPr txBox="1"/>
          <p:nvPr/>
        </p:nvSpPr>
        <p:spPr>
          <a:xfrm>
            <a:off x="8075533" y="2370600"/>
            <a:ext cx="3155200" cy="322404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700" b="1" kern="0">
                <a:solidFill>
                  <a:srgbClr val="FFFFFF"/>
                </a:solidFill>
                <a:latin typeface="Arial"/>
                <a:cs typeface="Arial"/>
                <a:sym typeface="Arial"/>
              </a:rPr>
              <a:t>A.I. Talent &amp; Tools</a:t>
            </a:r>
            <a:br>
              <a:rPr lang="en" sz="1700" b="1" kern="0">
                <a:latin typeface="Arial"/>
                <a:cs typeface="Arial"/>
                <a:sym typeface="Arial"/>
              </a:rPr>
            </a:br>
            <a:endParaRPr lang="en" sz="600" b="1" kern="0">
              <a:solidFill>
                <a:srgbClr val="FFFFFF"/>
              </a:solidFill>
              <a:latin typeface="Arial"/>
              <a:cs typeface="Arial"/>
            </a:endParaRPr>
          </a:p>
          <a:p>
            <a:pPr defTabSz="1219170">
              <a:spcBef>
                <a:spcPts val="1333"/>
              </a:spcBef>
            </a:pPr>
            <a:r>
              <a:rPr lang="en" sz="1450" kern="0">
                <a:solidFill>
                  <a:srgbClr val="FFFFFF"/>
                </a:solidFill>
                <a:latin typeface="Arial"/>
                <a:cs typeface="Arial"/>
                <a:sym typeface="Arial"/>
              </a:rPr>
              <a:t>We have scaled capabilities in managing and developing</a:t>
            </a:r>
            <a:br>
              <a:rPr lang="en" sz="1450" kern="0">
                <a:solidFill>
                  <a:srgbClr val="FFFFFF"/>
                </a:solidFill>
                <a:latin typeface="Arial"/>
                <a:cs typeface="Arial"/>
                <a:sym typeface="Arial"/>
              </a:rPr>
            </a:br>
            <a:r>
              <a:rPr lang="en" sz="1450" kern="0">
                <a:solidFill>
                  <a:srgbClr val="FFFFFF"/>
                </a:solidFill>
                <a:latin typeface="Arial"/>
                <a:cs typeface="Arial"/>
                <a:sym typeface="Arial"/>
              </a:rPr>
              <a:t>AI solutions backed with classical-quantum hybrid framework.</a:t>
            </a:r>
            <a:endParaRPr lang="en-US" sz="1450" kern="0">
              <a:solidFill>
                <a:srgbClr val="FFFFFF"/>
              </a:solidFill>
              <a:latin typeface="Arial"/>
              <a:cs typeface="Arial"/>
            </a:endParaRPr>
          </a:p>
          <a:p>
            <a:pPr defTabSz="1219170">
              <a:spcBef>
                <a:spcPts val="1333"/>
              </a:spcBef>
              <a:buClr>
                <a:srgbClr val="000000"/>
              </a:buClr>
              <a:buSzPts val="1100"/>
            </a:pPr>
            <a:r>
              <a:rPr lang="en" sz="1450" kern="0">
                <a:solidFill>
                  <a:srgbClr val="FFFFFF"/>
                </a:solidFill>
                <a:latin typeface="Arial"/>
                <a:cs typeface="Arial"/>
                <a:sym typeface="Arial"/>
              </a:rPr>
              <a:t>Our AI leadership has been recognized by:</a:t>
            </a:r>
            <a:endParaRPr sz="1450" kern="0">
              <a:solidFill>
                <a:srgbClr val="FFFFFF"/>
              </a:solidFill>
              <a:latin typeface="Arial"/>
              <a:cs typeface="Arial"/>
              <a:sym typeface="Arial"/>
            </a:endParaRPr>
          </a:p>
          <a:p>
            <a:pPr defTabSz="1219170">
              <a:spcBef>
                <a:spcPts val="1333"/>
              </a:spcBef>
              <a:buClr>
                <a:srgbClr val="000000"/>
              </a:buClr>
              <a:buSzPts val="1100"/>
            </a:pPr>
            <a:endParaRPr sz="1467" kern="0">
              <a:solidFill>
                <a:srgbClr val="FFFFFF"/>
              </a:solidFill>
              <a:latin typeface="Arial"/>
              <a:cs typeface="Arial"/>
              <a:sym typeface="Arial"/>
            </a:endParaRPr>
          </a:p>
          <a:p>
            <a:pPr defTabSz="1219170">
              <a:spcBef>
                <a:spcPts val="1333"/>
              </a:spcBef>
              <a:spcAft>
                <a:spcPts val="1333"/>
              </a:spcAft>
              <a:buClr>
                <a:srgbClr val="000000"/>
              </a:buClr>
            </a:pPr>
            <a:endParaRPr sz="1467" kern="0">
              <a:solidFill>
                <a:srgbClr val="FFFFFF"/>
              </a:solidFill>
              <a:latin typeface="Arial"/>
              <a:cs typeface="Arial"/>
              <a:sym typeface="Arial"/>
            </a:endParaRPr>
          </a:p>
        </p:txBody>
      </p:sp>
      <p:sp>
        <p:nvSpPr>
          <p:cNvPr id="18" name="Google Shape;3876;g253fdeb6d0a_0_83">
            <a:extLst>
              <a:ext uri="{FF2B5EF4-FFF2-40B4-BE49-F238E27FC236}">
                <a16:creationId xmlns:a16="http://schemas.microsoft.com/office/drawing/2014/main" id="{D1FC5258-7990-4B4A-9CDA-4813F20E0A3A}"/>
              </a:ext>
            </a:extLst>
          </p:cNvPr>
          <p:cNvSpPr txBox="1"/>
          <p:nvPr/>
        </p:nvSpPr>
        <p:spPr>
          <a:xfrm>
            <a:off x="541416" y="462011"/>
            <a:ext cx="3882000" cy="3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200" b="1" kern="0">
                <a:solidFill>
                  <a:schemeClr val="accent3"/>
                </a:solidFill>
                <a:latin typeface="Helvetica Neue"/>
                <a:ea typeface="Helvetica Neue"/>
                <a:cs typeface="Helvetica Neue"/>
                <a:sym typeface="Helvetica Neue"/>
              </a:rPr>
              <a:t>THE PWC DIFFERENCE</a:t>
            </a:r>
            <a:endParaRPr sz="1200" b="1" kern="0">
              <a:solidFill>
                <a:schemeClr val="accent3"/>
              </a:solidFill>
              <a:latin typeface="Helvetica Neue"/>
              <a:ea typeface="Helvetica Neue"/>
              <a:cs typeface="Helvetica Neue"/>
              <a:sym typeface="Helvetica Neue"/>
            </a:endParaRPr>
          </a:p>
        </p:txBody>
      </p:sp>
      <p:sp>
        <p:nvSpPr>
          <p:cNvPr id="19" name="Google Shape;3877;g253fdeb6d0a_0_83">
            <a:extLst>
              <a:ext uri="{FF2B5EF4-FFF2-40B4-BE49-F238E27FC236}">
                <a16:creationId xmlns:a16="http://schemas.microsoft.com/office/drawing/2014/main" id="{C5200BA2-1224-4FA1-B65D-1B94390ACB1C}"/>
              </a:ext>
            </a:extLst>
          </p:cNvPr>
          <p:cNvSpPr txBox="1"/>
          <p:nvPr/>
        </p:nvSpPr>
        <p:spPr>
          <a:xfrm>
            <a:off x="4352267" y="2324696"/>
            <a:ext cx="3346498" cy="2108229"/>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700" b="1" kern="0">
                <a:solidFill>
                  <a:srgbClr val="FFFFFF"/>
                </a:solidFill>
                <a:latin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7"/>
                  </a:ext>
                </a:extLst>
              </a:rPr>
              <a:t>Ecosystem &amp; Alliances           </a:t>
            </a:r>
            <a:br>
              <a:rPr lang="en" sz="1700" b="1" kern="0">
                <a:solidFill>
                  <a:srgbClr val="FFFFFF"/>
                </a:solidFill>
                <a:latin typeface="Arial"/>
                <a:cs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7"/>
                  </a:ext>
                </a:extLst>
              </a:rPr>
            </a:br>
            <a:endParaRPr lang="en" sz="1700" b="1" kern="0">
              <a:solidFill>
                <a:srgbClr val="FFFFFF"/>
              </a:solidFill>
              <a:latin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7"/>
                </a:ext>
              </a:extLst>
            </a:endParaRPr>
          </a:p>
          <a:p>
            <a:pPr defTabSz="1219170"/>
            <a:r>
              <a:rPr lang="en" sz="1450" kern="0">
                <a:solidFill>
                  <a:srgbClr val="FFFFFF"/>
                </a:solidFill>
                <a:latin typeface="Arial"/>
                <a:cs typeface="Arial"/>
                <a:sym typeface="Arial"/>
              </a:rPr>
              <a:t>Our formal Alliances and Enterprise Agreements with industry leaders gave us early access to their technologies and provide us a head start on developing solutions our clients’ needs.</a:t>
            </a:r>
            <a:endParaRPr lang="en-US" sz="1450" kern="0">
              <a:solidFill>
                <a:srgbClr val="FFFFFF"/>
              </a:solidFill>
              <a:latin typeface="Arial"/>
              <a:cs typeface="Arial"/>
            </a:endParaRPr>
          </a:p>
        </p:txBody>
      </p:sp>
      <p:pic>
        <p:nvPicPr>
          <p:cNvPr id="20" name="Google Shape;3878;g253fdeb6d0a_0_83">
            <a:extLst>
              <a:ext uri="{FF2B5EF4-FFF2-40B4-BE49-F238E27FC236}">
                <a16:creationId xmlns:a16="http://schemas.microsoft.com/office/drawing/2014/main" id="{62AA1638-6EFF-4582-9683-2FD66AE899F6}"/>
              </a:ext>
            </a:extLst>
          </p:cNvPr>
          <p:cNvPicPr preferRelativeResize="0"/>
          <p:nvPr/>
        </p:nvPicPr>
        <p:blipFill>
          <a:blip r:embed="rId5">
            <a:alphaModFix/>
          </a:blip>
          <a:stretch>
            <a:fillRect/>
          </a:stretch>
        </p:blipFill>
        <p:spPr>
          <a:xfrm>
            <a:off x="5733685" y="5183889"/>
            <a:ext cx="494544" cy="298593"/>
          </a:xfrm>
          <a:prstGeom prst="rect">
            <a:avLst/>
          </a:prstGeom>
          <a:solidFill>
            <a:schemeClr val="tx1"/>
          </a:solidFill>
          <a:ln>
            <a:noFill/>
          </a:ln>
        </p:spPr>
      </p:pic>
      <p:pic>
        <p:nvPicPr>
          <p:cNvPr id="23" name="Google Shape;3879;g253fdeb6d0a_0_83">
            <a:extLst>
              <a:ext uri="{FF2B5EF4-FFF2-40B4-BE49-F238E27FC236}">
                <a16:creationId xmlns:a16="http://schemas.microsoft.com/office/drawing/2014/main" id="{12A8E409-C45D-4FE0-9EEE-AC3CFD7C0620}"/>
              </a:ext>
            </a:extLst>
          </p:cNvPr>
          <p:cNvPicPr preferRelativeResize="0"/>
          <p:nvPr/>
        </p:nvPicPr>
        <p:blipFill>
          <a:blip r:embed="rId6">
            <a:alphaModFix/>
          </a:blip>
          <a:stretch>
            <a:fillRect/>
          </a:stretch>
        </p:blipFill>
        <p:spPr>
          <a:xfrm>
            <a:off x="6457008" y="5094005"/>
            <a:ext cx="567649" cy="478356"/>
          </a:xfrm>
          <a:prstGeom prst="rect">
            <a:avLst/>
          </a:prstGeom>
          <a:solidFill>
            <a:schemeClr val="tx1"/>
          </a:solidFill>
          <a:ln>
            <a:noFill/>
          </a:ln>
          <a:effectLst>
            <a:outerShdw blurRad="50800" dist="50800" dir="5400000" algn="ctr" rotWithShape="0">
              <a:schemeClr val="tx1"/>
            </a:outerShdw>
          </a:effectLst>
        </p:spPr>
      </p:pic>
      <p:sp>
        <p:nvSpPr>
          <p:cNvPr id="24" name="Google Shape;3880;g253fdeb6d0a_0_83">
            <a:extLst>
              <a:ext uri="{FF2B5EF4-FFF2-40B4-BE49-F238E27FC236}">
                <a16:creationId xmlns:a16="http://schemas.microsoft.com/office/drawing/2014/main" id="{327E0D10-8164-492A-B78D-79A140FF1966}"/>
              </a:ext>
            </a:extLst>
          </p:cNvPr>
          <p:cNvSpPr txBox="1"/>
          <p:nvPr/>
        </p:nvSpPr>
        <p:spPr>
          <a:xfrm>
            <a:off x="489296" y="5007365"/>
            <a:ext cx="2815756" cy="584735"/>
          </a:xfrm>
          <a:prstGeom prst="rect">
            <a:avLst/>
          </a:prstGeom>
          <a:noFill/>
          <a:ln>
            <a:noFill/>
          </a:ln>
        </p:spPr>
        <p:txBody>
          <a:bodyPr spcFirstLastPara="1" wrap="square" lIns="91433" tIns="45700" rIns="91433" bIns="45700" anchor="t" anchorCtr="0">
            <a:spAutoFit/>
          </a:bodyPr>
          <a:lstStyle/>
          <a:p>
            <a:pPr algn="ctr" defTabSz="1219170">
              <a:buClr>
                <a:srgbClr val="000000"/>
              </a:buClr>
            </a:pPr>
            <a:r>
              <a:rPr lang="en" sz="1600" b="1" kern="0">
                <a:solidFill>
                  <a:srgbClr val="FFFFFF"/>
                </a:solidFill>
                <a:latin typeface="Arial"/>
                <a:cs typeface="Arial"/>
                <a:sym typeface="Arial"/>
              </a:rPr>
              <a:t>5+ Quantum Patents,</a:t>
            </a:r>
          </a:p>
          <a:p>
            <a:pPr algn="ctr" defTabSz="1219170"/>
            <a:r>
              <a:rPr lang="en" sz="1600" b="1" kern="0">
                <a:solidFill>
                  <a:srgbClr val="FFFFFF"/>
                </a:solidFill>
                <a:latin typeface="Arial"/>
                <a:ea typeface="Arial"/>
                <a:cs typeface="Arial"/>
              </a:rPr>
              <a:t>5+ Research Publications</a:t>
            </a:r>
          </a:p>
        </p:txBody>
      </p:sp>
      <p:grpSp>
        <p:nvGrpSpPr>
          <p:cNvPr id="30" name="Google Shape;3886;g253fdeb6d0a_0_83">
            <a:extLst>
              <a:ext uri="{FF2B5EF4-FFF2-40B4-BE49-F238E27FC236}">
                <a16:creationId xmlns:a16="http://schemas.microsoft.com/office/drawing/2014/main" id="{272B6005-8FDD-40B6-82BA-89119813B84C}"/>
              </a:ext>
            </a:extLst>
          </p:cNvPr>
          <p:cNvGrpSpPr/>
          <p:nvPr/>
        </p:nvGrpSpPr>
        <p:grpSpPr>
          <a:xfrm>
            <a:off x="4484699" y="5132233"/>
            <a:ext cx="1020232" cy="401899"/>
            <a:chOff x="3390524" y="3929775"/>
            <a:chExt cx="765174" cy="301424"/>
          </a:xfrm>
        </p:grpSpPr>
        <p:pic>
          <p:nvPicPr>
            <p:cNvPr id="31" name="Google Shape;3887;g253fdeb6d0a_0_83">
              <a:extLst>
                <a:ext uri="{FF2B5EF4-FFF2-40B4-BE49-F238E27FC236}">
                  <a16:creationId xmlns:a16="http://schemas.microsoft.com/office/drawing/2014/main" id="{91F9BF91-ED14-4231-89CA-4A19BC3DBFDE}"/>
                </a:ext>
              </a:extLst>
            </p:cNvPr>
            <p:cNvPicPr preferRelativeResize="0"/>
            <p:nvPr/>
          </p:nvPicPr>
          <p:blipFill>
            <a:blip r:embed="rId7">
              <a:alphaModFix/>
            </a:blip>
            <a:stretch>
              <a:fillRect/>
            </a:stretch>
          </p:blipFill>
          <p:spPr>
            <a:xfrm>
              <a:off x="3390524" y="3961388"/>
              <a:ext cx="238200" cy="238200"/>
            </a:xfrm>
            <a:prstGeom prst="rect">
              <a:avLst/>
            </a:prstGeom>
            <a:noFill/>
            <a:ln>
              <a:noFill/>
            </a:ln>
          </p:spPr>
        </p:pic>
        <p:pic>
          <p:nvPicPr>
            <p:cNvPr id="32" name="Google Shape;3888;g253fdeb6d0a_0_83">
              <a:extLst>
                <a:ext uri="{FF2B5EF4-FFF2-40B4-BE49-F238E27FC236}">
                  <a16:creationId xmlns:a16="http://schemas.microsoft.com/office/drawing/2014/main" id="{5C541D45-6658-4861-AD05-A8C8179520DF}"/>
                </a:ext>
              </a:extLst>
            </p:cNvPr>
            <p:cNvPicPr preferRelativeResize="0"/>
            <p:nvPr/>
          </p:nvPicPr>
          <p:blipFill rotWithShape="1">
            <a:blip r:embed="rId8">
              <a:alphaModFix/>
            </a:blip>
            <a:srcRect l="31015" t="13653" b="13798"/>
            <a:stretch/>
          </p:blipFill>
          <p:spPr>
            <a:xfrm>
              <a:off x="3646125" y="3929775"/>
              <a:ext cx="509573" cy="301424"/>
            </a:xfrm>
            <a:prstGeom prst="rect">
              <a:avLst/>
            </a:prstGeom>
            <a:noFill/>
            <a:ln>
              <a:noFill/>
            </a:ln>
          </p:spPr>
        </p:pic>
      </p:grpSp>
      <p:pic>
        <p:nvPicPr>
          <p:cNvPr id="4" name="Google Shape;5239;g253fdeb6d0a_0_83">
            <a:extLst>
              <a:ext uri="{FF2B5EF4-FFF2-40B4-BE49-F238E27FC236}">
                <a16:creationId xmlns:a16="http://schemas.microsoft.com/office/drawing/2014/main" id="{D4F80789-A83E-94EB-F4FD-BA0FD47D654E}"/>
              </a:ext>
            </a:extLst>
          </p:cNvPr>
          <p:cNvPicPr preferRelativeResize="0"/>
          <p:nvPr/>
        </p:nvPicPr>
        <p:blipFill rotWithShape="1">
          <a:blip r:embed="rId9">
            <a:alphaModFix/>
          </a:blip>
          <a:srcRect/>
          <a:stretch/>
        </p:blipFill>
        <p:spPr>
          <a:xfrm>
            <a:off x="8255425" y="5204177"/>
            <a:ext cx="997282" cy="156900"/>
          </a:xfrm>
          <a:prstGeom prst="rect">
            <a:avLst/>
          </a:prstGeom>
          <a:noFill/>
          <a:ln>
            <a:noFill/>
          </a:ln>
        </p:spPr>
      </p:pic>
      <p:pic>
        <p:nvPicPr>
          <p:cNvPr id="5" name="Google Shape;5240;g253fdeb6d0a_0_83">
            <a:extLst>
              <a:ext uri="{FF2B5EF4-FFF2-40B4-BE49-F238E27FC236}">
                <a16:creationId xmlns:a16="http://schemas.microsoft.com/office/drawing/2014/main" id="{3602CE19-895A-3C36-BC89-A9C0C80248C0}"/>
              </a:ext>
            </a:extLst>
          </p:cNvPr>
          <p:cNvPicPr preferRelativeResize="0"/>
          <p:nvPr/>
        </p:nvPicPr>
        <p:blipFill rotWithShape="1">
          <a:blip r:embed="rId10">
            <a:alphaModFix/>
          </a:blip>
          <a:srcRect/>
          <a:stretch/>
        </p:blipFill>
        <p:spPr>
          <a:xfrm>
            <a:off x="9456646" y="5173789"/>
            <a:ext cx="703412" cy="217675"/>
          </a:xfrm>
          <a:prstGeom prst="rect">
            <a:avLst/>
          </a:prstGeom>
          <a:noFill/>
          <a:ln>
            <a:noFill/>
          </a:ln>
        </p:spPr>
      </p:pic>
      <p:pic>
        <p:nvPicPr>
          <p:cNvPr id="6" name="Google Shape;5241;g253fdeb6d0a_0_83">
            <a:extLst>
              <a:ext uri="{FF2B5EF4-FFF2-40B4-BE49-F238E27FC236}">
                <a16:creationId xmlns:a16="http://schemas.microsoft.com/office/drawing/2014/main" id="{C8EE608E-C131-FEED-073F-81C58BD40950}"/>
              </a:ext>
            </a:extLst>
          </p:cNvPr>
          <p:cNvPicPr preferRelativeResize="0"/>
          <p:nvPr/>
        </p:nvPicPr>
        <p:blipFill rotWithShape="1">
          <a:blip r:embed="rId11">
            <a:alphaModFix/>
          </a:blip>
          <a:srcRect/>
          <a:stretch/>
        </p:blipFill>
        <p:spPr>
          <a:xfrm>
            <a:off x="10478250" y="5033783"/>
            <a:ext cx="474375" cy="490775"/>
          </a:xfrm>
          <a:prstGeom prst="rect">
            <a:avLst/>
          </a:prstGeom>
          <a:noFill/>
          <a:ln>
            <a:noFill/>
          </a:ln>
        </p:spPr>
      </p:pic>
      <p:pic>
        <p:nvPicPr>
          <p:cNvPr id="8" name="Google Shape;5242;g253fdeb6d0a_0_83">
            <a:extLst>
              <a:ext uri="{FF2B5EF4-FFF2-40B4-BE49-F238E27FC236}">
                <a16:creationId xmlns:a16="http://schemas.microsoft.com/office/drawing/2014/main" id="{38C1F54E-B04F-6387-FE45-64A16B332F83}"/>
              </a:ext>
            </a:extLst>
          </p:cNvPr>
          <p:cNvPicPr preferRelativeResize="0"/>
          <p:nvPr/>
        </p:nvPicPr>
        <p:blipFill rotWithShape="1">
          <a:blip r:embed="rId12">
            <a:alphaModFix/>
          </a:blip>
          <a:srcRect/>
          <a:stretch/>
        </p:blipFill>
        <p:spPr>
          <a:xfrm>
            <a:off x="7931048" y="5510169"/>
            <a:ext cx="997275" cy="227731"/>
          </a:xfrm>
          <a:prstGeom prst="rect">
            <a:avLst/>
          </a:prstGeom>
          <a:noFill/>
          <a:ln>
            <a:noFill/>
          </a:ln>
        </p:spPr>
      </p:pic>
      <p:pic>
        <p:nvPicPr>
          <p:cNvPr id="10" name="Google Shape;5243;g253fdeb6d0a_0_83">
            <a:extLst>
              <a:ext uri="{FF2B5EF4-FFF2-40B4-BE49-F238E27FC236}">
                <a16:creationId xmlns:a16="http://schemas.microsoft.com/office/drawing/2014/main" id="{32AC3A26-7EE5-8640-351F-4665A17C310E}"/>
              </a:ext>
            </a:extLst>
          </p:cNvPr>
          <p:cNvPicPr preferRelativeResize="0"/>
          <p:nvPr/>
        </p:nvPicPr>
        <p:blipFill rotWithShape="1">
          <a:blip r:embed="rId13">
            <a:alphaModFix/>
          </a:blip>
          <a:srcRect/>
          <a:stretch/>
        </p:blipFill>
        <p:spPr>
          <a:xfrm>
            <a:off x="9144600" y="5527251"/>
            <a:ext cx="1332739" cy="211675"/>
          </a:xfrm>
          <a:prstGeom prst="rect">
            <a:avLst/>
          </a:prstGeom>
          <a:noFill/>
          <a:ln>
            <a:noFill/>
          </a:ln>
        </p:spPr>
      </p:pic>
    </p:spTree>
    <p:extLst>
      <p:ext uri="{BB962C8B-B14F-4D97-AF65-F5344CB8AC3E}">
        <p14:creationId xmlns:p14="http://schemas.microsoft.com/office/powerpoint/2010/main" val="3267433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02"/>
        <p:cNvGrpSpPr/>
        <p:nvPr/>
      </p:nvGrpSpPr>
      <p:grpSpPr>
        <a:xfrm>
          <a:off x="0" y="0"/>
          <a:ext cx="0" cy="0"/>
          <a:chOff x="0" y="0"/>
          <a:chExt cx="0" cy="0"/>
        </a:xfrm>
      </p:grpSpPr>
      <p:pic>
        <p:nvPicPr>
          <p:cNvPr id="4403" name="Google Shape;4403;p685"/>
          <p:cNvPicPr preferRelativeResize="0"/>
          <p:nvPr/>
        </p:nvPicPr>
        <p:blipFill rotWithShape="1">
          <a:blip r:embed="rId3">
            <a:alphaModFix/>
          </a:blip>
          <a:srcRect t="7091" r="1526" b="4263"/>
          <a:stretch/>
        </p:blipFill>
        <p:spPr>
          <a:xfrm>
            <a:off x="0" y="1"/>
            <a:ext cx="12192000" cy="6857999"/>
          </a:xfrm>
          <a:prstGeom prst="rect">
            <a:avLst/>
          </a:prstGeom>
          <a:noFill/>
          <a:ln>
            <a:noFill/>
          </a:ln>
        </p:spPr>
      </p:pic>
      <p:sp>
        <p:nvSpPr>
          <p:cNvPr id="4404" name="Google Shape;4404;p685"/>
          <p:cNvSpPr txBox="1"/>
          <p:nvPr/>
        </p:nvSpPr>
        <p:spPr>
          <a:xfrm>
            <a:off x="9362263" y="6492233"/>
            <a:ext cx="2387200" cy="137200"/>
          </a:xfrm>
          <a:prstGeom prst="rect">
            <a:avLst/>
          </a:prstGeom>
          <a:noFill/>
          <a:ln>
            <a:noFill/>
          </a:ln>
        </p:spPr>
        <p:txBody>
          <a:bodyPr spcFirstLastPara="1" wrap="square" lIns="0" tIns="0" rIns="0" bIns="0" anchor="b" anchorCtr="0">
            <a:noAutofit/>
          </a:bodyPr>
          <a:lstStyle/>
          <a:p>
            <a:pPr algn="r" defTabSz="1219170">
              <a:buClr>
                <a:srgbClr val="000000"/>
              </a:buClr>
              <a:defRPr/>
            </a:pPr>
            <a:endParaRPr sz="800" kern="0">
              <a:solidFill>
                <a:srgbClr val="FFFFFF"/>
              </a:solidFill>
              <a:latin typeface="Arial"/>
              <a:cs typeface="Arial"/>
              <a:sym typeface="Arial"/>
            </a:endParaRPr>
          </a:p>
        </p:txBody>
      </p:sp>
      <p:sp>
        <p:nvSpPr>
          <p:cNvPr id="15" name="Google Shape;4427;p686">
            <a:extLst>
              <a:ext uri="{FF2B5EF4-FFF2-40B4-BE49-F238E27FC236}">
                <a16:creationId xmlns:a16="http://schemas.microsoft.com/office/drawing/2014/main" id="{6A45DA83-CC5F-4608-A988-BFAE853C9F64}"/>
              </a:ext>
            </a:extLst>
          </p:cNvPr>
          <p:cNvSpPr txBox="1"/>
          <p:nvPr/>
        </p:nvSpPr>
        <p:spPr>
          <a:xfrm>
            <a:off x="442537" y="6436383"/>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defRPr/>
            </a:pPr>
            <a:r>
              <a:rPr lang="en" sz="800" b="1" kern="0">
                <a:solidFill>
                  <a:srgbClr val="EEEEEE"/>
                </a:solidFill>
                <a:latin typeface="Arial"/>
                <a:ea typeface="Arial"/>
                <a:cs typeface="Arial"/>
                <a:sym typeface="Arial"/>
              </a:rPr>
              <a:t>P</a:t>
            </a:r>
            <a:r>
              <a:rPr lang="en" sz="800" b="1" kern="0">
                <a:solidFill>
                  <a:srgbClr val="EEEEEE"/>
                </a:solidFill>
                <a:latin typeface="Arial"/>
                <a:cs typeface="Arial"/>
                <a:sym typeface="Arial"/>
              </a:rPr>
              <a:t>wC Innovation Hub</a:t>
            </a:r>
            <a:endParaRPr sz="1733" kern="0">
              <a:solidFill>
                <a:srgbClr val="EEEEEE"/>
              </a:solidFill>
              <a:latin typeface="Arial"/>
              <a:cs typeface="Arial"/>
              <a:sym typeface="Arial"/>
            </a:endParaRPr>
          </a:p>
          <a:p>
            <a:pPr defTabSz="1219170">
              <a:buClr>
                <a:srgbClr val="000000"/>
              </a:buClr>
              <a:defRPr/>
            </a:pPr>
            <a:r>
              <a:rPr lang="en" sz="800" kern="0">
                <a:solidFill>
                  <a:srgbClr val="EEEEEE"/>
                </a:solidFill>
                <a:latin typeface="Arial"/>
                <a:ea typeface="Arial"/>
                <a:cs typeface="Arial"/>
                <a:sym typeface="Arial"/>
              </a:rPr>
              <a:t>Confidential information for the sole benefit and use of PwC’s client</a:t>
            </a:r>
            <a:endParaRPr sz="1733" kern="0">
              <a:solidFill>
                <a:srgbClr val="EEEEEE"/>
              </a:solidFill>
              <a:latin typeface="Arial"/>
              <a:cs typeface="Arial"/>
              <a:sym typeface="Arial"/>
            </a:endParaRPr>
          </a:p>
        </p:txBody>
      </p:sp>
      <p:grpSp>
        <p:nvGrpSpPr>
          <p:cNvPr id="3" name="Graphic 19">
            <a:extLst>
              <a:ext uri="{FF2B5EF4-FFF2-40B4-BE49-F238E27FC236}">
                <a16:creationId xmlns:a16="http://schemas.microsoft.com/office/drawing/2014/main" id="{76ABA87E-EDAA-4558-95DC-1716E1C4176D}"/>
              </a:ext>
            </a:extLst>
          </p:cNvPr>
          <p:cNvGrpSpPr/>
          <p:nvPr/>
        </p:nvGrpSpPr>
        <p:grpSpPr>
          <a:xfrm rot="10800000">
            <a:off x="-578450" y="-221730"/>
            <a:ext cx="2776785" cy="2203935"/>
            <a:chOff x="15483" y="6120"/>
            <a:chExt cx="2082589" cy="1652951"/>
          </a:xfrm>
          <a:solidFill>
            <a:srgbClr val="DFDEDE"/>
          </a:solidFill>
        </p:grpSpPr>
        <p:sp>
          <p:nvSpPr>
            <p:cNvPr id="4" name="Freeform: Shape 3">
              <a:extLst>
                <a:ext uri="{FF2B5EF4-FFF2-40B4-BE49-F238E27FC236}">
                  <a16:creationId xmlns:a16="http://schemas.microsoft.com/office/drawing/2014/main" id="{328124E6-9C10-4B54-840E-4EF6F9CF5039}"/>
                </a:ext>
              </a:extLst>
            </p:cNvPr>
            <p:cNvSpPr/>
            <p:nvPr/>
          </p:nvSpPr>
          <p:spPr>
            <a:xfrm>
              <a:off x="15483" y="563440"/>
              <a:ext cx="681842" cy="554039"/>
            </a:xfrm>
            <a:custGeom>
              <a:avLst/>
              <a:gdLst>
                <a:gd name="connsiteX0" fmla="*/ 31451 w 681842"/>
                <a:gd name="connsiteY0" fmla="*/ 554040 h 554039"/>
                <a:gd name="connsiteX1" fmla="*/ 0 w 681842"/>
                <a:gd name="connsiteY1" fmla="*/ 554040 h 554039"/>
                <a:gd name="connsiteX2" fmla="*/ 0 w 681842"/>
                <a:gd name="connsiteY2" fmla="*/ 0 h 554039"/>
                <a:gd name="connsiteX3" fmla="*/ 681843 w 681842"/>
                <a:gd name="connsiteY3" fmla="*/ 0 h 554039"/>
                <a:gd name="connsiteX4" fmla="*/ 681843 w 681842"/>
                <a:gd name="connsiteY4" fmla="*/ 124365 h 554039"/>
                <a:gd name="connsiteX5" fmla="*/ 650392 w 681842"/>
                <a:gd name="connsiteY5" fmla="*/ 124365 h 554039"/>
                <a:gd name="connsiteX6" fmla="*/ 650392 w 681842"/>
                <a:gd name="connsiteY6" fmla="*/ 31451 h 554039"/>
                <a:gd name="connsiteX7" fmla="*/ 31451 w 681842"/>
                <a:gd name="connsiteY7" fmla="*/ 31451 h 554039"/>
                <a:gd name="connsiteX8" fmla="*/ 31451 w 681842"/>
                <a:gd name="connsiteY8" fmla="*/ 554040 h 55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842" h="554039">
                  <a:moveTo>
                    <a:pt x="31451" y="554040"/>
                  </a:moveTo>
                  <a:lnTo>
                    <a:pt x="0" y="554040"/>
                  </a:lnTo>
                  <a:lnTo>
                    <a:pt x="0" y="0"/>
                  </a:lnTo>
                  <a:lnTo>
                    <a:pt x="681843" y="0"/>
                  </a:lnTo>
                  <a:lnTo>
                    <a:pt x="681843" y="124365"/>
                  </a:lnTo>
                  <a:lnTo>
                    <a:pt x="650392" y="124365"/>
                  </a:lnTo>
                  <a:lnTo>
                    <a:pt x="650392" y="31451"/>
                  </a:lnTo>
                  <a:lnTo>
                    <a:pt x="31451" y="31451"/>
                  </a:lnTo>
                  <a:lnTo>
                    <a:pt x="31451" y="554040"/>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5" name="Freeform: Shape 4">
              <a:extLst>
                <a:ext uri="{FF2B5EF4-FFF2-40B4-BE49-F238E27FC236}">
                  <a16:creationId xmlns:a16="http://schemas.microsoft.com/office/drawing/2014/main" id="{899ADDEF-76AA-471B-9557-3956A3BA885A}"/>
                </a:ext>
              </a:extLst>
            </p:cNvPr>
            <p:cNvSpPr/>
            <p:nvPr/>
          </p:nvSpPr>
          <p:spPr>
            <a:xfrm>
              <a:off x="15483" y="1111558"/>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451 w 31451"/>
                <a:gd name="connsiteY3" fmla="*/ 0 h 31451"/>
                <a:gd name="connsiteX4" fmla="*/ 31451 w 31451"/>
                <a:gd name="connsiteY4" fmla="*/ 31451 h 31451"/>
                <a:gd name="connsiteX5" fmla="*/ 5922 w 31451"/>
                <a:gd name="connsiteY5" fmla="*/ 25529 h 31451"/>
                <a:gd name="connsiteX6" fmla="*/ 25529 w 31451"/>
                <a:gd name="connsiteY6" fmla="*/ 25529 h 31451"/>
                <a:gd name="connsiteX7" fmla="*/ 25529 w 31451"/>
                <a:gd name="connsiteY7" fmla="*/ 5922 h 31451"/>
                <a:gd name="connsiteX8" fmla="*/ 5922 w 31451"/>
                <a:gd name="connsiteY8" fmla="*/ 5922 h 31451"/>
                <a:gd name="connsiteX9" fmla="*/ 5922 w 31451"/>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31451">
                  <a:moveTo>
                    <a:pt x="31451" y="31451"/>
                  </a:moveTo>
                  <a:lnTo>
                    <a:pt x="0" y="31451"/>
                  </a:lnTo>
                  <a:cubicBezTo>
                    <a:pt x="0" y="31451"/>
                    <a:pt x="0" y="0"/>
                    <a:pt x="0" y="0"/>
                  </a:cubicBezTo>
                  <a:lnTo>
                    <a:pt x="31451" y="0"/>
                  </a:lnTo>
                  <a:lnTo>
                    <a:pt x="31451" y="31451"/>
                  </a:lnTo>
                  <a:close/>
                  <a:moveTo>
                    <a:pt x="5922" y="25529"/>
                  </a:moveTo>
                  <a:lnTo>
                    <a:pt x="25529" y="25529"/>
                  </a:lnTo>
                  <a:lnTo>
                    <a:pt x="25529" y="5922"/>
                  </a:lnTo>
                  <a:lnTo>
                    <a:pt x="5922" y="5922"/>
                  </a:lnTo>
                  <a:cubicBezTo>
                    <a:pt x="5922" y="5922"/>
                    <a:pt x="5922" y="25529"/>
                    <a:pt x="5922" y="25529"/>
                  </a:cubicBez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6" name="Freeform: Shape 5">
              <a:extLst>
                <a:ext uri="{FF2B5EF4-FFF2-40B4-BE49-F238E27FC236}">
                  <a16:creationId xmlns:a16="http://schemas.microsoft.com/office/drawing/2014/main" id="{6BED2BFF-C327-4E76-B1B7-321D98B13FE7}"/>
                </a:ext>
              </a:extLst>
            </p:cNvPr>
            <p:cNvSpPr/>
            <p:nvPr/>
          </p:nvSpPr>
          <p:spPr>
            <a:xfrm>
              <a:off x="15483" y="1137087"/>
              <a:ext cx="284341" cy="108118"/>
            </a:xfrm>
            <a:custGeom>
              <a:avLst/>
              <a:gdLst>
                <a:gd name="connsiteX0" fmla="*/ 284341 w 284341"/>
                <a:gd name="connsiteY0" fmla="*/ 108119 h 108118"/>
                <a:gd name="connsiteX1" fmla="*/ 0 w 284341"/>
                <a:gd name="connsiteY1" fmla="*/ 108119 h 108118"/>
                <a:gd name="connsiteX2" fmla="*/ 0 w 284341"/>
                <a:gd name="connsiteY2" fmla="*/ 0 h 108118"/>
                <a:gd name="connsiteX3" fmla="*/ 31451 w 284341"/>
                <a:gd name="connsiteY3" fmla="*/ 0 h 108118"/>
                <a:gd name="connsiteX4" fmla="*/ 31451 w 284341"/>
                <a:gd name="connsiteY4" fmla="*/ 76668 h 108118"/>
                <a:gd name="connsiteX5" fmla="*/ 284341 w 284341"/>
                <a:gd name="connsiteY5" fmla="*/ 76668 h 108118"/>
                <a:gd name="connsiteX6" fmla="*/ 284341 w 284341"/>
                <a:gd name="connsiteY6" fmla="*/ 108119 h 10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41" h="108118">
                  <a:moveTo>
                    <a:pt x="284341" y="108119"/>
                  </a:moveTo>
                  <a:lnTo>
                    <a:pt x="0" y="108119"/>
                  </a:lnTo>
                  <a:cubicBezTo>
                    <a:pt x="0" y="108119"/>
                    <a:pt x="0" y="0"/>
                    <a:pt x="0" y="0"/>
                  </a:cubicBezTo>
                  <a:lnTo>
                    <a:pt x="31451" y="0"/>
                  </a:lnTo>
                  <a:lnTo>
                    <a:pt x="31451" y="76668"/>
                  </a:lnTo>
                  <a:lnTo>
                    <a:pt x="284341" y="76668"/>
                  </a:lnTo>
                  <a:cubicBezTo>
                    <a:pt x="284341" y="76668"/>
                    <a:pt x="284341" y="108119"/>
                    <a:pt x="284341" y="108119"/>
                  </a:cubicBez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7" name="Freeform: Shape 6">
              <a:extLst>
                <a:ext uri="{FF2B5EF4-FFF2-40B4-BE49-F238E27FC236}">
                  <a16:creationId xmlns:a16="http://schemas.microsoft.com/office/drawing/2014/main" id="{234083AA-BF17-486A-9A51-81F592030615}"/>
                </a:ext>
              </a:extLst>
            </p:cNvPr>
            <p:cNvSpPr/>
            <p:nvPr/>
          </p:nvSpPr>
          <p:spPr>
            <a:xfrm>
              <a:off x="41012" y="1111558"/>
              <a:ext cx="258812" cy="31451"/>
            </a:xfrm>
            <a:custGeom>
              <a:avLst/>
              <a:gdLst>
                <a:gd name="connsiteX0" fmla="*/ 258812 w 258812"/>
                <a:gd name="connsiteY0" fmla="*/ 31451 h 31451"/>
                <a:gd name="connsiteX1" fmla="*/ 0 w 258812"/>
                <a:gd name="connsiteY1" fmla="*/ 31451 h 31451"/>
                <a:gd name="connsiteX2" fmla="*/ 0 w 258812"/>
                <a:gd name="connsiteY2" fmla="*/ 0 h 31451"/>
                <a:gd name="connsiteX3" fmla="*/ 258812 w 258812"/>
                <a:gd name="connsiteY3" fmla="*/ 0 h 31451"/>
                <a:gd name="connsiteX4" fmla="*/ 258812 w 258812"/>
                <a:gd name="connsiteY4" fmla="*/ 31451 h 31451"/>
                <a:gd name="connsiteX5" fmla="*/ 5922 w 258812"/>
                <a:gd name="connsiteY5" fmla="*/ 25529 h 31451"/>
                <a:gd name="connsiteX6" fmla="*/ 252890 w 258812"/>
                <a:gd name="connsiteY6" fmla="*/ 25529 h 31451"/>
                <a:gd name="connsiteX7" fmla="*/ 252890 w 258812"/>
                <a:gd name="connsiteY7" fmla="*/ 5922 h 31451"/>
                <a:gd name="connsiteX8" fmla="*/ 5922 w 258812"/>
                <a:gd name="connsiteY8" fmla="*/ 5922 h 31451"/>
                <a:gd name="connsiteX9" fmla="*/ 5922 w 258812"/>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812" h="31451">
                  <a:moveTo>
                    <a:pt x="258812" y="31451"/>
                  </a:moveTo>
                  <a:lnTo>
                    <a:pt x="0" y="31451"/>
                  </a:lnTo>
                  <a:lnTo>
                    <a:pt x="0" y="0"/>
                  </a:lnTo>
                  <a:lnTo>
                    <a:pt x="258812" y="0"/>
                  </a:lnTo>
                  <a:lnTo>
                    <a:pt x="258812" y="31451"/>
                  </a:lnTo>
                  <a:close/>
                  <a:moveTo>
                    <a:pt x="5922" y="25529"/>
                  </a:moveTo>
                  <a:lnTo>
                    <a:pt x="252890" y="25529"/>
                  </a:lnTo>
                  <a:lnTo>
                    <a:pt x="252890" y="5922"/>
                  </a:lnTo>
                  <a:lnTo>
                    <a:pt x="5922" y="5922"/>
                  </a:lnTo>
                  <a:lnTo>
                    <a:pt x="592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8" name="Freeform: Shape 7">
              <a:extLst>
                <a:ext uri="{FF2B5EF4-FFF2-40B4-BE49-F238E27FC236}">
                  <a16:creationId xmlns:a16="http://schemas.microsoft.com/office/drawing/2014/main" id="{4476D3D3-368D-4062-A29D-638B85C54F3D}"/>
                </a:ext>
              </a:extLst>
            </p:cNvPr>
            <p:cNvSpPr/>
            <p:nvPr/>
          </p:nvSpPr>
          <p:spPr>
            <a:xfrm>
              <a:off x="293902" y="1111558"/>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451 w 31451"/>
                <a:gd name="connsiteY3" fmla="*/ 0 h 31451"/>
                <a:gd name="connsiteX4" fmla="*/ 31451 w 31451"/>
                <a:gd name="connsiteY4" fmla="*/ 31451 h 31451"/>
                <a:gd name="connsiteX5" fmla="*/ 5922 w 31451"/>
                <a:gd name="connsiteY5" fmla="*/ 25529 h 31451"/>
                <a:gd name="connsiteX6" fmla="*/ 25529 w 31451"/>
                <a:gd name="connsiteY6" fmla="*/ 25529 h 31451"/>
                <a:gd name="connsiteX7" fmla="*/ 25529 w 31451"/>
                <a:gd name="connsiteY7" fmla="*/ 5922 h 31451"/>
                <a:gd name="connsiteX8" fmla="*/ 5922 w 31451"/>
                <a:gd name="connsiteY8" fmla="*/ 5922 h 31451"/>
                <a:gd name="connsiteX9" fmla="*/ 5922 w 31451"/>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31451">
                  <a:moveTo>
                    <a:pt x="31451" y="31451"/>
                  </a:moveTo>
                  <a:lnTo>
                    <a:pt x="0" y="31451"/>
                  </a:lnTo>
                  <a:lnTo>
                    <a:pt x="0" y="0"/>
                  </a:lnTo>
                  <a:lnTo>
                    <a:pt x="31451" y="0"/>
                  </a:lnTo>
                  <a:lnTo>
                    <a:pt x="31451" y="31451"/>
                  </a:lnTo>
                  <a:close/>
                  <a:moveTo>
                    <a:pt x="5922" y="25529"/>
                  </a:moveTo>
                  <a:lnTo>
                    <a:pt x="25529" y="25529"/>
                  </a:lnTo>
                  <a:lnTo>
                    <a:pt x="25529" y="5922"/>
                  </a:lnTo>
                  <a:cubicBezTo>
                    <a:pt x="25529" y="5922"/>
                    <a:pt x="5922" y="5922"/>
                    <a:pt x="5922" y="5922"/>
                  </a:cubicBezTo>
                  <a:lnTo>
                    <a:pt x="592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9" name="Freeform: Shape 8">
              <a:extLst>
                <a:ext uri="{FF2B5EF4-FFF2-40B4-BE49-F238E27FC236}">
                  <a16:creationId xmlns:a16="http://schemas.microsoft.com/office/drawing/2014/main" id="{BCBA2886-2639-44D2-9E6B-C62F785EA51E}"/>
                </a:ext>
              </a:extLst>
            </p:cNvPr>
            <p:cNvSpPr/>
            <p:nvPr/>
          </p:nvSpPr>
          <p:spPr>
            <a:xfrm>
              <a:off x="293902" y="1137087"/>
              <a:ext cx="31451" cy="82589"/>
            </a:xfrm>
            <a:custGeom>
              <a:avLst/>
              <a:gdLst>
                <a:gd name="connsiteX0" fmla="*/ 31451 w 31451"/>
                <a:gd name="connsiteY0" fmla="*/ 82590 h 82589"/>
                <a:gd name="connsiteX1" fmla="*/ 0 w 31451"/>
                <a:gd name="connsiteY1" fmla="*/ 82590 h 82589"/>
                <a:gd name="connsiteX2" fmla="*/ 0 w 31451"/>
                <a:gd name="connsiteY2" fmla="*/ 0 h 82589"/>
                <a:gd name="connsiteX3" fmla="*/ 31451 w 31451"/>
                <a:gd name="connsiteY3" fmla="*/ 0 h 82589"/>
                <a:gd name="connsiteX4" fmla="*/ 31451 w 31451"/>
                <a:gd name="connsiteY4" fmla="*/ 82590 h 82589"/>
                <a:gd name="connsiteX5" fmla="*/ 5922 w 31451"/>
                <a:gd name="connsiteY5" fmla="*/ 76668 h 82589"/>
                <a:gd name="connsiteX6" fmla="*/ 25529 w 31451"/>
                <a:gd name="connsiteY6" fmla="*/ 76668 h 82589"/>
                <a:gd name="connsiteX7" fmla="*/ 25529 w 31451"/>
                <a:gd name="connsiteY7" fmla="*/ 5922 h 82589"/>
                <a:gd name="connsiteX8" fmla="*/ 5922 w 31451"/>
                <a:gd name="connsiteY8" fmla="*/ 5922 h 82589"/>
                <a:gd name="connsiteX9" fmla="*/ 5922 w 31451"/>
                <a:gd name="connsiteY9" fmla="*/ 76668 h 8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82589">
                  <a:moveTo>
                    <a:pt x="31451" y="82590"/>
                  </a:moveTo>
                  <a:lnTo>
                    <a:pt x="0" y="82590"/>
                  </a:lnTo>
                  <a:lnTo>
                    <a:pt x="0" y="0"/>
                  </a:lnTo>
                  <a:lnTo>
                    <a:pt x="31451" y="0"/>
                  </a:lnTo>
                  <a:lnTo>
                    <a:pt x="31451" y="82590"/>
                  </a:lnTo>
                  <a:close/>
                  <a:moveTo>
                    <a:pt x="5922" y="76668"/>
                  </a:moveTo>
                  <a:lnTo>
                    <a:pt x="25529" y="76668"/>
                  </a:lnTo>
                  <a:cubicBezTo>
                    <a:pt x="25529" y="76668"/>
                    <a:pt x="25529" y="5922"/>
                    <a:pt x="25529" y="5922"/>
                  </a:cubicBezTo>
                  <a:lnTo>
                    <a:pt x="5922" y="5922"/>
                  </a:lnTo>
                  <a:lnTo>
                    <a:pt x="5922" y="76668"/>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10" name="Freeform: Shape 9">
              <a:extLst>
                <a:ext uri="{FF2B5EF4-FFF2-40B4-BE49-F238E27FC236}">
                  <a16:creationId xmlns:a16="http://schemas.microsoft.com/office/drawing/2014/main" id="{BCDCB689-C133-4126-B87A-03D8614F5D96}"/>
                </a:ext>
              </a:extLst>
            </p:cNvPr>
            <p:cNvSpPr/>
            <p:nvPr/>
          </p:nvSpPr>
          <p:spPr>
            <a:xfrm>
              <a:off x="319431" y="1111558"/>
              <a:ext cx="154054" cy="108118"/>
            </a:xfrm>
            <a:custGeom>
              <a:avLst/>
              <a:gdLst>
                <a:gd name="connsiteX0" fmla="*/ 154055 w 154054"/>
                <a:gd name="connsiteY0" fmla="*/ 108119 h 108118"/>
                <a:gd name="connsiteX1" fmla="*/ 122604 w 154054"/>
                <a:gd name="connsiteY1" fmla="*/ 108119 h 108118"/>
                <a:gd name="connsiteX2" fmla="*/ 122604 w 154054"/>
                <a:gd name="connsiteY2" fmla="*/ 31451 h 108118"/>
                <a:gd name="connsiteX3" fmla="*/ 0 w 154054"/>
                <a:gd name="connsiteY3" fmla="*/ 31451 h 108118"/>
                <a:gd name="connsiteX4" fmla="*/ 0 w 154054"/>
                <a:gd name="connsiteY4" fmla="*/ 0 h 108118"/>
                <a:gd name="connsiteX5" fmla="*/ 154055 w 154054"/>
                <a:gd name="connsiteY5" fmla="*/ 0 h 108118"/>
                <a:gd name="connsiteX6" fmla="*/ 154055 w 154054"/>
                <a:gd name="connsiteY6" fmla="*/ 108119 h 10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54" h="108118">
                  <a:moveTo>
                    <a:pt x="154055" y="108119"/>
                  </a:moveTo>
                  <a:lnTo>
                    <a:pt x="122604" y="108119"/>
                  </a:lnTo>
                  <a:lnTo>
                    <a:pt x="122604" y="31451"/>
                  </a:lnTo>
                  <a:lnTo>
                    <a:pt x="0" y="31451"/>
                  </a:lnTo>
                  <a:cubicBezTo>
                    <a:pt x="0" y="31451"/>
                    <a:pt x="0" y="0"/>
                    <a:pt x="0" y="0"/>
                  </a:cubicBezTo>
                  <a:lnTo>
                    <a:pt x="154055" y="0"/>
                  </a:lnTo>
                  <a:lnTo>
                    <a:pt x="154055" y="10811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11" name="Freeform: Shape 10">
              <a:extLst>
                <a:ext uri="{FF2B5EF4-FFF2-40B4-BE49-F238E27FC236}">
                  <a16:creationId xmlns:a16="http://schemas.microsoft.com/office/drawing/2014/main" id="{960532E6-A6BA-42A6-BB2E-B817716EF0EC}"/>
                </a:ext>
              </a:extLst>
            </p:cNvPr>
            <p:cNvSpPr/>
            <p:nvPr/>
          </p:nvSpPr>
          <p:spPr>
            <a:xfrm>
              <a:off x="442034" y="1239204"/>
              <a:ext cx="31451" cy="221439"/>
            </a:xfrm>
            <a:custGeom>
              <a:avLst/>
              <a:gdLst>
                <a:gd name="connsiteX0" fmla="*/ 31451 w 31451"/>
                <a:gd name="connsiteY0" fmla="*/ 221440 h 221439"/>
                <a:gd name="connsiteX1" fmla="*/ 0 w 31451"/>
                <a:gd name="connsiteY1" fmla="*/ 221440 h 221439"/>
                <a:gd name="connsiteX2" fmla="*/ 0 w 31451"/>
                <a:gd name="connsiteY2" fmla="*/ 0 h 221439"/>
                <a:gd name="connsiteX3" fmla="*/ 31451 w 31451"/>
                <a:gd name="connsiteY3" fmla="*/ 0 h 221439"/>
                <a:gd name="connsiteX4" fmla="*/ 31451 w 31451"/>
                <a:gd name="connsiteY4" fmla="*/ 221440 h 221439"/>
                <a:gd name="connsiteX5" fmla="*/ 5922 w 31451"/>
                <a:gd name="connsiteY5" fmla="*/ 215518 h 221439"/>
                <a:gd name="connsiteX6" fmla="*/ 25529 w 31451"/>
                <a:gd name="connsiteY6" fmla="*/ 215518 h 221439"/>
                <a:gd name="connsiteX7" fmla="*/ 25529 w 31451"/>
                <a:gd name="connsiteY7" fmla="*/ 6002 h 221439"/>
                <a:gd name="connsiteX8" fmla="*/ 5922 w 31451"/>
                <a:gd name="connsiteY8" fmla="*/ 6002 h 221439"/>
                <a:gd name="connsiteX9" fmla="*/ 5922 w 31451"/>
                <a:gd name="connsiteY9" fmla="*/ 215518 h 22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221439">
                  <a:moveTo>
                    <a:pt x="31451" y="221440"/>
                  </a:moveTo>
                  <a:lnTo>
                    <a:pt x="0" y="221440"/>
                  </a:lnTo>
                  <a:lnTo>
                    <a:pt x="0" y="0"/>
                  </a:lnTo>
                  <a:lnTo>
                    <a:pt x="31451" y="0"/>
                  </a:lnTo>
                  <a:lnTo>
                    <a:pt x="31451" y="221440"/>
                  </a:lnTo>
                  <a:close/>
                  <a:moveTo>
                    <a:pt x="5922" y="215518"/>
                  </a:moveTo>
                  <a:lnTo>
                    <a:pt x="25529" y="215518"/>
                  </a:lnTo>
                  <a:lnTo>
                    <a:pt x="25529" y="6002"/>
                  </a:lnTo>
                  <a:cubicBezTo>
                    <a:pt x="25529" y="6002"/>
                    <a:pt x="5922" y="6002"/>
                    <a:pt x="5922" y="6002"/>
                  </a:cubicBezTo>
                  <a:lnTo>
                    <a:pt x="5922" y="215518"/>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12" name="Freeform: Shape 11">
              <a:extLst>
                <a:ext uri="{FF2B5EF4-FFF2-40B4-BE49-F238E27FC236}">
                  <a16:creationId xmlns:a16="http://schemas.microsoft.com/office/drawing/2014/main" id="{7004DE7D-0F60-457F-87D5-3D1EA5D0C539}"/>
                </a:ext>
              </a:extLst>
            </p:cNvPr>
            <p:cNvSpPr/>
            <p:nvPr/>
          </p:nvSpPr>
          <p:spPr>
            <a:xfrm>
              <a:off x="442034" y="1454722"/>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451 w 31451"/>
                <a:gd name="connsiteY3" fmla="*/ 0 h 31451"/>
                <a:gd name="connsiteX4" fmla="*/ 31451 w 31451"/>
                <a:gd name="connsiteY4" fmla="*/ 31451 h 3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1" h="31451">
                  <a:moveTo>
                    <a:pt x="31451" y="31451"/>
                  </a:moveTo>
                  <a:lnTo>
                    <a:pt x="0" y="31451"/>
                  </a:lnTo>
                  <a:lnTo>
                    <a:pt x="0" y="0"/>
                  </a:lnTo>
                  <a:cubicBezTo>
                    <a:pt x="0" y="0"/>
                    <a:pt x="31451" y="0"/>
                    <a:pt x="31451" y="0"/>
                  </a:cubicBezTo>
                  <a:lnTo>
                    <a:pt x="31451" y="31451"/>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14" name="Freeform: Shape 13">
              <a:extLst>
                <a:ext uri="{FF2B5EF4-FFF2-40B4-BE49-F238E27FC236}">
                  <a16:creationId xmlns:a16="http://schemas.microsoft.com/office/drawing/2014/main" id="{0E0C6D94-43E8-4C46-A43C-03C8A113EB97}"/>
                </a:ext>
              </a:extLst>
            </p:cNvPr>
            <p:cNvSpPr/>
            <p:nvPr/>
          </p:nvSpPr>
          <p:spPr>
            <a:xfrm>
              <a:off x="691403" y="681883"/>
              <a:ext cx="143571" cy="31451"/>
            </a:xfrm>
            <a:custGeom>
              <a:avLst/>
              <a:gdLst>
                <a:gd name="connsiteX0" fmla="*/ 143571 w 143571"/>
                <a:gd name="connsiteY0" fmla="*/ 31451 h 31451"/>
                <a:gd name="connsiteX1" fmla="*/ 0 w 143571"/>
                <a:gd name="connsiteY1" fmla="*/ 31451 h 31451"/>
                <a:gd name="connsiteX2" fmla="*/ 0 w 143571"/>
                <a:gd name="connsiteY2" fmla="*/ 0 h 31451"/>
                <a:gd name="connsiteX3" fmla="*/ 143571 w 143571"/>
                <a:gd name="connsiteY3" fmla="*/ 0 h 31451"/>
                <a:gd name="connsiteX4" fmla="*/ 143571 w 143571"/>
                <a:gd name="connsiteY4" fmla="*/ 31451 h 31451"/>
                <a:gd name="connsiteX5" fmla="*/ 5922 w 143571"/>
                <a:gd name="connsiteY5" fmla="*/ 25449 h 31451"/>
                <a:gd name="connsiteX6" fmla="*/ 137649 w 143571"/>
                <a:gd name="connsiteY6" fmla="*/ 25449 h 31451"/>
                <a:gd name="connsiteX7" fmla="*/ 137649 w 143571"/>
                <a:gd name="connsiteY7" fmla="*/ 5922 h 31451"/>
                <a:gd name="connsiteX8" fmla="*/ 5922 w 143571"/>
                <a:gd name="connsiteY8" fmla="*/ 5922 h 31451"/>
                <a:gd name="connsiteX9" fmla="*/ 5922 w 143571"/>
                <a:gd name="connsiteY9" fmla="*/ 2544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571" h="31451">
                  <a:moveTo>
                    <a:pt x="143571" y="31451"/>
                  </a:moveTo>
                  <a:lnTo>
                    <a:pt x="0" y="31451"/>
                  </a:lnTo>
                  <a:cubicBezTo>
                    <a:pt x="0" y="31451"/>
                    <a:pt x="0" y="0"/>
                    <a:pt x="0" y="0"/>
                  </a:cubicBezTo>
                  <a:lnTo>
                    <a:pt x="143571" y="0"/>
                  </a:lnTo>
                  <a:lnTo>
                    <a:pt x="143571" y="31451"/>
                  </a:lnTo>
                  <a:close/>
                  <a:moveTo>
                    <a:pt x="5922" y="25449"/>
                  </a:moveTo>
                  <a:lnTo>
                    <a:pt x="137649" y="25449"/>
                  </a:lnTo>
                  <a:cubicBezTo>
                    <a:pt x="137649" y="25449"/>
                    <a:pt x="137649" y="5922"/>
                    <a:pt x="137649" y="5922"/>
                  </a:cubicBezTo>
                  <a:lnTo>
                    <a:pt x="5922" y="5922"/>
                  </a:lnTo>
                  <a:cubicBezTo>
                    <a:pt x="5922" y="5922"/>
                    <a:pt x="5922" y="25449"/>
                    <a:pt x="5922" y="25449"/>
                  </a:cubicBez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24" name="Freeform: Shape 23">
              <a:extLst>
                <a:ext uri="{FF2B5EF4-FFF2-40B4-BE49-F238E27FC236}">
                  <a16:creationId xmlns:a16="http://schemas.microsoft.com/office/drawing/2014/main" id="{6693AD4F-EC86-46D7-AF88-BC4711B16161}"/>
                </a:ext>
              </a:extLst>
            </p:cNvPr>
            <p:cNvSpPr/>
            <p:nvPr/>
          </p:nvSpPr>
          <p:spPr>
            <a:xfrm>
              <a:off x="762229" y="798165"/>
              <a:ext cx="310430" cy="603737"/>
            </a:xfrm>
            <a:custGeom>
              <a:avLst/>
              <a:gdLst>
                <a:gd name="connsiteX0" fmla="*/ 310431 w 310430"/>
                <a:gd name="connsiteY0" fmla="*/ 603738 h 603737"/>
                <a:gd name="connsiteX1" fmla="*/ 0 w 310430"/>
                <a:gd name="connsiteY1" fmla="*/ 603738 h 603737"/>
                <a:gd name="connsiteX2" fmla="*/ 0 w 310430"/>
                <a:gd name="connsiteY2" fmla="*/ 0 h 603737"/>
                <a:gd name="connsiteX3" fmla="*/ 72746 w 310430"/>
                <a:gd name="connsiteY3" fmla="*/ 0 h 603737"/>
                <a:gd name="connsiteX4" fmla="*/ 72746 w 310430"/>
                <a:gd name="connsiteY4" fmla="*/ 31451 h 603737"/>
                <a:gd name="connsiteX5" fmla="*/ 31451 w 310430"/>
                <a:gd name="connsiteY5" fmla="*/ 31451 h 603737"/>
                <a:gd name="connsiteX6" fmla="*/ 31451 w 310430"/>
                <a:gd name="connsiteY6" fmla="*/ 572286 h 603737"/>
                <a:gd name="connsiteX7" fmla="*/ 310431 w 310430"/>
                <a:gd name="connsiteY7" fmla="*/ 572286 h 603737"/>
                <a:gd name="connsiteX8" fmla="*/ 310431 w 310430"/>
                <a:gd name="connsiteY8" fmla="*/ 603738 h 60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30" h="603737">
                  <a:moveTo>
                    <a:pt x="310431" y="603738"/>
                  </a:moveTo>
                  <a:lnTo>
                    <a:pt x="0" y="603738"/>
                  </a:lnTo>
                  <a:cubicBezTo>
                    <a:pt x="0" y="603738"/>
                    <a:pt x="0" y="0"/>
                    <a:pt x="0" y="0"/>
                  </a:cubicBezTo>
                  <a:lnTo>
                    <a:pt x="72746" y="0"/>
                  </a:lnTo>
                  <a:lnTo>
                    <a:pt x="72746" y="31451"/>
                  </a:lnTo>
                  <a:lnTo>
                    <a:pt x="31451" y="31451"/>
                  </a:lnTo>
                  <a:lnTo>
                    <a:pt x="31451" y="572286"/>
                  </a:lnTo>
                  <a:lnTo>
                    <a:pt x="310431" y="572286"/>
                  </a:lnTo>
                  <a:cubicBezTo>
                    <a:pt x="310431" y="572286"/>
                    <a:pt x="310431" y="603738"/>
                    <a:pt x="310431" y="603738"/>
                  </a:cubicBez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25" name="Freeform: Shape 24">
              <a:extLst>
                <a:ext uri="{FF2B5EF4-FFF2-40B4-BE49-F238E27FC236}">
                  <a16:creationId xmlns:a16="http://schemas.microsoft.com/office/drawing/2014/main" id="{3CDB1605-938A-48DC-A3A3-0FFF6D121BCF}"/>
                </a:ext>
              </a:extLst>
            </p:cNvPr>
            <p:cNvSpPr/>
            <p:nvPr/>
          </p:nvSpPr>
          <p:spPr>
            <a:xfrm>
              <a:off x="829052" y="681883"/>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451 w 31451"/>
                <a:gd name="connsiteY3" fmla="*/ 0 h 31451"/>
                <a:gd name="connsiteX4" fmla="*/ 31451 w 31451"/>
                <a:gd name="connsiteY4" fmla="*/ 31451 h 31451"/>
                <a:gd name="connsiteX5" fmla="*/ 5922 w 31451"/>
                <a:gd name="connsiteY5" fmla="*/ 25529 h 31451"/>
                <a:gd name="connsiteX6" fmla="*/ 25529 w 31451"/>
                <a:gd name="connsiteY6" fmla="*/ 25529 h 31451"/>
                <a:gd name="connsiteX7" fmla="*/ 25529 w 31451"/>
                <a:gd name="connsiteY7" fmla="*/ 5922 h 31451"/>
                <a:gd name="connsiteX8" fmla="*/ 5922 w 31451"/>
                <a:gd name="connsiteY8" fmla="*/ 5922 h 31451"/>
                <a:gd name="connsiteX9" fmla="*/ 5922 w 31451"/>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31451">
                  <a:moveTo>
                    <a:pt x="31451" y="31451"/>
                  </a:moveTo>
                  <a:lnTo>
                    <a:pt x="0" y="31451"/>
                  </a:lnTo>
                  <a:lnTo>
                    <a:pt x="0" y="0"/>
                  </a:lnTo>
                  <a:lnTo>
                    <a:pt x="31451" y="0"/>
                  </a:lnTo>
                  <a:cubicBezTo>
                    <a:pt x="31451" y="0"/>
                    <a:pt x="31451" y="31451"/>
                    <a:pt x="31451" y="31451"/>
                  </a:cubicBezTo>
                  <a:close/>
                  <a:moveTo>
                    <a:pt x="5922" y="25529"/>
                  </a:moveTo>
                  <a:lnTo>
                    <a:pt x="25529" y="25529"/>
                  </a:lnTo>
                  <a:lnTo>
                    <a:pt x="25529" y="5922"/>
                  </a:lnTo>
                  <a:cubicBezTo>
                    <a:pt x="25529" y="5922"/>
                    <a:pt x="5922" y="5922"/>
                    <a:pt x="5922" y="5922"/>
                  </a:cubicBezTo>
                  <a:lnTo>
                    <a:pt x="592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26" name="Freeform: Shape 25">
              <a:extLst>
                <a:ext uri="{FF2B5EF4-FFF2-40B4-BE49-F238E27FC236}">
                  <a16:creationId xmlns:a16="http://schemas.microsoft.com/office/drawing/2014/main" id="{022E727D-5DF5-4592-A2AF-8FCDAAE51856}"/>
                </a:ext>
              </a:extLst>
            </p:cNvPr>
            <p:cNvSpPr/>
            <p:nvPr/>
          </p:nvSpPr>
          <p:spPr>
            <a:xfrm>
              <a:off x="829052" y="707412"/>
              <a:ext cx="31451" cy="96674"/>
            </a:xfrm>
            <a:custGeom>
              <a:avLst/>
              <a:gdLst>
                <a:gd name="connsiteX0" fmla="*/ 31451 w 31451"/>
                <a:gd name="connsiteY0" fmla="*/ 96675 h 96674"/>
                <a:gd name="connsiteX1" fmla="*/ 0 w 31451"/>
                <a:gd name="connsiteY1" fmla="*/ 96675 h 96674"/>
                <a:gd name="connsiteX2" fmla="*/ 0 w 31451"/>
                <a:gd name="connsiteY2" fmla="*/ 0 h 96674"/>
                <a:gd name="connsiteX3" fmla="*/ 31451 w 31451"/>
                <a:gd name="connsiteY3" fmla="*/ 0 h 96674"/>
                <a:gd name="connsiteX4" fmla="*/ 31451 w 31451"/>
                <a:gd name="connsiteY4" fmla="*/ 96675 h 96674"/>
                <a:gd name="connsiteX5" fmla="*/ 5922 w 31451"/>
                <a:gd name="connsiteY5" fmla="*/ 90753 h 96674"/>
                <a:gd name="connsiteX6" fmla="*/ 25529 w 31451"/>
                <a:gd name="connsiteY6" fmla="*/ 90753 h 96674"/>
                <a:gd name="connsiteX7" fmla="*/ 25529 w 31451"/>
                <a:gd name="connsiteY7" fmla="*/ 5922 h 96674"/>
                <a:gd name="connsiteX8" fmla="*/ 5922 w 31451"/>
                <a:gd name="connsiteY8" fmla="*/ 5922 h 96674"/>
                <a:gd name="connsiteX9" fmla="*/ 5922 w 31451"/>
                <a:gd name="connsiteY9" fmla="*/ 90753 h 9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96674">
                  <a:moveTo>
                    <a:pt x="31451" y="96675"/>
                  </a:moveTo>
                  <a:lnTo>
                    <a:pt x="0" y="96675"/>
                  </a:lnTo>
                  <a:lnTo>
                    <a:pt x="0" y="0"/>
                  </a:lnTo>
                  <a:lnTo>
                    <a:pt x="31451" y="0"/>
                  </a:lnTo>
                  <a:lnTo>
                    <a:pt x="31451" y="96675"/>
                  </a:lnTo>
                  <a:close/>
                  <a:moveTo>
                    <a:pt x="5922" y="90753"/>
                  </a:moveTo>
                  <a:lnTo>
                    <a:pt x="25529" y="90753"/>
                  </a:lnTo>
                  <a:lnTo>
                    <a:pt x="25529" y="5922"/>
                  </a:lnTo>
                  <a:lnTo>
                    <a:pt x="5922" y="5922"/>
                  </a:lnTo>
                  <a:lnTo>
                    <a:pt x="5922" y="90753"/>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27" name="Freeform: Shape 26">
              <a:extLst>
                <a:ext uri="{FF2B5EF4-FFF2-40B4-BE49-F238E27FC236}">
                  <a16:creationId xmlns:a16="http://schemas.microsoft.com/office/drawing/2014/main" id="{F93CB16F-1CE7-4B83-A6B7-5B666F75E70C}"/>
                </a:ext>
              </a:extLst>
            </p:cNvPr>
            <p:cNvSpPr/>
            <p:nvPr/>
          </p:nvSpPr>
          <p:spPr>
            <a:xfrm>
              <a:off x="829052" y="823694"/>
              <a:ext cx="243606" cy="244167"/>
            </a:xfrm>
            <a:custGeom>
              <a:avLst/>
              <a:gdLst>
                <a:gd name="connsiteX0" fmla="*/ 243607 w 243606"/>
                <a:gd name="connsiteY0" fmla="*/ 244088 h 244167"/>
                <a:gd name="connsiteX1" fmla="*/ 0 w 243606"/>
                <a:gd name="connsiteY1" fmla="*/ 244088 h 244167"/>
                <a:gd name="connsiteX2" fmla="*/ 0 w 243606"/>
                <a:gd name="connsiteY2" fmla="*/ 0 h 244167"/>
                <a:gd name="connsiteX3" fmla="*/ 31451 w 243606"/>
                <a:gd name="connsiteY3" fmla="*/ 0 h 244167"/>
                <a:gd name="connsiteX4" fmla="*/ 31451 w 243606"/>
                <a:gd name="connsiteY4" fmla="*/ 212717 h 244167"/>
                <a:gd name="connsiteX5" fmla="*/ 243607 w 243606"/>
                <a:gd name="connsiteY5" fmla="*/ 212717 h 244167"/>
                <a:gd name="connsiteX6" fmla="*/ 243607 w 243606"/>
                <a:gd name="connsiteY6" fmla="*/ 244168 h 244167"/>
                <a:gd name="connsiteX7" fmla="*/ 5922 w 243606"/>
                <a:gd name="connsiteY7" fmla="*/ 238166 h 244167"/>
                <a:gd name="connsiteX8" fmla="*/ 237685 w 243606"/>
                <a:gd name="connsiteY8" fmla="*/ 238166 h 244167"/>
                <a:gd name="connsiteX9" fmla="*/ 237685 w 243606"/>
                <a:gd name="connsiteY9" fmla="*/ 218559 h 244167"/>
                <a:gd name="connsiteX10" fmla="*/ 25529 w 243606"/>
                <a:gd name="connsiteY10" fmla="*/ 218559 h 244167"/>
                <a:gd name="connsiteX11" fmla="*/ 25529 w 243606"/>
                <a:gd name="connsiteY11" fmla="*/ 5922 h 244167"/>
                <a:gd name="connsiteX12" fmla="*/ 5922 w 243606"/>
                <a:gd name="connsiteY12" fmla="*/ 5922 h 244167"/>
                <a:gd name="connsiteX13" fmla="*/ 5922 w 243606"/>
                <a:gd name="connsiteY13" fmla="*/ 238166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606" h="244167">
                  <a:moveTo>
                    <a:pt x="243607" y="244088"/>
                  </a:moveTo>
                  <a:lnTo>
                    <a:pt x="0" y="244088"/>
                  </a:lnTo>
                  <a:lnTo>
                    <a:pt x="0" y="0"/>
                  </a:lnTo>
                  <a:lnTo>
                    <a:pt x="31451" y="0"/>
                  </a:lnTo>
                  <a:lnTo>
                    <a:pt x="31451" y="212717"/>
                  </a:lnTo>
                  <a:cubicBezTo>
                    <a:pt x="31451" y="212717"/>
                    <a:pt x="243607" y="212717"/>
                    <a:pt x="243607" y="212717"/>
                  </a:cubicBezTo>
                  <a:lnTo>
                    <a:pt x="243607" y="244168"/>
                  </a:lnTo>
                  <a:close/>
                  <a:moveTo>
                    <a:pt x="5922" y="238166"/>
                  </a:moveTo>
                  <a:lnTo>
                    <a:pt x="237685" y="238166"/>
                  </a:lnTo>
                  <a:cubicBezTo>
                    <a:pt x="237685" y="238166"/>
                    <a:pt x="237685" y="218559"/>
                    <a:pt x="237685" y="218559"/>
                  </a:cubicBezTo>
                  <a:lnTo>
                    <a:pt x="25529" y="218559"/>
                  </a:lnTo>
                  <a:lnTo>
                    <a:pt x="25529" y="5922"/>
                  </a:lnTo>
                  <a:lnTo>
                    <a:pt x="5922" y="5922"/>
                  </a:lnTo>
                  <a:lnTo>
                    <a:pt x="5922" y="238166"/>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28" name="Freeform: Shape 27">
              <a:extLst>
                <a:ext uri="{FF2B5EF4-FFF2-40B4-BE49-F238E27FC236}">
                  <a16:creationId xmlns:a16="http://schemas.microsoft.com/office/drawing/2014/main" id="{19FF81EE-567B-421F-881C-42A5F9C29939}"/>
                </a:ext>
              </a:extLst>
            </p:cNvPr>
            <p:cNvSpPr/>
            <p:nvPr/>
          </p:nvSpPr>
          <p:spPr>
            <a:xfrm>
              <a:off x="854582" y="681883"/>
              <a:ext cx="243606" cy="122204"/>
            </a:xfrm>
            <a:custGeom>
              <a:avLst/>
              <a:gdLst>
                <a:gd name="connsiteX0" fmla="*/ 243607 w 243606"/>
                <a:gd name="connsiteY0" fmla="*/ 122204 h 122204"/>
                <a:gd name="connsiteX1" fmla="*/ 212156 w 243606"/>
                <a:gd name="connsiteY1" fmla="*/ 122204 h 122204"/>
                <a:gd name="connsiteX2" fmla="*/ 212156 w 243606"/>
                <a:gd name="connsiteY2" fmla="*/ 31451 h 122204"/>
                <a:gd name="connsiteX3" fmla="*/ 0 w 243606"/>
                <a:gd name="connsiteY3" fmla="*/ 31451 h 122204"/>
                <a:gd name="connsiteX4" fmla="*/ 0 w 243606"/>
                <a:gd name="connsiteY4" fmla="*/ 0 h 122204"/>
                <a:gd name="connsiteX5" fmla="*/ 243607 w 243606"/>
                <a:gd name="connsiteY5" fmla="*/ 0 h 122204"/>
                <a:gd name="connsiteX6" fmla="*/ 243607 w 243606"/>
                <a:gd name="connsiteY6" fmla="*/ 122204 h 122204"/>
                <a:gd name="connsiteX7" fmla="*/ 218078 w 243606"/>
                <a:gd name="connsiteY7" fmla="*/ 116282 h 122204"/>
                <a:gd name="connsiteX8" fmla="*/ 237685 w 243606"/>
                <a:gd name="connsiteY8" fmla="*/ 116282 h 122204"/>
                <a:gd name="connsiteX9" fmla="*/ 237685 w 243606"/>
                <a:gd name="connsiteY9" fmla="*/ 5922 h 122204"/>
                <a:gd name="connsiteX10" fmla="*/ 5922 w 243606"/>
                <a:gd name="connsiteY10" fmla="*/ 5922 h 122204"/>
                <a:gd name="connsiteX11" fmla="*/ 5922 w 243606"/>
                <a:gd name="connsiteY11" fmla="*/ 25529 h 122204"/>
                <a:gd name="connsiteX12" fmla="*/ 218078 w 243606"/>
                <a:gd name="connsiteY12" fmla="*/ 25529 h 122204"/>
                <a:gd name="connsiteX13" fmla="*/ 218078 w 243606"/>
                <a:gd name="connsiteY13" fmla="*/ 116282 h 12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606" h="122204">
                  <a:moveTo>
                    <a:pt x="243607" y="122204"/>
                  </a:moveTo>
                  <a:lnTo>
                    <a:pt x="212156" y="122204"/>
                  </a:lnTo>
                  <a:lnTo>
                    <a:pt x="212156" y="31451"/>
                  </a:lnTo>
                  <a:lnTo>
                    <a:pt x="0" y="31451"/>
                  </a:lnTo>
                  <a:lnTo>
                    <a:pt x="0" y="0"/>
                  </a:lnTo>
                  <a:lnTo>
                    <a:pt x="243607" y="0"/>
                  </a:lnTo>
                  <a:lnTo>
                    <a:pt x="243607" y="122204"/>
                  </a:lnTo>
                  <a:close/>
                  <a:moveTo>
                    <a:pt x="218078" y="116282"/>
                  </a:moveTo>
                  <a:lnTo>
                    <a:pt x="237685" y="116282"/>
                  </a:lnTo>
                  <a:lnTo>
                    <a:pt x="237685" y="5922"/>
                  </a:lnTo>
                  <a:lnTo>
                    <a:pt x="5922" y="5922"/>
                  </a:lnTo>
                  <a:lnTo>
                    <a:pt x="5922" y="25529"/>
                  </a:lnTo>
                  <a:lnTo>
                    <a:pt x="218078" y="25529"/>
                  </a:lnTo>
                  <a:lnTo>
                    <a:pt x="218078" y="116282"/>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29" name="Freeform: Shape 28">
              <a:extLst>
                <a:ext uri="{FF2B5EF4-FFF2-40B4-BE49-F238E27FC236}">
                  <a16:creationId xmlns:a16="http://schemas.microsoft.com/office/drawing/2014/main" id="{B4076810-1F2B-45B5-B4B5-7EAF1C31EB00}"/>
                </a:ext>
              </a:extLst>
            </p:cNvPr>
            <p:cNvSpPr/>
            <p:nvPr/>
          </p:nvSpPr>
          <p:spPr>
            <a:xfrm>
              <a:off x="854582" y="798165"/>
              <a:ext cx="218077" cy="31451"/>
            </a:xfrm>
            <a:custGeom>
              <a:avLst/>
              <a:gdLst>
                <a:gd name="connsiteX0" fmla="*/ 218078 w 218077"/>
                <a:gd name="connsiteY0" fmla="*/ 31451 h 31451"/>
                <a:gd name="connsiteX1" fmla="*/ 0 w 218077"/>
                <a:gd name="connsiteY1" fmla="*/ 31451 h 31451"/>
                <a:gd name="connsiteX2" fmla="*/ 0 w 218077"/>
                <a:gd name="connsiteY2" fmla="*/ 0 h 31451"/>
                <a:gd name="connsiteX3" fmla="*/ 218078 w 218077"/>
                <a:gd name="connsiteY3" fmla="*/ 0 h 31451"/>
                <a:gd name="connsiteX4" fmla="*/ 218078 w 218077"/>
                <a:gd name="connsiteY4" fmla="*/ 31451 h 31451"/>
                <a:gd name="connsiteX5" fmla="*/ 5922 w 218077"/>
                <a:gd name="connsiteY5" fmla="*/ 25529 h 31451"/>
                <a:gd name="connsiteX6" fmla="*/ 212156 w 218077"/>
                <a:gd name="connsiteY6" fmla="*/ 25529 h 31451"/>
                <a:gd name="connsiteX7" fmla="*/ 212156 w 218077"/>
                <a:gd name="connsiteY7" fmla="*/ 5922 h 31451"/>
                <a:gd name="connsiteX8" fmla="*/ 5922 w 218077"/>
                <a:gd name="connsiteY8" fmla="*/ 5922 h 31451"/>
                <a:gd name="connsiteX9" fmla="*/ 5922 w 218077"/>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077" h="31451">
                  <a:moveTo>
                    <a:pt x="218078" y="31451"/>
                  </a:moveTo>
                  <a:lnTo>
                    <a:pt x="0" y="31451"/>
                  </a:lnTo>
                  <a:lnTo>
                    <a:pt x="0" y="0"/>
                  </a:lnTo>
                  <a:lnTo>
                    <a:pt x="218078" y="0"/>
                  </a:lnTo>
                  <a:lnTo>
                    <a:pt x="218078" y="31451"/>
                  </a:lnTo>
                  <a:close/>
                  <a:moveTo>
                    <a:pt x="5922" y="25529"/>
                  </a:moveTo>
                  <a:lnTo>
                    <a:pt x="212156" y="25529"/>
                  </a:lnTo>
                  <a:lnTo>
                    <a:pt x="212156" y="5922"/>
                  </a:lnTo>
                  <a:lnTo>
                    <a:pt x="5922" y="5922"/>
                  </a:lnTo>
                  <a:cubicBezTo>
                    <a:pt x="5922" y="5922"/>
                    <a:pt x="5922" y="25529"/>
                    <a:pt x="5922" y="25529"/>
                  </a:cubicBez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0" name="Freeform: Shape 29">
              <a:extLst>
                <a:ext uri="{FF2B5EF4-FFF2-40B4-BE49-F238E27FC236}">
                  <a16:creationId xmlns:a16="http://schemas.microsoft.com/office/drawing/2014/main" id="{2967626B-50E1-46BD-A9F9-5592F02B9251}"/>
                </a:ext>
              </a:extLst>
            </p:cNvPr>
            <p:cNvSpPr/>
            <p:nvPr/>
          </p:nvSpPr>
          <p:spPr>
            <a:xfrm>
              <a:off x="1066737" y="823694"/>
              <a:ext cx="31451" cy="218638"/>
            </a:xfrm>
            <a:custGeom>
              <a:avLst/>
              <a:gdLst>
                <a:gd name="connsiteX0" fmla="*/ 31451 w 31451"/>
                <a:gd name="connsiteY0" fmla="*/ 218639 h 218638"/>
                <a:gd name="connsiteX1" fmla="*/ 0 w 31451"/>
                <a:gd name="connsiteY1" fmla="*/ 218639 h 218638"/>
                <a:gd name="connsiteX2" fmla="*/ 0 w 31451"/>
                <a:gd name="connsiteY2" fmla="*/ 0 h 218638"/>
                <a:gd name="connsiteX3" fmla="*/ 31451 w 31451"/>
                <a:gd name="connsiteY3" fmla="*/ 0 h 218638"/>
                <a:gd name="connsiteX4" fmla="*/ 31451 w 31451"/>
                <a:gd name="connsiteY4" fmla="*/ 218639 h 21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1" h="218638">
                  <a:moveTo>
                    <a:pt x="31451" y="218639"/>
                  </a:moveTo>
                  <a:lnTo>
                    <a:pt x="0" y="218639"/>
                  </a:lnTo>
                  <a:lnTo>
                    <a:pt x="0" y="0"/>
                  </a:lnTo>
                  <a:lnTo>
                    <a:pt x="31451" y="0"/>
                  </a:lnTo>
                  <a:cubicBezTo>
                    <a:pt x="31451" y="0"/>
                    <a:pt x="31451" y="218639"/>
                    <a:pt x="31451" y="218639"/>
                  </a:cubicBez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1" name="Freeform: Shape 30">
              <a:extLst>
                <a:ext uri="{FF2B5EF4-FFF2-40B4-BE49-F238E27FC236}">
                  <a16:creationId xmlns:a16="http://schemas.microsoft.com/office/drawing/2014/main" id="{1EB06F8B-D994-47D7-B10B-719DF54AC4B2}"/>
                </a:ext>
              </a:extLst>
            </p:cNvPr>
            <p:cNvSpPr/>
            <p:nvPr/>
          </p:nvSpPr>
          <p:spPr>
            <a:xfrm>
              <a:off x="1066737" y="1061940"/>
              <a:ext cx="31451" cy="314433"/>
            </a:xfrm>
            <a:custGeom>
              <a:avLst/>
              <a:gdLst>
                <a:gd name="connsiteX0" fmla="*/ 31451 w 31451"/>
                <a:gd name="connsiteY0" fmla="*/ 314433 h 314433"/>
                <a:gd name="connsiteX1" fmla="*/ 0 w 31451"/>
                <a:gd name="connsiteY1" fmla="*/ 314433 h 314433"/>
                <a:gd name="connsiteX2" fmla="*/ 0 w 31451"/>
                <a:gd name="connsiteY2" fmla="*/ 0 h 314433"/>
                <a:gd name="connsiteX3" fmla="*/ 31451 w 31451"/>
                <a:gd name="connsiteY3" fmla="*/ 0 h 314433"/>
                <a:gd name="connsiteX4" fmla="*/ 31451 w 31451"/>
                <a:gd name="connsiteY4" fmla="*/ 314433 h 314433"/>
                <a:gd name="connsiteX5" fmla="*/ 5922 w 31451"/>
                <a:gd name="connsiteY5" fmla="*/ 308511 h 314433"/>
                <a:gd name="connsiteX6" fmla="*/ 25529 w 31451"/>
                <a:gd name="connsiteY6" fmla="*/ 308511 h 314433"/>
                <a:gd name="connsiteX7" fmla="*/ 25529 w 31451"/>
                <a:gd name="connsiteY7" fmla="*/ 5922 h 314433"/>
                <a:gd name="connsiteX8" fmla="*/ 5922 w 31451"/>
                <a:gd name="connsiteY8" fmla="*/ 5922 h 314433"/>
                <a:gd name="connsiteX9" fmla="*/ 5922 w 31451"/>
                <a:gd name="connsiteY9" fmla="*/ 308511 h 31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314433">
                  <a:moveTo>
                    <a:pt x="31451" y="314433"/>
                  </a:moveTo>
                  <a:lnTo>
                    <a:pt x="0" y="314433"/>
                  </a:lnTo>
                  <a:lnTo>
                    <a:pt x="0" y="0"/>
                  </a:lnTo>
                  <a:cubicBezTo>
                    <a:pt x="0" y="0"/>
                    <a:pt x="31451" y="0"/>
                    <a:pt x="31451" y="0"/>
                  </a:cubicBezTo>
                  <a:lnTo>
                    <a:pt x="31451" y="314433"/>
                  </a:lnTo>
                  <a:close/>
                  <a:moveTo>
                    <a:pt x="5922" y="308511"/>
                  </a:moveTo>
                  <a:lnTo>
                    <a:pt x="25529" y="308511"/>
                  </a:lnTo>
                  <a:lnTo>
                    <a:pt x="25529" y="5922"/>
                  </a:lnTo>
                  <a:lnTo>
                    <a:pt x="5922" y="5922"/>
                  </a:lnTo>
                  <a:lnTo>
                    <a:pt x="5922" y="308511"/>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2" name="Freeform: Shape 31">
              <a:extLst>
                <a:ext uri="{FF2B5EF4-FFF2-40B4-BE49-F238E27FC236}">
                  <a16:creationId xmlns:a16="http://schemas.microsoft.com/office/drawing/2014/main" id="{42DBE492-2F3C-4719-A26D-0ACEC935AD1B}"/>
                </a:ext>
              </a:extLst>
            </p:cNvPr>
            <p:cNvSpPr/>
            <p:nvPr/>
          </p:nvSpPr>
          <p:spPr>
            <a:xfrm>
              <a:off x="1079142" y="267574"/>
              <a:ext cx="382216" cy="351646"/>
            </a:xfrm>
            <a:custGeom>
              <a:avLst/>
              <a:gdLst>
                <a:gd name="connsiteX0" fmla="*/ 382136 w 382216"/>
                <a:gd name="connsiteY0" fmla="*/ 351647 h 351646"/>
                <a:gd name="connsiteX1" fmla="*/ 0 w 382216"/>
                <a:gd name="connsiteY1" fmla="*/ 351647 h 351646"/>
                <a:gd name="connsiteX2" fmla="*/ 0 w 382216"/>
                <a:gd name="connsiteY2" fmla="*/ 0 h 351646"/>
                <a:gd name="connsiteX3" fmla="*/ 31451 w 382216"/>
                <a:gd name="connsiteY3" fmla="*/ 0 h 351646"/>
                <a:gd name="connsiteX4" fmla="*/ 31451 w 382216"/>
                <a:gd name="connsiteY4" fmla="*/ 320195 h 351646"/>
                <a:gd name="connsiteX5" fmla="*/ 382216 w 382216"/>
                <a:gd name="connsiteY5" fmla="*/ 320195 h 351646"/>
                <a:gd name="connsiteX6" fmla="*/ 382216 w 382216"/>
                <a:gd name="connsiteY6" fmla="*/ 351647 h 351646"/>
                <a:gd name="connsiteX7" fmla="*/ 5842 w 382216"/>
                <a:gd name="connsiteY7" fmla="*/ 345725 h 351646"/>
                <a:gd name="connsiteX8" fmla="*/ 376214 w 382216"/>
                <a:gd name="connsiteY8" fmla="*/ 345725 h 351646"/>
                <a:gd name="connsiteX9" fmla="*/ 376214 w 382216"/>
                <a:gd name="connsiteY9" fmla="*/ 326118 h 351646"/>
                <a:gd name="connsiteX10" fmla="*/ 25449 w 382216"/>
                <a:gd name="connsiteY10" fmla="*/ 326118 h 351646"/>
                <a:gd name="connsiteX11" fmla="*/ 25449 w 382216"/>
                <a:gd name="connsiteY11" fmla="*/ 5922 h 351646"/>
                <a:gd name="connsiteX12" fmla="*/ 5842 w 382216"/>
                <a:gd name="connsiteY12" fmla="*/ 5922 h 351646"/>
                <a:gd name="connsiteX13" fmla="*/ 5842 w 382216"/>
                <a:gd name="connsiteY13" fmla="*/ 345725 h 35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2216" h="351646">
                  <a:moveTo>
                    <a:pt x="382136" y="351647"/>
                  </a:moveTo>
                  <a:lnTo>
                    <a:pt x="0" y="351647"/>
                  </a:lnTo>
                  <a:lnTo>
                    <a:pt x="0" y="0"/>
                  </a:lnTo>
                  <a:cubicBezTo>
                    <a:pt x="0" y="0"/>
                    <a:pt x="31451" y="0"/>
                    <a:pt x="31451" y="0"/>
                  </a:cubicBezTo>
                  <a:lnTo>
                    <a:pt x="31451" y="320195"/>
                  </a:lnTo>
                  <a:cubicBezTo>
                    <a:pt x="31451" y="320195"/>
                    <a:pt x="382216" y="320195"/>
                    <a:pt x="382216" y="320195"/>
                  </a:cubicBezTo>
                  <a:lnTo>
                    <a:pt x="382216" y="351647"/>
                  </a:lnTo>
                  <a:close/>
                  <a:moveTo>
                    <a:pt x="5842" y="345725"/>
                  </a:moveTo>
                  <a:lnTo>
                    <a:pt x="376214" y="345725"/>
                  </a:lnTo>
                  <a:cubicBezTo>
                    <a:pt x="376214" y="345725"/>
                    <a:pt x="376214" y="326118"/>
                    <a:pt x="376214" y="326118"/>
                  </a:cubicBezTo>
                  <a:lnTo>
                    <a:pt x="25449" y="326118"/>
                  </a:lnTo>
                  <a:lnTo>
                    <a:pt x="25449" y="5922"/>
                  </a:lnTo>
                  <a:lnTo>
                    <a:pt x="5842" y="5922"/>
                  </a:lnTo>
                  <a:lnTo>
                    <a:pt x="5842" y="345725"/>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3" name="Freeform: Shape 32">
              <a:extLst>
                <a:ext uri="{FF2B5EF4-FFF2-40B4-BE49-F238E27FC236}">
                  <a16:creationId xmlns:a16="http://schemas.microsoft.com/office/drawing/2014/main" id="{544B9E0F-DAE5-42D9-9032-B69C9EF4C09F}"/>
                </a:ext>
              </a:extLst>
            </p:cNvPr>
            <p:cNvSpPr/>
            <p:nvPr/>
          </p:nvSpPr>
          <p:spPr>
            <a:xfrm>
              <a:off x="1092266" y="798245"/>
              <a:ext cx="273617" cy="244087"/>
            </a:xfrm>
            <a:custGeom>
              <a:avLst/>
              <a:gdLst>
                <a:gd name="connsiteX0" fmla="*/ 273618 w 273617"/>
                <a:gd name="connsiteY0" fmla="*/ 244088 h 244087"/>
                <a:gd name="connsiteX1" fmla="*/ 242166 w 273617"/>
                <a:gd name="connsiteY1" fmla="*/ 244088 h 244087"/>
                <a:gd name="connsiteX2" fmla="*/ 242166 w 273617"/>
                <a:gd name="connsiteY2" fmla="*/ 31451 h 244087"/>
                <a:gd name="connsiteX3" fmla="*/ 0 w 273617"/>
                <a:gd name="connsiteY3" fmla="*/ 31451 h 244087"/>
                <a:gd name="connsiteX4" fmla="*/ 0 w 273617"/>
                <a:gd name="connsiteY4" fmla="*/ 0 h 244087"/>
                <a:gd name="connsiteX5" fmla="*/ 273618 w 273617"/>
                <a:gd name="connsiteY5" fmla="*/ 0 h 244087"/>
                <a:gd name="connsiteX6" fmla="*/ 273618 w 273617"/>
                <a:gd name="connsiteY6" fmla="*/ 244088 h 244087"/>
                <a:gd name="connsiteX7" fmla="*/ 248088 w 273617"/>
                <a:gd name="connsiteY7" fmla="*/ 238166 h 244087"/>
                <a:gd name="connsiteX8" fmla="*/ 267695 w 273617"/>
                <a:gd name="connsiteY8" fmla="*/ 238166 h 244087"/>
                <a:gd name="connsiteX9" fmla="*/ 267695 w 273617"/>
                <a:gd name="connsiteY9" fmla="*/ 5922 h 244087"/>
                <a:gd name="connsiteX10" fmla="*/ 5922 w 273617"/>
                <a:gd name="connsiteY10" fmla="*/ 5922 h 244087"/>
                <a:gd name="connsiteX11" fmla="*/ 5922 w 273617"/>
                <a:gd name="connsiteY11" fmla="*/ 25529 h 244087"/>
                <a:gd name="connsiteX12" fmla="*/ 248168 w 273617"/>
                <a:gd name="connsiteY12" fmla="*/ 25529 h 244087"/>
                <a:gd name="connsiteX13" fmla="*/ 248168 w 273617"/>
                <a:gd name="connsiteY13" fmla="*/ 238246 h 24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617" h="244087">
                  <a:moveTo>
                    <a:pt x="273618" y="244088"/>
                  </a:moveTo>
                  <a:lnTo>
                    <a:pt x="242166" y="244088"/>
                  </a:lnTo>
                  <a:lnTo>
                    <a:pt x="242166" y="31451"/>
                  </a:lnTo>
                  <a:cubicBezTo>
                    <a:pt x="242166" y="31451"/>
                    <a:pt x="0" y="31451"/>
                    <a:pt x="0" y="31451"/>
                  </a:cubicBezTo>
                  <a:lnTo>
                    <a:pt x="0" y="0"/>
                  </a:lnTo>
                  <a:lnTo>
                    <a:pt x="273618" y="0"/>
                  </a:lnTo>
                  <a:lnTo>
                    <a:pt x="273618" y="244088"/>
                  </a:lnTo>
                  <a:close/>
                  <a:moveTo>
                    <a:pt x="248088" y="238166"/>
                  </a:moveTo>
                  <a:lnTo>
                    <a:pt x="267695" y="238166"/>
                  </a:lnTo>
                  <a:lnTo>
                    <a:pt x="267695" y="5922"/>
                  </a:lnTo>
                  <a:cubicBezTo>
                    <a:pt x="267695" y="5922"/>
                    <a:pt x="5922" y="5922"/>
                    <a:pt x="5922" y="5922"/>
                  </a:cubicBezTo>
                  <a:lnTo>
                    <a:pt x="5922" y="25529"/>
                  </a:lnTo>
                  <a:cubicBezTo>
                    <a:pt x="5922" y="25529"/>
                    <a:pt x="248168" y="25529"/>
                    <a:pt x="248168" y="25529"/>
                  </a:cubicBezTo>
                  <a:lnTo>
                    <a:pt x="248168" y="238246"/>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4" name="Freeform: Shape 33">
              <a:extLst>
                <a:ext uri="{FF2B5EF4-FFF2-40B4-BE49-F238E27FC236}">
                  <a16:creationId xmlns:a16="http://schemas.microsoft.com/office/drawing/2014/main" id="{CFEC304E-810C-4437-AFE4-B04664B8554C}"/>
                </a:ext>
              </a:extLst>
            </p:cNvPr>
            <p:cNvSpPr/>
            <p:nvPr/>
          </p:nvSpPr>
          <p:spPr>
            <a:xfrm>
              <a:off x="1092266" y="1036331"/>
              <a:ext cx="248168" cy="31451"/>
            </a:xfrm>
            <a:custGeom>
              <a:avLst/>
              <a:gdLst>
                <a:gd name="connsiteX0" fmla="*/ 248168 w 248168"/>
                <a:gd name="connsiteY0" fmla="*/ 31451 h 31451"/>
                <a:gd name="connsiteX1" fmla="*/ 0 w 248168"/>
                <a:gd name="connsiteY1" fmla="*/ 31451 h 31451"/>
                <a:gd name="connsiteX2" fmla="*/ 0 w 248168"/>
                <a:gd name="connsiteY2" fmla="*/ 0 h 31451"/>
                <a:gd name="connsiteX3" fmla="*/ 248168 w 248168"/>
                <a:gd name="connsiteY3" fmla="*/ 0 h 31451"/>
                <a:gd name="connsiteX4" fmla="*/ 248168 w 248168"/>
                <a:gd name="connsiteY4" fmla="*/ 31451 h 31451"/>
                <a:gd name="connsiteX5" fmla="*/ 5922 w 248168"/>
                <a:gd name="connsiteY5" fmla="*/ 25529 h 31451"/>
                <a:gd name="connsiteX6" fmla="*/ 242246 w 248168"/>
                <a:gd name="connsiteY6" fmla="*/ 25529 h 31451"/>
                <a:gd name="connsiteX7" fmla="*/ 242246 w 248168"/>
                <a:gd name="connsiteY7" fmla="*/ 5922 h 31451"/>
                <a:gd name="connsiteX8" fmla="*/ 6002 w 248168"/>
                <a:gd name="connsiteY8" fmla="*/ 5922 h 31451"/>
                <a:gd name="connsiteX9" fmla="*/ 6002 w 248168"/>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168" h="31451">
                  <a:moveTo>
                    <a:pt x="248168" y="31451"/>
                  </a:moveTo>
                  <a:lnTo>
                    <a:pt x="0" y="31451"/>
                  </a:lnTo>
                  <a:lnTo>
                    <a:pt x="0" y="0"/>
                  </a:lnTo>
                  <a:lnTo>
                    <a:pt x="248168" y="0"/>
                  </a:lnTo>
                  <a:lnTo>
                    <a:pt x="248168" y="31451"/>
                  </a:lnTo>
                  <a:close/>
                  <a:moveTo>
                    <a:pt x="5922" y="25529"/>
                  </a:moveTo>
                  <a:lnTo>
                    <a:pt x="242246" y="25529"/>
                  </a:lnTo>
                  <a:cubicBezTo>
                    <a:pt x="242246" y="25529"/>
                    <a:pt x="242246" y="5922"/>
                    <a:pt x="242246" y="5922"/>
                  </a:cubicBezTo>
                  <a:lnTo>
                    <a:pt x="6002" y="5922"/>
                  </a:lnTo>
                  <a:lnTo>
                    <a:pt x="600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5" name="Freeform: Shape 34">
              <a:extLst>
                <a:ext uri="{FF2B5EF4-FFF2-40B4-BE49-F238E27FC236}">
                  <a16:creationId xmlns:a16="http://schemas.microsoft.com/office/drawing/2014/main" id="{7BBB3546-6778-4D04-BCB1-21F410FBEB04}"/>
                </a:ext>
              </a:extLst>
            </p:cNvPr>
            <p:cNvSpPr/>
            <p:nvPr/>
          </p:nvSpPr>
          <p:spPr>
            <a:xfrm>
              <a:off x="1104671" y="242045"/>
              <a:ext cx="237764" cy="31451"/>
            </a:xfrm>
            <a:custGeom>
              <a:avLst/>
              <a:gdLst>
                <a:gd name="connsiteX0" fmla="*/ 237685 w 237764"/>
                <a:gd name="connsiteY0" fmla="*/ 31451 h 31451"/>
                <a:gd name="connsiteX1" fmla="*/ 0 w 237764"/>
                <a:gd name="connsiteY1" fmla="*/ 31451 h 31451"/>
                <a:gd name="connsiteX2" fmla="*/ 0 w 237764"/>
                <a:gd name="connsiteY2" fmla="*/ 0 h 31451"/>
                <a:gd name="connsiteX3" fmla="*/ 237765 w 237764"/>
                <a:gd name="connsiteY3" fmla="*/ 0 h 31451"/>
                <a:gd name="connsiteX4" fmla="*/ 237765 w 237764"/>
                <a:gd name="connsiteY4" fmla="*/ 31451 h 31451"/>
                <a:gd name="connsiteX5" fmla="*/ 5842 w 237764"/>
                <a:gd name="connsiteY5" fmla="*/ 25529 h 31451"/>
                <a:gd name="connsiteX6" fmla="*/ 231763 w 237764"/>
                <a:gd name="connsiteY6" fmla="*/ 25529 h 31451"/>
                <a:gd name="connsiteX7" fmla="*/ 231763 w 237764"/>
                <a:gd name="connsiteY7" fmla="*/ 5922 h 31451"/>
                <a:gd name="connsiteX8" fmla="*/ 5842 w 237764"/>
                <a:gd name="connsiteY8" fmla="*/ 5922 h 31451"/>
                <a:gd name="connsiteX9" fmla="*/ 5842 w 237764"/>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64" h="31451">
                  <a:moveTo>
                    <a:pt x="237685" y="31451"/>
                  </a:moveTo>
                  <a:lnTo>
                    <a:pt x="0" y="31451"/>
                  </a:lnTo>
                  <a:cubicBezTo>
                    <a:pt x="0" y="31451"/>
                    <a:pt x="0" y="0"/>
                    <a:pt x="0" y="0"/>
                  </a:cubicBezTo>
                  <a:lnTo>
                    <a:pt x="237765" y="0"/>
                  </a:lnTo>
                  <a:lnTo>
                    <a:pt x="237765" y="31451"/>
                  </a:lnTo>
                  <a:close/>
                  <a:moveTo>
                    <a:pt x="5842" y="25529"/>
                  </a:moveTo>
                  <a:lnTo>
                    <a:pt x="231763" y="25529"/>
                  </a:lnTo>
                  <a:lnTo>
                    <a:pt x="231763" y="5922"/>
                  </a:lnTo>
                  <a:lnTo>
                    <a:pt x="5842" y="5922"/>
                  </a:lnTo>
                  <a:lnTo>
                    <a:pt x="584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6" name="Freeform: Shape 35">
              <a:extLst>
                <a:ext uri="{FF2B5EF4-FFF2-40B4-BE49-F238E27FC236}">
                  <a16:creationId xmlns:a16="http://schemas.microsoft.com/office/drawing/2014/main" id="{3189F63C-1EE9-4AA2-8417-538016F84C53}"/>
                </a:ext>
              </a:extLst>
            </p:cNvPr>
            <p:cNvSpPr/>
            <p:nvPr/>
          </p:nvSpPr>
          <p:spPr>
            <a:xfrm>
              <a:off x="1336433" y="117760"/>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451 w 31451"/>
                <a:gd name="connsiteY3" fmla="*/ 0 h 31451"/>
                <a:gd name="connsiteX4" fmla="*/ 31451 w 31451"/>
                <a:gd name="connsiteY4" fmla="*/ 31451 h 31451"/>
                <a:gd name="connsiteX5" fmla="*/ 5922 w 31451"/>
                <a:gd name="connsiteY5" fmla="*/ 25529 h 31451"/>
                <a:gd name="connsiteX6" fmla="*/ 25529 w 31451"/>
                <a:gd name="connsiteY6" fmla="*/ 25529 h 31451"/>
                <a:gd name="connsiteX7" fmla="*/ 25529 w 31451"/>
                <a:gd name="connsiteY7" fmla="*/ 5922 h 31451"/>
                <a:gd name="connsiteX8" fmla="*/ 5922 w 31451"/>
                <a:gd name="connsiteY8" fmla="*/ 5922 h 31451"/>
                <a:gd name="connsiteX9" fmla="*/ 5922 w 31451"/>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31451">
                  <a:moveTo>
                    <a:pt x="31451" y="31451"/>
                  </a:moveTo>
                  <a:lnTo>
                    <a:pt x="0" y="31451"/>
                  </a:lnTo>
                  <a:lnTo>
                    <a:pt x="0" y="0"/>
                  </a:lnTo>
                  <a:cubicBezTo>
                    <a:pt x="0" y="0"/>
                    <a:pt x="31451" y="0"/>
                    <a:pt x="31451" y="0"/>
                  </a:cubicBezTo>
                  <a:lnTo>
                    <a:pt x="31451" y="31451"/>
                  </a:lnTo>
                  <a:close/>
                  <a:moveTo>
                    <a:pt x="5922" y="25529"/>
                  </a:moveTo>
                  <a:lnTo>
                    <a:pt x="25529" y="25529"/>
                  </a:lnTo>
                  <a:lnTo>
                    <a:pt x="25529" y="5922"/>
                  </a:lnTo>
                  <a:lnTo>
                    <a:pt x="5922" y="5922"/>
                  </a:lnTo>
                  <a:lnTo>
                    <a:pt x="592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7" name="Freeform: Shape 36">
              <a:extLst>
                <a:ext uri="{FF2B5EF4-FFF2-40B4-BE49-F238E27FC236}">
                  <a16:creationId xmlns:a16="http://schemas.microsoft.com/office/drawing/2014/main" id="{16581DA5-816A-453B-9C71-5CC455C92E30}"/>
                </a:ext>
              </a:extLst>
            </p:cNvPr>
            <p:cNvSpPr/>
            <p:nvPr/>
          </p:nvSpPr>
          <p:spPr>
            <a:xfrm>
              <a:off x="1336433" y="143369"/>
              <a:ext cx="31451" cy="104597"/>
            </a:xfrm>
            <a:custGeom>
              <a:avLst/>
              <a:gdLst>
                <a:gd name="connsiteX0" fmla="*/ 31451 w 31451"/>
                <a:gd name="connsiteY0" fmla="*/ 104598 h 104597"/>
                <a:gd name="connsiteX1" fmla="*/ 0 w 31451"/>
                <a:gd name="connsiteY1" fmla="*/ 104598 h 104597"/>
                <a:gd name="connsiteX2" fmla="*/ 0 w 31451"/>
                <a:gd name="connsiteY2" fmla="*/ 0 h 104597"/>
                <a:gd name="connsiteX3" fmla="*/ 31451 w 31451"/>
                <a:gd name="connsiteY3" fmla="*/ 0 h 104597"/>
                <a:gd name="connsiteX4" fmla="*/ 31451 w 31451"/>
                <a:gd name="connsiteY4" fmla="*/ 104598 h 10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1" h="104597">
                  <a:moveTo>
                    <a:pt x="31451" y="104598"/>
                  </a:moveTo>
                  <a:lnTo>
                    <a:pt x="0" y="104598"/>
                  </a:lnTo>
                  <a:lnTo>
                    <a:pt x="0" y="0"/>
                  </a:lnTo>
                  <a:lnTo>
                    <a:pt x="31451" y="0"/>
                  </a:lnTo>
                  <a:lnTo>
                    <a:pt x="31451" y="104598"/>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8" name="Freeform: Shape 37">
              <a:extLst>
                <a:ext uri="{FF2B5EF4-FFF2-40B4-BE49-F238E27FC236}">
                  <a16:creationId xmlns:a16="http://schemas.microsoft.com/office/drawing/2014/main" id="{E6C65B20-1BC5-4301-9ACF-38DCB29965BD}"/>
                </a:ext>
              </a:extLst>
            </p:cNvPr>
            <p:cNvSpPr/>
            <p:nvPr/>
          </p:nvSpPr>
          <p:spPr>
            <a:xfrm>
              <a:off x="1336433" y="242045"/>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451 w 31451"/>
                <a:gd name="connsiteY3" fmla="*/ 0 h 31451"/>
                <a:gd name="connsiteX4" fmla="*/ 31451 w 31451"/>
                <a:gd name="connsiteY4" fmla="*/ 31451 h 31451"/>
                <a:gd name="connsiteX5" fmla="*/ 5922 w 31451"/>
                <a:gd name="connsiteY5" fmla="*/ 25529 h 31451"/>
                <a:gd name="connsiteX6" fmla="*/ 25529 w 31451"/>
                <a:gd name="connsiteY6" fmla="*/ 25529 h 31451"/>
                <a:gd name="connsiteX7" fmla="*/ 25529 w 31451"/>
                <a:gd name="connsiteY7" fmla="*/ 5922 h 31451"/>
                <a:gd name="connsiteX8" fmla="*/ 5922 w 31451"/>
                <a:gd name="connsiteY8" fmla="*/ 5922 h 31451"/>
                <a:gd name="connsiteX9" fmla="*/ 5922 w 31451"/>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31451">
                  <a:moveTo>
                    <a:pt x="31451" y="31451"/>
                  </a:moveTo>
                  <a:lnTo>
                    <a:pt x="0" y="31451"/>
                  </a:lnTo>
                  <a:lnTo>
                    <a:pt x="0" y="0"/>
                  </a:lnTo>
                  <a:lnTo>
                    <a:pt x="31451" y="0"/>
                  </a:lnTo>
                  <a:lnTo>
                    <a:pt x="31451" y="31451"/>
                  </a:lnTo>
                  <a:close/>
                  <a:moveTo>
                    <a:pt x="5922" y="25529"/>
                  </a:moveTo>
                  <a:lnTo>
                    <a:pt x="25529" y="25529"/>
                  </a:lnTo>
                  <a:lnTo>
                    <a:pt x="25529" y="5922"/>
                  </a:lnTo>
                  <a:cubicBezTo>
                    <a:pt x="25529" y="5922"/>
                    <a:pt x="5922" y="5922"/>
                    <a:pt x="5922" y="5922"/>
                  </a:cubicBezTo>
                  <a:lnTo>
                    <a:pt x="592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39" name="Freeform: Shape 38">
              <a:extLst>
                <a:ext uri="{FF2B5EF4-FFF2-40B4-BE49-F238E27FC236}">
                  <a16:creationId xmlns:a16="http://schemas.microsoft.com/office/drawing/2014/main" id="{DA45619F-8EB3-4B9C-A853-883AD0B51973}"/>
                </a:ext>
              </a:extLst>
            </p:cNvPr>
            <p:cNvSpPr/>
            <p:nvPr/>
          </p:nvSpPr>
          <p:spPr>
            <a:xfrm>
              <a:off x="1360042" y="979190"/>
              <a:ext cx="294825" cy="88592"/>
            </a:xfrm>
            <a:custGeom>
              <a:avLst/>
              <a:gdLst>
                <a:gd name="connsiteX0" fmla="*/ 294825 w 294825"/>
                <a:gd name="connsiteY0" fmla="*/ 88592 h 88592"/>
                <a:gd name="connsiteX1" fmla="*/ 0 w 294825"/>
                <a:gd name="connsiteY1" fmla="*/ 88592 h 88592"/>
                <a:gd name="connsiteX2" fmla="*/ 0 w 294825"/>
                <a:gd name="connsiteY2" fmla="*/ 57141 h 88592"/>
                <a:gd name="connsiteX3" fmla="*/ 263374 w 294825"/>
                <a:gd name="connsiteY3" fmla="*/ 57141 h 88592"/>
                <a:gd name="connsiteX4" fmla="*/ 263374 w 294825"/>
                <a:gd name="connsiteY4" fmla="*/ 0 h 88592"/>
                <a:gd name="connsiteX5" fmla="*/ 294825 w 294825"/>
                <a:gd name="connsiteY5" fmla="*/ 0 h 88592"/>
                <a:gd name="connsiteX6" fmla="*/ 294825 w 294825"/>
                <a:gd name="connsiteY6" fmla="*/ 88592 h 88592"/>
                <a:gd name="connsiteX7" fmla="*/ 5922 w 294825"/>
                <a:gd name="connsiteY7" fmla="*/ 82670 h 88592"/>
                <a:gd name="connsiteX8" fmla="*/ 288903 w 294825"/>
                <a:gd name="connsiteY8" fmla="*/ 82670 h 88592"/>
                <a:gd name="connsiteX9" fmla="*/ 288903 w 294825"/>
                <a:gd name="connsiteY9" fmla="*/ 5922 h 88592"/>
                <a:gd name="connsiteX10" fmla="*/ 269296 w 294825"/>
                <a:gd name="connsiteY10" fmla="*/ 5922 h 88592"/>
                <a:gd name="connsiteX11" fmla="*/ 269296 w 294825"/>
                <a:gd name="connsiteY11" fmla="*/ 63063 h 88592"/>
                <a:gd name="connsiteX12" fmla="*/ 5842 w 294825"/>
                <a:gd name="connsiteY12" fmla="*/ 63063 h 88592"/>
                <a:gd name="connsiteX13" fmla="*/ 5842 w 294825"/>
                <a:gd name="connsiteY13" fmla="*/ 82670 h 8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25" h="88592">
                  <a:moveTo>
                    <a:pt x="294825" y="88592"/>
                  </a:moveTo>
                  <a:lnTo>
                    <a:pt x="0" y="88592"/>
                  </a:lnTo>
                  <a:lnTo>
                    <a:pt x="0" y="57141"/>
                  </a:lnTo>
                  <a:lnTo>
                    <a:pt x="263374" y="57141"/>
                  </a:lnTo>
                  <a:lnTo>
                    <a:pt x="263374" y="0"/>
                  </a:lnTo>
                  <a:cubicBezTo>
                    <a:pt x="263374" y="0"/>
                    <a:pt x="294825" y="0"/>
                    <a:pt x="294825" y="0"/>
                  </a:cubicBezTo>
                  <a:lnTo>
                    <a:pt x="294825" y="88592"/>
                  </a:lnTo>
                  <a:close/>
                  <a:moveTo>
                    <a:pt x="5922" y="82670"/>
                  </a:moveTo>
                  <a:lnTo>
                    <a:pt x="288903" y="82670"/>
                  </a:lnTo>
                  <a:lnTo>
                    <a:pt x="288903" y="5922"/>
                  </a:lnTo>
                  <a:cubicBezTo>
                    <a:pt x="288903" y="5922"/>
                    <a:pt x="269296" y="5922"/>
                    <a:pt x="269296" y="5922"/>
                  </a:cubicBezTo>
                  <a:lnTo>
                    <a:pt x="269296" y="63063"/>
                  </a:lnTo>
                  <a:cubicBezTo>
                    <a:pt x="269296" y="63063"/>
                    <a:pt x="5842" y="63063"/>
                    <a:pt x="5842" y="63063"/>
                  </a:cubicBezTo>
                  <a:lnTo>
                    <a:pt x="5842" y="82670"/>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0" name="Freeform: Shape 39">
              <a:extLst>
                <a:ext uri="{FF2B5EF4-FFF2-40B4-BE49-F238E27FC236}">
                  <a16:creationId xmlns:a16="http://schemas.microsoft.com/office/drawing/2014/main" id="{410CCCCA-DB48-4586-BE4F-1D4A384BB560}"/>
                </a:ext>
              </a:extLst>
            </p:cNvPr>
            <p:cNvSpPr/>
            <p:nvPr/>
          </p:nvSpPr>
          <p:spPr>
            <a:xfrm>
              <a:off x="1361962" y="242045"/>
              <a:ext cx="99315" cy="31451"/>
            </a:xfrm>
            <a:custGeom>
              <a:avLst/>
              <a:gdLst>
                <a:gd name="connsiteX0" fmla="*/ 99315 w 99315"/>
                <a:gd name="connsiteY0" fmla="*/ 31451 h 31451"/>
                <a:gd name="connsiteX1" fmla="*/ 0 w 99315"/>
                <a:gd name="connsiteY1" fmla="*/ 31451 h 31451"/>
                <a:gd name="connsiteX2" fmla="*/ 0 w 99315"/>
                <a:gd name="connsiteY2" fmla="*/ 0 h 31451"/>
                <a:gd name="connsiteX3" fmla="*/ 99315 w 99315"/>
                <a:gd name="connsiteY3" fmla="*/ 0 h 31451"/>
                <a:gd name="connsiteX4" fmla="*/ 99315 w 99315"/>
                <a:gd name="connsiteY4" fmla="*/ 31451 h 31451"/>
                <a:gd name="connsiteX5" fmla="*/ 5922 w 99315"/>
                <a:gd name="connsiteY5" fmla="*/ 25529 h 31451"/>
                <a:gd name="connsiteX6" fmla="*/ 93393 w 99315"/>
                <a:gd name="connsiteY6" fmla="*/ 25529 h 31451"/>
                <a:gd name="connsiteX7" fmla="*/ 93393 w 99315"/>
                <a:gd name="connsiteY7" fmla="*/ 5922 h 31451"/>
                <a:gd name="connsiteX8" fmla="*/ 5922 w 99315"/>
                <a:gd name="connsiteY8" fmla="*/ 5922 h 31451"/>
                <a:gd name="connsiteX9" fmla="*/ 5922 w 99315"/>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15" h="31451">
                  <a:moveTo>
                    <a:pt x="99315" y="31451"/>
                  </a:moveTo>
                  <a:lnTo>
                    <a:pt x="0" y="31451"/>
                  </a:lnTo>
                  <a:lnTo>
                    <a:pt x="0" y="0"/>
                  </a:lnTo>
                  <a:lnTo>
                    <a:pt x="99315" y="0"/>
                  </a:lnTo>
                  <a:lnTo>
                    <a:pt x="99315" y="31451"/>
                  </a:lnTo>
                  <a:close/>
                  <a:moveTo>
                    <a:pt x="5922" y="25529"/>
                  </a:moveTo>
                  <a:lnTo>
                    <a:pt x="93393" y="25529"/>
                  </a:lnTo>
                  <a:lnTo>
                    <a:pt x="93393" y="5922"/>
                  </a:lnTo>
                  <a:lnTo>
                    <a:pt x="5922" y="5922"/>
                  </a:lnTo>
                  <a:lnTo>
                    <a:pt x="592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1" name="Freeform: Shape 40">
              <a:extLst>
                <a:ext uri="{FF2B5EF4-FFF2-40B4-BE49-F238E27FC236}">
                  <a16:creationId xmlns:a16="http://schemas.microsoft.com/office/drawing/2014/main" id="{8A4997D7-F7F0-4F49-AE40-D5B13765F269}"/>
                </a:ext>
              </a:extLst>
            </p:cNvPr>
            <p:cNvSpPr/>
            <p:nvPr/>
          </p:nvSpPr>
          <p:spPr>
            <a:xfrm>
              <a:off x="1455356" y="117760"/>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451 w 31451"/>
                <a:gd name="connsiteY3" fmla="*/ 0 h 31451"/>
                <a:gd name="connsiteX4" fmla="*/ 31451 w 31451"/>
                <a:gd name="connsiteY4" fmla="*/ 31451 h 31451"/>
                <a:gd name="connsiteX5" fmla="*/ 5922 w 31451"/>
                <a:gd name="connsiteY5" fmla="*/ 25529 h 31451"/>
                <a:gd name="connsiteX6" fmla="*/ 25529 w 31451"/>
                <a:gd name="connsiteY6" fmla="*/ 25529 h 31451"/>
                <a:gd name="connsiteX7" fmla="*/ 25529 w 31451"/>
                <a:gd name="connsiteY7" fmla="*/ 5922 h 31451"/>
                <a:gd name="connsiteX8" fmla="*/ 5922 w 31451"/>
                <a:gd name="connsiteY8" fmla="*/ 5922 h 31451"/>
                <a:gd name="connsiteX9" fmla="*/ 5922 w 31451"/>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31451">
                  <a:moveTo>
                    <a:pt x="31451" y="31451"/>
                  </a:moveTo>
                  <a:lnTo>
                    <a:pt x="0" y="31451"/>
                  </a:lnTo>
                  <a:lnTo>
                    <a:pt x="0" y="0"/>
                  </a:lnTo>
                  <a:cubicBezTo>
                    <a:pt x="0" y="0"/>
                    <a:pt x="31451" y="0"/>
                    <a:pt x="31451" y="0"/>
                  </a:cubicBezTo>
                  <a:lnTo>
                    <a:pt x="31451" y="31451"/>
                  </a:lnTo>
                  <a:close/>
                  <a:moveTo>
                    <a:pt x="5922" y="25529"/>
                  </a:moveTo>
                  <a:lnTo>
                    <a:pt x="25529" y="25529"/>
                  </a:lnTo>
                  <a:lnTo>
                    <a:pt x="25529" y="5922"/>
                  </a:lnTo>
                  <a:lnTo>
                    <a:pt x="5922" y="5922"/>
                  </a:lnTo>
                  <a:lnTo>
                    <a:pt x="592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2" name="Freeform: Shape 41">
              <a:extLst>
                <a:ext uri="{FF2B5EF4-FFF2-40B4-BE49-F238E27FC236}">
                  <a16:creationId xmlns:a16="http://schemas.microsoft.com/office/drawing/2014/main" id="{7D470BDD-707F-45BD-A993-A955402F5003}"/>
                </a:ext>
              </a:extLst>
            </p:cNvPr>
            <p:cNvSpPr/>
            <p:nvPr/>
          </p:nvSpPr>
          <p:spPr>
            <a:xfrm>
              <a:off x="1455356" y="143369"/>
              <a:ext cx="31451" cy="104597"/>
            </a:xfrm>
            <a:custGeom>
              <a:avLst/>
              <a:gdLst>
                <a:gd name="connsiteX0" fmla="*/ 31451 w 31451"/>
                <a:gd name="connsiteY0" fmla="*/ 104598 h 104597"/>
                <a:gd name="connsiteX1" fmla="*/ 0 w 31451"/>
                <a:gd name="connsiteY1" fmla="*/ 104598 h 104597"/>
                <a:gd name="connsiteX2" fmla="*/ 0 w 31451"/>
                <a:gd name="connsiteY2" fmla="*/ 0 h 104597"/>
                <a:gd name="connsiteX3" fmla="*/ 31451 w 31451"/>
                <a:gd name="connsiteY3" fmla="*/ 0 h 104597"/>
                <a:gd name="connsiteX4" fmla="*/ 31451 w 31451"/>
                <a:gd name="connsiteY4" fmla="*/ 104598 h 104597"/>
                <a:gd name="connsiteX5" fmla="*/ 5922 w 31451"/>
                <a:gd name="connsiteY5" fmla="*/ 98676 h 104597"/>
                <a:gd name="connsiteX6" fmla="*/ 25529 w 31451"/>
                <a:gd name="connsiteY6" fmla="*/ 98676 h 104597"/>
                <a:gd name="connsiteX7" fmla="*/ 25529 w 31451"/>
                <a:gd name="connsiteY7" fmla="*/ 5922 h 104597"/>
                <a:gd name="connsiteX8" fmla="*/ 5922 w 31451"/>
                <a:gd name="connsiteY8" fmla="*/ 5922 h 104597"/>
                <a:gd name="connsiteX9" fmla="*/ 5922 w 31451"/>
                <a:gd name="connsiteY9" fmla="*/ 98676 h 10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104597">
                  <a:moveTo>
                    <a:pt x="31451" y="104598"/>
                  </a:moveTo>
                  <a:lnTo>
                    <a:pt x="0" y="104598"/>
                  </a:lnTo>
                  <a:lnTo>
                    <a:pt x="0" y="0"/>
                  </a:lnTo>
                  <a:lnTo>
                    <a:pt x="31451" y="0"/>
                  </a:lnTo>
                  <a:lnTo>
                    <a:pt x="31451" y="104598"/>
                  </a:lnTo>
                  <a:close/>
                  <a:moveTo>
                    <a:pt x="5922" y="98676"/>
                  </a:moveTo>
                  <a:lnTo>
                    <a:pt x="25529" y="98676"/>
                  </a:lnTo>
                  <a:lnTo>
                    <a:pt x="25529" y="5922"/>
                  </a:lnTo>
                  <a:lnTo>
                    <a:pt x="5922" y="5922"/>
                  </a:lnTo>
                  <a:lnTo>
                    <a:pt x="5922" y="98676"/>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3" name="Freeform: Shape 42">
              <a:extLst>
                <a:ext uri="{FF2B5EF4-FFF2-40B4-BE49-F238E27FC236}">
                  <a16:creationId xmlns:a16="http://schemas.microsoft.com/office/drawing/2014/main" id="{F8ABE6E6-4E81-4795-917E-DEDB569BCD4E}"/>
                </a:ext>
              </a:extLst>
            </p:cNvPr>
            <p:cNvSpPr/>
            <p:nvPr/>
          </p:nvSpPr>
          <p:spPr>
            <a:xfrm>
              <a:off x="1455356" y="267494"/>
              <a:ext cx="31451" cy="94434"/>
            </a:xfrm>
            <a:custGeom>
              <a:avLst/>
              <a:gdLst>
                <a:gd name="connsiteX0" fmla="*/ 31451 w 31451"/>
                <a:gd name="connsiteY0" fmla="*/ 94434 h 94434"/>
                <a:gd name="connsiteX1" fmla="*/ 0 w 31451"/>
                <a:gd name="connsiteY1" fmla="*/ 94434 h 94434"/>
                <a:gd name="connsiteX2" fmla="*/ 0 w 31451"/>
                <a:gd name="connsiteY2" fmla="*/ 0 h 94434"/>
                <a:gd name="connsiteX3" fmla="*/ 31451 w 31451"/>
                <a:gd name="connsiteY3" fmla="*/ 0 h 94434"/>
                <a:gd name="connsiteX4" fmla="*/ 31451 w 31451"/>
                <a:gd name="connsiteY4" fmla="*/ 94434 h 94434"/>
                <a:gd name="connsiteX5" fmla="*/ 5922 w 31451"/>
                <a:gd name="connsiteY5" fmla="*/ 88512 h 94434"/>
                <a:gd name="connsiteX6" fmla="*/ 25529 w 31451"/>
                <a:gd name="connsiteY6" fmla="*/ 88512 h 94434"/>
                <a:gd name="connsiteX7" fmla="*/ 25529 w 31451"/>
                <a:gd name="connsiteY7" fmla="*/ 6002 h 94434"/>
                <a:gd name="connsiteX8" fmla="*/ 5922 w 31451"/>
                <a:gd name="connsiteY8" fmla="*/ 6002 h 94434"/>
                <a:gd name="connsiteX9" fmla="*/ 5922 w 31451"/>
                <a:gd name="connsiteY9" fmla="*/ 88512 h 9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94434">
                  <a:moveTo>
                    <a:pt x="31451" y="94434"/>
                  </a:moveTo>
                  <a:lnTo>
                    <a:pt x="0" y="94434"/>
                  </a:lnTo>
                  <a:lnTo>
                    <a:pt x="0" y="0"/>
                  </a:lnTo>
                  <a:lnTo>
                    <a:pt x="31451" y="0"/>
                  </a:lnTo>
                  <a:lnTo>
                    <a:pt x="31451" y="94434"/>
                  </a:lnTo>
                  <a:close/>
                  <a:moveTo>
                    <a:pt x="5922" y="88512"/>
                  </a:moveTo>
                  <a:lnTo>
                    <a:pt x="25529" y="88512"/>
                  </a:lnTo>
                  <a:lnTo>
                    <a:pt x="25529" y="6002"/>
                  </a:lnTo>
                  <a:lnTo>
                    <a:pt x="5922" y="6002"/>
                  </a:lnTo>
                  <a:lnTo>
                    <a:pt x="5922" y="88512"/>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4" name="Freeform: Shape 43">
              <a:extLst>
                <a:ext uri="{FF2B5EF4-FFF2-40B4-BE49-F238E27FC236}">
                  <a16:creationId xmlns:a16="http://schemas.microsoft.com/office/drawing/2014/main" id="{6BE3FE8C-DD2A-47FD-BBF0-F622ECCC77A3}"/>
                </a:ext>
              </a:extLst>
            </p:cNvPr>
            <p:cNvSpPr/>
            <p:nvPr/>
          </p:nvSpPr>
          <p:spPr>
            <a:xfrm>
              <a:off x="1455356" y="356006"/>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451 w 31451"/>
                <a:gd name="connsiteY3" fmla="*/ 0 h 31451"/>
                <a:gd name="connsiteX4" fmla="*/ 31451 w 31451"/>
                <a:gd name="connsiteY4" fmla="*/ 31451 h 31451"/>
                <a:gd name="connsiteX5" fmla="*/ 5922 w 31451"/>
                <a:gd name="connsiteY5" fmla="*/ 25529 h 31451"/>
                <a:gd name="connsiteX6" fmla="*/ 25529 w 31451"/>
                <a:gd name="connsiteY6" fmla="*/ 25529 h 31451"/>
                <a:gd name="connsiteX7" fmla="*/ 25529 w 31451"/>
                <a:gd name="connsiteY7" fmla="*/ 5922 h 31451"/>
                <a:gd name="connsiteX8" fmla="*/ 5922 w 31451"/>
                <a:gd name="connsiteY8" fmla="*/ 5922 h 31451"/>
                <a:gd name="connsiteX9" fmla="*/ 5922 w 31451"/>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31451">
                  <a:moveTo>
                    <a:pt x="31451" y="31451"/>
                  </a:moveTo>
                  <a:lnTo>
                    <a:pt x="0" y="31451"/>
                  </a:lnTo>
                  <a:lnTo>
                    <a:pt x="0" y="0"/>
                  </a:lnTo>
                  <a:lnTo>
                    <a:pt x="31451" y="0"/>
                  </a:lnTo>
                  <a:lnTo>
                    <a:pt x="31451" y="31451"/>
                  </a:lnTo>
                  <a:close/>
                  <a:moveTo>
                    <a:pt x="5922" y="25529"/>
                  </a:moveTo>
                  <a:lnTo>
                    <a:pt x="25529" y="25529"/>
                  </a:lnTo>
                  <a:lnTo>
                    <a:pt x="25529" y="5922"/>
                  </a:lnTo>
                  <a:cubicBezTo>
                    <a:pt x="25529" y="5922"/>
                    <a:pt x="5922" y="5922"/>
                    <a:pt x="5922" y="5922"/>
                  </a:cubicBezTo>
                  <a:lnTo>
                    <a:pt x="592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5" name="Freeform: Shape 44">
              <a:extLst>
                <a:ext uri="{FF2B5EF4-FFF2-40B4-BE49-F238E27FC236}">
                  <a16:creationId xmlns:a16="http://schemas.microsoft.com/office/drawing/2014/main" id="{13985A4C-8BAB-4EA3-BDF7-97BEC70CA4F0}"/>
                </a:ext>
              </a:extLst>
            </p:cNvPr>
            <p:cNvSpPr/>
            <p:nvPr/>
          </p:nvSpPr>
          <p:spPr>
            <a:xfrm>
              <a:off x="1455356" y="381615"/>
              <a:ext cx="31451" cy="212076"/>
            </a:xfrm>
            <a:custGeom>
              <a:avLst/>
              <a:gdLst>
                <a:gd name="connsiteX0" fmla="*/ 31451 w 31451"/>
                <a:gd name="connsiteY0" fmla="*/ 212076 h 212076"/>
                <a:gd name="connsiteX1" fmla="*/ 0 w 31451"/>
                <a:gd name="connsiteY1" fmla="*/ 212076 h 212076"/>
                <a:gd name="connsiteX2" fmla="*/ 0 w 31451"/>
                <a:gd name="connsiteY2" fmla="*/ 0 h 212076"/>
                <a:gd name="connsiteX3" fmla="*/ 31451 w 31451"/>
                <a:gd name="connsiteY3" fmla="*/ 0 h 212076"/>
                <a:gd name="connsiteX4" fmla="*/ 31451 w 31451"/>
                <a:gd name="connsiteY4" fmla="*/ 212076 h 212076"/>
                <a:gd name="connsiteX5" fmla="*/ 5922 w 31451"/>
                <a:gd name="connsiteY5" fmla="*/ 206154 h 212076"/>
                <a:gd name="connsiteX6" fmla="*/ 25529 w 31451"/>
                <a:gd name="connsiteY6" fmla="*/ 206154 h 212076"/>
                <a:gd name="connsiteX7" fmla="*/ 25529 w 31451"/>
                <a:gd name="connsiteY7" fmla="*/ 5922 h 212076"/>
                <a:gd name="connsiteX8" fmla="*/ 5922 w 31451"/>
                <a:gd name="connsiteY8" fmla="*/ 5922 h 212076"/>
                <a:gd name="connsiteX9" fmla="*/ 5922 w 31451"/>
                <a:gd name="connsiteY9" fmla="*/ 206154 h 21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212076">
                  <a:moveTo>
                    <a:pt x="31451" y="212076"/>
                  </a:moveTo>
                  <a:lnTo>
                    <a:pt x="0" y="212076"/>
                  </a:lnTo>
                  <a:cubicBezTo>
                    <a:pt x="0" y="212076"/>
                    <a:pt x="0" y="0"/>
                    <a:pt x="0" y="0"/>
                  </a:cubicBezTo>
                  <a:lnTo>
                    <a:pt x="31451" y="0"/>
                  </a:lnTo>
                  <a:lnTo>
                    <a:pt x="31451" y="212076"/>
                  </a:lnTo>
                  <a:close/>
                  <a:moveTo>
                    <a:pt x="5922" y="206154"/>
                  </a:moveTo>
                  <a:lnTo>
                    <a:pt x="25529" y="206154"/>
                  </a:lnTo>
                  <a:lnTo>
                    <a:pt x="25529" y="5922"/>
                  </a:lnTo>
                  <a:cubicBezTo>
                    <a:pt x="25529" y="5922"/>
                    <a:pt x="5922" y="5922"/>
                    <a:pt x="5922" y="5922"/>
                  </a:cubicBezTo>
                  <a:lnTo>
                    <a:pt x="5922" y="206154"/>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6" name="Freeform: Shape 45">
              <a:extLst>
                <a:ext uri="{FF2B5EF4-FFF2-40B4-BE49-F238E27FC236}">
                  <a16:creationId xmlns:a16="http://schemas.microsoft.com/office/drawing/2014/main" id="{DD6416F0-B3F7-427E-81B5-E763D42E95AF}"/>
                </a:ext>
              </a:extLst>
            </p:cNvPr>
            <p:cNvSpPr/>
            <p:nvPr/>
          </p:nvSpPr>
          <p:spPr>
            <a:xfrm>
              <a:off x="1406698" y="539032"/>
              <a:ext cx="128765" cy="128846"/>
            </a:xfrm>
            <a:custGeom>
              <a:avLst/>
              <a:gdLst>
                <a:gd name="connsiteX0" fmla="*/ 128766 w 128765"/>
                <a:gd name="connsiteY0" fmla="*/ 128847 h 128846"/>
                <a:gd name="connsiteX1" fmla="*/ 0 w 128765"/>
                <a:gd name="connsiteY1" fmla="*/ 128847 h 128846"/>
                <a:gd name="connsiteX2" fmla="*/ 0 w 128765"/>
                <a:gd name="connsiteY2" fmla="*/ 0 h 128846"/>
                <a:gd name="connsiteX3" fmla="*/ 128766 w 128765"/>
                <a:gd name="connsiteY3" fmla="*/ 0 h 128846"/>
                <a:gd name="connsiteX4" fmla="*/ 128766 w 128765"/>
                <a:gd name="connsiteY4" fmla="*/ 128847 h 128846"/>
                <a:gd name="connsiteX5" fmla="*/ 24249 w 128765"/>
                <a:gd name="connsiteY5" fmla="*/ 104598 h 128846"/>
                <a:gd name="connsiteX6" fmla="*/ 104517 w 128765"/>
                <a:gd name="connsiteY6" fmla="*/ 104598 h 128846"/>
                <a:gd name="connsiteX7" fmla="*/ 104517 w 128765"/>
                <a:gd name="connsiteY7" fmla="*/ 24249 h 128846"/>
                <a:gd name="connsiteX8" fmla="*/ 24249 w 128765"/>
                <a:gd name="connsiteY8" fmla="*/ 24249 h 128846"/>
                <a:gd name="connsiteX9" fmla="*/ 24249 w 128765"/>
                <a:gd name="connsiteY9" fmla="*/ 104598 h 12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765" h="128846">
                  <a:moveTo>
                    <a:pt x="128766" y="128847"/>
                  </a:moveTo>
                  <a:lnTo>
                    <a:pt x="0" y="128847"/>
                  </a:lnTo>
                  <a:cubicBezTo>
                    <a:pt x="0" y="128847"/>
                    <a:pt x="0" y="0"/>
                    <a:pt x="0" y="0"/>
                  </a:cubicBezTo>
                  <a:lnTo>
                    <a:pt x="128766" y="0"/>
                  </a:lnTo>
                  <a:lnTo>
                    <a:pt x="128766" y="128847"/>
                  </a:lnTo>
                  <a:close/>
                  <a:moveTo>
                    <a:pt x="24249" y="104598"/>
                  </a:moveTo>
                  <a:lnTo>
                    <a:pt x="104517" y="104598"/>
                  </a:lnTo>
                  <a:lnTo>
                    <a:pt x="104517" y="24249"/>
                  </a:lnTo>
                  <a:lnTo>
                    <a:pt x="24249" y="24249"/>
                  </a:lnTo>
                  <a:lnTo>
                    <a:pt x="24249" y="104598"/>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7" name="Freeform: Shape 46">
              <a:extLst>
                <a:ext uri="{FF2B5EF4-FFF2-40B4-BE49-F238E27FC236}">
                  <a16:creationId xmlns:a16="http://schemas.microsoft.com/office/drawing/2014/main" id="{8767FC04-C61F-462D-991A-473D0B05A5B3}"/>
                </a:ext>
              </a:extLst>
            </p:cNvPr>
            <p:cNvSpPr/>
            <p:nvPr/>
          </p:nvSpPr>
          <p:spPr>
            <a:xfrm>
              <a:off x="1455356" y="613298"/>
              <a:ext cx="173982" cy="371894"/>
            </a:xfrm>
            <a:custGeom>
              <a:avLst/>
              <a:gdLst>
                <a:gd name="connsiteX0" fmla="*/ 173982 w 173982"/>
                <a:gd name="connsiteY0" fmla="*/ 371894 h 371894"/>
                <a:gd name="connsiteX1" fmla="*/ 0 w 173982"/>
                <a:gd name="connsiteY1" fmla="*/ 371894 h 371894"/>
                <a:gd name="connsiteX2" fmla="*/ 0 w 173982"/>
                <a:gd name="connsiteY2" fmla="*/ 0 h 371894"/>
                <a:gd name="connsiteX3" fmla="*/ 31451 w 173982"/>
                <a:gd name="connsiteY3" fmla="*/ 0 h 371894"/>
                <a:gd name="connsiteX4" fmla="*/ 31451 w 173982"/>
                <a:gd name="connsiteY4" fmla="*/ 340523 h 371894"/>
                <a:gd name="connsiteX5" fmla="*/ 173982 w 173982"/>
                <a:gd name="connsiteY5" fmla="*/ 340523 h 371894"/>
                <a:gd name="connsiteX6" fmla="*/ 173982 w 173982"/>
                <a:gd name="connsiteY6" fmla="*/ 371894 h 371894"/>
                <a:gd name="connsiteX7" fmla="*/ 5922 w 173982"/>
                <a:gd name="connsiteY7" fmla="*/ 365972 h 371894"/>
                <a:gd name="connsiteX8" fmla="*/ 168060 w 173982"/>
                <a:gd name="connsiteY8" fmla="*/ 365972 h 371894"/>
                <a:gd name="connsiteX9" fmla="*/ 168060 w 173982"/>
                <a:gd name="connsiteY9" fmla="*/ 346365 h 371894"/>
                <a:gd name="connsiteX10" fmla="*/ 25529 w 173982"/>
                <a:gd name="connsiteY10" fmla="*/ 346365 h 371894"/>
                <a:gd name="connsiteX11" fmla="*/ 25529 w 173982"/>
                <a:gd name="connsiteY11" fmla="*/ 5922 h 371894"/>
                <a:gd name="connsiteX12" fmla="*/ 5922 w 173982"/>
                <a:gd name="connsiteY12" fmla="*/ 5922 h 371894"/>
                <a:gd name="connsiteX13" fmla="*/ 5922 w 173982"/>
                <a:gd name="connsiteY13" fmla="*/ 365972 h 3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82" h="371894">
                  <a:moveTo>
                    <a:pt x="173982" y="371894"/>
                  </a:moveTo>
                  <a:lnTo>
                    <a:pt x="0" y="371894"/>
                  </a:lnTo>
                  <a:lnTo>
                    <a:pt x="0" y="0"/>
                  </a:lnTo>
                  <a:lnTo>
                    <a:pt x="31451" y="0"/>
                  </a:lnTo>
                  <a:lnTo>
                    <a:pt x="31451" y="340523"/>
                  </a:lnTo>
                  <a:lnTo>
                    <a:pt x="173982" y="340523"/>
                  </a:lnTo>
                  <a:lnTo>
                    <a:pt x="173982" y="371894"/>
                  </a:lnTo>
                  <a:close/>
                  <a:moveTo>
                    <a:pt x="5922" y="365972"/>
                  </a:moveTo>
                  <a:lnTo>
                    <a:pt x="168060" y="365972"/>
                  </a:lnTo>
                  <a:lnTo>
                    <a:pt x="168060" y="346365"/>
                  </a:lnTo>
                  <a:lnTo>
                    <a:pt x="25529" y="346365"/>
                  </a:lnTo>
                  <a:lnTo>
                    <a:pt x="25529" y="5922"/>
                  </a:lnTo>
                  <a:lnTo>
                    <a:pt x="5922" y="5922"/>
                  </a:lnTo>
                  <a:lnTo>
                    <a:pt x="5922" y="365972"/>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8" name="Freeform: Shape 47">
              <a:extLst>
                <a:ext uri="{FF2B5EF4-FFF2-40B4-BE49-F238E27FC236}">
                  <a16:creationId xmlns:a16="http://schemas.microsoft.com/office/drawing/2014/main" id="{CD7300E2-F29F-494B-B4E5-A9C61DC96F16}"/>
                </a:ext>
              </a:extLst>
            </p:cNvPr>
            <p:cNvSpPr/>
            <p:nvPr/>
          </p:nvSpPr>
          <p:spPr>
            <a:xfrm>
              <a:off x="1480965" y="117760"/>
              <a:ext cx="99555" cy="130206"/>
            </a:xfrm>
            <a:custGeom>
              <a:avLst/>
              <a:gdLst>
                <a:gd name="connsiteX0" fmla="*/ 99476 w 99555"/>
                <a:gd name="connsiteY0" fmla="*/ 130207 h 130206"/>
                <a:gd name="connsiteX1" fmla="*/ 68104 w 99555"/>
                <a:gd name="connsiteY1" fmla="*/ 130207 h 130206"/>
                <a:gd name="connsiteX2" fmla="*/ 68104 w 99555"/>
                <a:gd name="connsiteY2" fmla="*/ 31451 h 130206"/>
                <a:gd name="connsiteX3" fmla="*/ 0 w 99555"/>
                <a:gd name="connsiteY3" fmla="*/ 31451 h 130206"/>
                <a:gd name="connsiteX4" fmla="*/ 0 w 99555"/>
                <a:gd name="connsiteY4" fmla="*/ 0 h 130206"/>
                <a:gd name="connsiteX5" fmla="*/ 99556 w 99555"/>
                <a:gd name="connsiteY5" fmla="*/ 0 h 130206"/>
                <a:gd name="connsiteX6" fmla="*/ 99556 w 99555"/>
                <a:gd name="connsiteY6" fmla="*/ 130127 h 130206"/>
                <a:gd name="connsiteX7" fmla="*/ 74026 w 99555"/>
                <a:gd name="connsiteY7" fmla="*/ 124285 h 130206"/>
                <a:gd name="connsiteX8" fmla="*/ 93633 w 99555"/>
                <a:gd name="connsiteY8" fmla="*/ 124285 h 130206"/>
                <a:gd name="connsiteX9" fmla="*/ 93633 w 99555"/>
                <a:gd name="connsiteY9" fmla="*/ 6002 h 130206"/>
                <a:gd name="connsiteX10" fmla="*/ 5842 w 99555"/>
                <a:gd name="connsiteY10" fmla="*/ 6002 h 130206"/>
                <a:gd name="connsiteX11" fmla="*/ 5842 w 99555"/>
                <a:gd name="connsiteY11" fmla="*/ 25609 h 130206"/>
                <a:gd name="connsiteX12" fmla="*/ 74026 w 99555"/>
                <a:gd name="connsiteY12" fmla="*/ 25609 h 130206"/>
                <a:gd name="connsiteX13" fmla="*/ 74026 w 99555"/>
                <a:gd name="connsiteY13" fmla="*/ 124285 h 13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555" h="130206">
                  <a:moveTo>
                    <a:pt x="99476" y="130207"/>
                  </a:moveTo>
                  <a:lnTo>
                    <a:pt x="68104" y="130207"/>
                  </a:lnTo>
                  <a:cubicBezTo>
                    <a:pt x="68104" y="130207"/>
                    <a:pt x="68104" y="31451"/>
                    <a:pt x="68104" y="31451"/>
                  </a:cubicBezTo>
                  <a:lnTo>
                    <a:pt x="0" y="31451"/>
                  </a:lnTo>
                  <a:lnTo>
                    <a:pt x="0" y="0"/>
                  </a:lnTo>
                  <a:lnTo>
                    <a:pt x="99556" y="0"/>
                  </a:lnTo>
                  <a:cubicBezTo>
                    <a:pt x="99556" y="0"/>
                    <a:pt x="99556" y="130127"/>
                    <a:pt x="99556" y="130127"/>
                  </a:cubicBezTo>
                  <a:close/>
                  <a:moveTo>
                    <a:pt x="74026" y="124285"/>
                  </a:moveTo>
                  <a:lnTo>
                    <a:pt x="93633" y="124285"/>
                  </a:lnTo>
                  <a:lnTo>
                    <a:pt x="93633" y="6002"/>
                  </a:lnTo>
                  <a:lnTo>
                    <a:pt x="5842" y="6002"/>
                  </a:lnTo>
                  <a:lnTo>
                    <a:pt x="5842" y="25609"/>
                  </a:lnTo>
                  <a:lnTo>
                    <a:pt x="74026" y="25609"/>
                  </a:lnTo>
                  <a:lnTo>
                    <a:pt x="74026" y="124285"/>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49" name="Freeform: Shape 48">
              <a:extLst>
                <a:ext uri="{FF2B5EF4-FFF2-40B4-BE49-F238E27FC236}">
                  <a16:creationId xmlns:a16="http://schemas.microsoft.com/office/drawing/2014/main" id="{091BA60E-B5B6-47C0-B30E-E8599F3A25CD}"/>
                </a:ext>
              </a:extLst>
            </p:cNvPr>
            <p:cNvSpPr/>
            <p:nvPr/>
          </p:nvSpPr>
          <p:spPr>
            <a:xfrm>
              <a:off x="1549069" y="242045"/>
              <a:ext cx="31371" cy="31451"/>
            </a:xfrm>
            <a:custGeom>
              <a:avLst/>
              <a:gdLst>
                <a:gd name="connsiteX0" fmla="*/ 31371 w 31371"/>
                <a:gd name="connsiteY0" fmla="*/ 31451 h 31451"/>
                <a:gd name="connsiteX1" fmla="*/ 0 w 31371"/>
                <a:gd name="connsiteY1" fmla="*/ 31451 h 31451"/>
                <a:gd name="connsiteX2" fmla="*/ 0 w 31371"/>
                <a:gd name="connsiteY2" fmla="*/ 0 h 31451"/>
                <a:gd name="connsiteX3" fmla="*/ 31371 w 31371"/>
                <a:gd name="connsiteY3" fmla="*/ 0 h 31451"/>
                <a:gd name="connsiteX4" fmla="*/ 31371 w 31371"/>
                <a:gd name="connsiteY4" fmla="*/ 31451 h 3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71" h="31451">
                  <a:moveTo>
                    <a:pt x="31371" y="31451"/>
                  </a:moveTo>
                  <a:lnTo>
                    <a:pt x="0" y="31451"/>
                  </a:lnTo>
                  <a:lnTo>
                    <a:pt x="0" y="0"/>
                  </a:lnTo>
                  <a:lnTo>
                    <a:pt x="31371" y="0"/>
                  </a:lnTo>
                  <a:lnTo>
                    <a:pt x="31371" y="31451"/>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50" name="Freeform: Shape 49">
              <a:extLst>
                <a:ext uri="{FF2B5EF4-FFF2-40B4-BE49-F238E27FC236}">
                  <a16:creationId xmlns:a16="http://schemas.microsoft.com/office/drawing/2014/main" id="{E44FEA26-1924-43C8-AC75-C504D41445BF}"/>
                </a:ext>
              </a:extLst>
            </p:cNvPr>
            <p:cNvSpPr/>
            <p:nvPr/>
          </p:nvSpPr>
          <p:spPr>
            <a:xfrm>
              <a:off x="1548989" y="356006"/>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371 w 31451"/>
                <a:gd name="connsiteY3" fmla="*/ 0 h 31451"/>
                <a:gd name="connsiteX4" fmla="*/ 31371 w 31451"/>
                <a:gd name="connsiteY4" fmla="*/ 31451 h 3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1" h="31451">
                  <a:moveTo>
                    <a:pt x="31451" y="31451"/>
                  </a:moveTo>
                  <a:lnTo>
                    <a:pt x="0" y="31451"/>
                  </a:lnTo>
                  <a:cubicBezTo>
                    <a:pt x="0" y="31451"/>
                    <a:pt x="0" y="0"/>
                    <a:pt x="0" y="0"/>
                  </a:cubicBezTo>
                  <a:lnTo>
                    <a:pt x="31371" y="0"/>
                  </a:lnTo>
                  <a:lnTo>
                    <a:pt x="31371" y="31451"/>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51" name="Freeform: Shape 50">
              <a:extLst>
                <a:ext uri="{FF2B5EF4-FFF2-40B4-BE49-F238E27FC236}">
                  <a16:creationId xmlns:a16="http://schemas.microsoft.com/office/drawing/2014/main" id="{D55172DF-7209-476D-BAB8-79ED744C263B}"/>
                </a:ext>
              </a:extLst>
            </p:cNvPr>
            <p:cNvSpPr/>
            <p:nvPr/>
          </p:nvSpPr>
          <p:spPr>
            <a:xfrm>
              <a:off x="1810442" y="6120"/>
              <a:ext cx="31451" cy="31451"/>
            </a:xfrm>
            <a:custGeom>
              <a:avLst/>
              <a:gdLst>
                <a:gd name="connsiteX0" fmla="*/ 31451 w 31451"/>
                <a:gd name="connsiteY0" fmla="*/ 31451 h 31451"/>
                <a:gd name="connsiteX1" fmla="*/ 0 w 31451"/>
                <a:gd name="connsiteY1" fmla="*/ 31451 h 31451"/>
                <a:gd name="connsiteX2" fmla="*/ 0 w 31451"/>
                <a:gd name="connsiteY2" fmla="*/ 0 h 31451"/>
                <a:gd name="connsiteX3" fmla="*/ 31451 w 31451"/>
                <a:gd name="connsiteY3" fmla="*/ 0 h 31451"/>
                <a:gd name="connsiteX4" fmla="*/ 31451 w 31451"/>
                <a:gd name="connsiteY4" fmla="*/ 31451 h 31451"/>
                <a:gd name="connsiteX5" fmla="*/ 5922 w 31451"/>
                <a:gd name="connsiteY5" fmla="*/ 25529 h 31451"/>
                <a:gd name="connsiteX6" fmla="*/ 25529 w 31451"/>
                <a:gd name="connsiteY6" fmla="*/ 25529 h 31451"/>
                <a:gd name="connsiteX7" fmla="*/ 25529 w 31451"/>
                <a:gd name="connsiteY7" fmla="*/ 5922 h 31451"/>
                <a:gd name="connsiteX8" fmla="*/ 5922 w 31451"/>
                <a:gd name="connsiteY8" fmla="*/ 5922 h 31451"/>
                <a:gd name="connsiteX9" fmla="*/ 5922 w 31451"/>
                <a:gd name="connsiteY9" fmla="*/ 25529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51" h="31451">
                  <a:moveTo>
                    <a:pt x="31451" y="31451"/>
                  </a:moveTo>
                  <a:lnTo>
                    <a:pt x="0" y="31451"/>
                  </a:lnTo>
                  <a:lnTo>
                    <a:pt x="0" y="0"/>
                  </a:lnTo>
                  <a:lnTo>
                    <a:pt x="31451" y="0"/>
                  </a:lnTo>
                  <a:lnTo>
                    <a:pt x="31451" y="31451"/>
                  </a:lnTo>
                  <a:close/>
                  <a:moveTo>
                    <a:pt x="5922" y="25529"/>
                  </a:moveTo>
                  <a:lnTo>
                    <a:pt x="25529" y="25529"/>
                  </a:lnTo>
                  <a:cubicBezTo>
                    <a:pt x="25529" y="25529"/>
                    <a:pt x="25529" y="5922"/>
                    <a:pt x="25529" y="5922"/>
                  </a:cubicBezTo>
                  <a:lnTo>
                    <a:pt x="5922" y="5922"/>
                  </a:lnTo>
                  <a:lnTo>
                    <a:pt x="5922" y="25529"/>
                  </a:lnTo>
                  <a:close/>
                </a:path>
              </a:pathLst>
            </a:custGeom>
            <a:solidFill>
              <a:srgbClr val="DFDEDE"/>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grpSp>
      <p:sp>
        <p:nvSpPr>
          <p:cNvPr id="52" name="Freeform: Shape 51">
            <a:extLst>
              <a:ext uri="{FF2B5EF4-FFF2-40B4-BE49-F238E27FC236}">
                <a16:creationId xmlns:a16="http://schemas.microsoft.com/office/drawing/2014/main" id="{C79B885A-BCB5-4233-B590-9042BC224438}"/>
              </a:ext>
            </a:extLst>
          </p:cNvPr>
          <p:cNvSpPr/>
          <p:nvPr/>
        </p:nvSpPr>
        <p:spPr>
          <a:xfrm rot="10800000">
            <a:off x="1520015" y="596000"/>
            <a:ext cx="476756" cy="476757"/>
          </a:xfrm>
          <a:custGeom>
            <a:avLst/>
            <a:gdLst>
              <a:gd name="connsiteX0" fmla="*/ 0 w 357567"/>
              <a:gd name="connsiteY0" fmla="*/ 0 h 357568"/>
              <a:gd name="connsiteX1" fmla="*/ 357567 w 357567"/>
              <a:gd name="connsiteY1" fmla="*/ 0 h 357568"/>
              <a:gd name="connsiteX2" fmla="*/ 357567 w 357567"/>
              <a:gd name="connsiteY2" fmla="*/ 357569 h 357568"/>
              <a:gd name="connsiteX3" fmla="*/ 0 w 357567"/>
              <a:gd name="connsiteY3" fmla="*/ 357569 h 357568"/>
            </a:gdLst>
            <a:ahLst/>
            <a:cxnLst>
              <a:cxn ang="0">
                <a:pos x="connsiteX0" y="connsiteY0"/>
              </a:cxn>
              <a:cxn ang="0">
                <a:pos x="connsiteX1" y="connsiteY1"/>
              </a:cxn>
              <a:cxn ang="0">
                <a:pos x="connsiteX2" y="connsiteY2"/>
              </a:cxn>
              <a:cxn ang="0">
                <a:pos x="connsiteX3" y="connsiteY3"/>
              </a:cxn>
            </a:cxnLst>
            <a:rect l="l" t="t" r="r" b="b"/>
            <a:pathLst>
              <a:path w="357567" h="357568">
                <a:moveTo>
                  <a:pt x="0" y="0"/>
                </a:moveTo>
                <a:lnTo>
                  <a:pt x="357567" y="0"/>
                </a:lnTo>
                <a:lnTo>
                  <a:pt x="357567" y="357569"/>
                </a:lnTo>
                <a:lnTo>
                  <a:pt x="0" y="357569"/>
                </a:lnTo>
                <a:close/>
              </a:path>
            </a:pathLst>
          </a:custGeom>
          <a:solidFill>
            <a:schemeClr val="accent3"/>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53" name="Freeform: Shape 52">
            <a:extLst>
              <a:ext uri="{FF2B5EF4-FFF2-40B4-BE49-F238E27FC236}">
                <a16:creationId xmlns:a16="http://schemas.microsoft.com/office/drawing/2014/main" id="{803081DE-F6DF-4171-A214-40BA726837FE}"/>
              </a:ext>
            </a:extLst>
          </p:cNvPr>
          <p:cNvSpPr/>
          <p:nvPr/>
        </p:nvSpPr>
        <p:spPr>
          <a:xfrm rot="10800000">
            <a:off x="887044" y="270335"/>
            <a:ext cx="170513" cy="170515"/>
          </a:xfrm>
          <a:custGeom>
            <a:avLst/>
            <a:gdLst>
              <a:gd name="connsiteX0" fmla="*/ 0 w 127885"/>
              <a:gd name="connsiteY0" fmla="*/ 0 h 127886"/>
              <a:gd name="connsiteX1" fmla="*/ 127886 w 127885"/>
              <a:gd name="connsiteY1" fmla="*/ 0 h 127886"/>
              <a:gd name="connsiteX2" fmla="*/ 127886 w 127885"/>
              <a:gd name="connsiteY2" fmla="*/ 127886 h 127886"/>
              <a:gd name="connsiteX3" fmla="*/ 0 w 127885"/>
              <a:gd name="connsiteY3" fmla="*/ 127886 h 127886"/>
            </a:gdLst>
            <a:ahLst/>
            <a:cxnLst>
              <a:cxn ang="0">
                <a:pos x="connsiteX0" y="connsiteY0"/>
              </a:cxn>
              <a:cxn ang="0">
                <a:pos x="connsiteX1" y="connsiteY1"/>
              </a:cxn>
              <a:cxn ang="0">
                <a:pos x="connsiteX2" y="connsiteY2"/>
              </a:cxn>
              <a:cxn ang="0">
                <a:pos x="connsiteX3" y="connsiteY3"/>
              </a:cxn>
            </a:cxnLst>
            <a:rect l="l" t="t" r="r" b="b"/>
            <a:pathLst>
              <a:path w="127885" h="127886">
                <a:moveTo>
                  <a:pt x="0" y="0"/>
                </a:moveTo>
                <a:lnTo>
                  <a:pt x="127886" y="0"/>
                </a:lnTo>
                <a:lnTo>
                  <a:pt x="127886" y="127886"/>
                </a:lnTo>
                <a:lnTo>
                  <a:pt x="0" y="127886"/>
                </a:lnTo>
                <a:close/>
              </a:path>
            </a:pathLst>
          </a:custGeom>
          <a:solidFill>
            <a:srgbClr val="EA8C23"/>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54" name="Freeform: Shape 53">
            <a:extLst>
              <a:ext uri="{FF2B5EF4-FFF2-40B4-BE49-F238E27FC236}">
                <a16:creationId xmlns:a16="http://schemas.microsoft.com/office/drawing/2014/main" id="{E1717700-8FCB-4A4F-9CD9-ADBCAB05F2E6}"/>
              </a:ext>
            </a:extLst>
          </p:cNvPr>
          <p:cNvSpPr/>
          <p:nvPr/>
        </p:nvSpPr>
        <p:spPr>
          <a:xfrm rot="10800000">
            <a:off x="422664" y="1326608"/>
            <a:ext cx="170513" cy="170515"/>
          </a:xfrm>
          <a:custGeom>
            <a:avLst/>
            <a:gdLst>
              <a:gd name="connsiteX0" fmla="*/ 0 w 127885"/>
              <a:gd name="connsiteY0" fmla="*/ 0 h 127886"/>
              <a:gd name="connsiteX1" fmla="*/ 127885 w 127885"/>
              <a:gd name="connsiteY1" fmla="*/ 0 h 127886"/>
              <a:gd name="connsiteX2" fmla="*/ 127885 w 127885"/>
              <a:gd name="connsiteY2" fmla="*/ 127886 h 127886"/>
              <a:gd name="connsiteX3" fmla="*/ 0 w 127885"/>
              <a:gd name="connsiteY3" fmla="*/ 127886 h 127886"/>
            </a:gdLst>
            <a:ahLst/>
            <a:cxnLst>
              <a:cxn ang="0">
                <a:pos x="connsiteX0" y="connsiteY0"/>
              </a:cxn>
              <a:cxn ang="0">
                <a:pos x="connsiteX1" y="connsiteY1"/>
              </a:cxn>
              <a:cxn ang="0">
                <a:pos x="connsiteX2" y="connsiteY2"/>
              </a:cxn>
              <a:cxn ang="0">
                <a:pos x="connsiteX3" y="connsiteY3"/>
              </a:cxn>
            </a:cxnLst>
            <a:rect l="l" t="t" r="r" b="b"/>
            <a:pathLst>
              <a:path w="127885" h="127886">
                <a:moveTo>
                  <a:pt x="0" y="0"/>
                </a:moveTo>
                <a:lnTo>
                  <a:pt x="127885" y="0"/>
                </a:lnTo>
                <a:lnTo>
                  <a:pt x="127885" y="127886"/>
                </a:lnTo>
                <a:lnTo>
                  <a:pt x="0" y="127886"/>
                </a:lnTo>
                <a:close/>
              </a:path>
            </a:pathLst>
          </a:custGeom>
          <a:solidFill>
            <a:schemeClr val="tx1">
              <a:lumMod val="50000"/>
              <a:lumOff val="50000"/>
            </a:schemeClr>
          </a:solidFill>
          <a:ln w="7018" cap="flat">
            <a:noFill/>
            <a:prstDash val="solid"/>
            <a:miter/>
          </a:ln>
        </p:spPr>
        <p:txBody>
          <a:bodyPr rtlCol="0" anchor="ctr"/>
          <a:lstStyle/>
          <a:p>
            <a:pPr defTabSz="1219170">
              <a:buClr>
                <a:srgbClr val="000000"/>
              </a:buClr>
            </a:pPr>
            <a:endParaRPr lang="en-US" sz="1867" kern="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DAD6A828-EFC6-433F-A352-22BE48BEE839}"/>
              </a:ext>
            </a:extLst>
          </p:cNvPr>
          <p:cNvSpPr txBox="1"/>
          <p:nvPr/>
        </p:nvSpPr>
        <p:spPr>
          <a:xfrm>
            <a:off x="11766039" y="6386731"/>
            <a:ext cx="464235" cy="215444"/>
          </a:xfrm>
          <a:prstGeom prst="rect">
            <a:avLst/>
          </a:prstGeom>
          <a:noFill/>
        </p:spPr>
        <p:txBody>
          <a:bodyPr wrap="square" rtlCol="0">
            <a:spAutoFit/>
          </a:bodyPr>
          <a:lstStyle/>
          <a:p>
            <a:pPr defTabSz="914377">
              <a:defRPr/>
            </a:pPr>
            <a:r>
              <a:rPr lang="en-US" sz="800" b="1">
                <a:solidFill>
                  <a:srgbClr val="FFFFFF"/>
                </a:solidFill>
                <a:latin typeface="Arial"/>
                <a:cs typeface="Arial"/>
                <a:sym typeface="Arial"/>
              </a:rPr>
              <a:t>19</a:t>
            </a:r>
          </a:p>
        </p:txBody>
      </p:sp>
      <p:sp>
        <p:nvSpPr>
          <p:cNvPr id="19" name="Google Shape;4238;p675">
            <a:extLst>
              <a:ext uri="{FF2B5EF4-FFF2-40B4-BE49-F238E27FC236}">
                <a16:creationId xmlns:a16="http://schemas.microsoft.com/office/drawing/2014/main" id="{A935ED16-529C-4F14-B0CC-2BCC053CD7B7}"/>
              </a:ext>
            </a:extLst>
          </p:cNvPr>
          <p:cNvSpPr txBox="1"/>
          <p:nvPr/>
        </p:nvSpPr>
        <p:spPr>
          <a:xfrm>
            <a:off x="8727033" y="2023207"/>
            <a:ext cx="3231200" cy="3036000"/>
          </a:xfrm>
          <a:prstGeom prst="rect">
            <a:avLst/>
          </a:prstGeom>
          <a:noFill/>
          <a:ln>
            <a:noFill/>
          </a:ln>
        </p:spPr>
        <p:txBody>
          <a:bodyPr spcFirstLastPara="1" wrap="square" lIns="0" tIns="0" rIns="0" bIns="0" anchor="t" anchorCtr="0">
            <a:noAutofit/>
          </a:bodyPr>
          <a:lstStyle/>
          <a:p>
            <a:pPr marL="0" lvl="1" defTabSz="1219170">
              <a:buClr>
                <a:srgbClr val="000000"/>
              </a:buClr>
            </a:pPr>
            <a:r>
              <a:rPr lang="en" sz="1600" b="1" kern="0">
                <a:solidFill>
                  <a:srgbClr val="E0301E"/>
                </a:solidFill>
                <a:highlight>
                  <a:srgbClr val="FFFFFF"/>
                </a:highlight>
                <a:latin typeface="Arial"/>
                <a:cs typeface="Arial"/>
                <a:sym typeface="Arial"/>
              </a:rPr>
              <a:t>Africa</a:t>
            </a:r>
            <a:endParaRPr sz="1600" b="1" kern="0">
              <a:solidFill>
                <a:srgbClr val="E0301E"/>
              </a:solidFill>
              <a:highlight>
                <a:srgbClr val="FFFFFF"/>
              </a:highlight>
              <a:latin typeface="Arial"/>
              <a:cs typeface="Arial"/>
              <a:sym typeface="Arial"/>
            </a:endParaRPr>
          </a:p>
          <a:p>
            <a:pPr marL="0" lvl="1" defTabSz="1219170">
              <a:spcBef>
                <a:spcPts val="533"/>
              </a:spcBef>
              <a:buClr>
                <a:srgbClr val="000000"/>
              </a:buClr>
            </a:pPr>
            <a:r>
              <a:rPr lang="en" sz="1333" kern="0">
                <a:solidFill>
                  <a:srgbClr val="FFFFFF"/>
                </a:solidFill>
                <a:latin typeface="Arial"/>
                <a:cs typeface="Arial"/>
                <a:sym typeface="Arial"/>
              </a:rPr>
              <a:t>University of Cape Town</a:t>
            </a:r>
            <a:endParaRPr sz="1333" kern="0">
              <a:solidFill>
                <a:srgbClr val="FFFFFF"/>
              </a:solidFill>
              <a:latin typeface="Arial"/>
              <a:cs typeface="Arial"/>
              <a:sym typeface="Arial"/>
            </a:endParaRPr>
          </a:p>
          <a:p>
            <a:pPr marL="0" lvl="1" defTabSz="1219170">
              <a:spcBef>
                <a:spcPts val="533"/>
              </a:spcBef>
              <a:buClr>
                <a:srgbClr val="7D7D7D"/>
              </a:buClr>
              <a:buSzPts val="1400"/>
            </a:pPr>
            <a:endParaRPr sz="1600" b="1" kern="0">
              <a:solidFill>
                <a:srgbClr val="FFB600"/>
              </a:solidFill>
              <a:latin typeface="Arial"/>
              <a:cs typeface="Arial"/>
              <a:sym typeface="Arial"/>
            </a:endParaRPr>
          </a:p>
          <a:p>
            <a:pPr marL="0" lvl="1" defTabSz="1219170">
              <a:spcBef>
                <a:spcPts val="533"/>
              </a:spcBef>
              <a:buClr>
                <a:srgbClr val="7D7D7D"/>
              </a:buClr>
              <a:buSzPts val="1400"/>
            </a:pPr>
            <a:r>
              <a:rPr lang="en" sz="1600" b="1" kern="0">
                <a:solidFill>
                  <a:srgbClr val="E0301E"/>
                </a:solidFill>
                <a:highlight>
                  <a:srgbClr val="FFFFFF"/>
                </a:highlight>
                <a:latin typeface="Arial"/>
                <a:ea typeface="Arial"/>
                <a:cs typeface="Arial"/>
                <a:sym typeface="Arial"/>
              </a:rPr>
              <a:t>Europe</a:t>
            </a:r>
            <a:endParaRPr sz="1600" b="1" kern="0">
              <a:solidFill>
                <a:srgbClr val="E0301E"/>
              </a:solidFill>
              <a:highlight>
                <a:srgbClr val="FFFFFF"/>
              </a:highlight>
              <a:latin typeface="Arial"/>
              <a:ea typeface="Arial"/>
              <a:cs typeface="Arial"/>
              <a:sym typeface="Arial"/>
            </a:endParaRPr>
          </a:p>
          <a:p>
            <a:pPr marL="228594" indent="-237061" defTabSz="1219170">
              <a:spcBef>
                <a:spcPts val="533"/>
              </a:spcBef>
              <a:buClr>
                <a:srgbClr val="FFFFFF"/>
              </a:buClr>
              <a:buSzPts val="1000"/>
              <a:buFont typeface="Arial"/>
              <a:buChar char="●"/>
            </a:pPr>
            <a:r>
              <a:rPr lang="en" sz="1333" kern="0">
                <a:solidFill>
                  <a:srgbClr val="FFFFFF"/>
                </a:solidFill>
                <a:latin typeface="Arial"/>
                <a:cs typeface="Arial"/>
                <a:sym typeface="Arial"/>
              </a:rPr>
              <a:t>Oxford University</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Cambridge University</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University of Leeds</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University of Edinburgh</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École Polytechnique </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Fédérale de Lausanne</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Fraunhofer Institute</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Free University of Amsterdam</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Tilburg University</a:t>
            </a:r>
            <a:endParaRPr sz="1333" kern="0">
              <a:solidFill>
                <a:srgbClr val="FFFFFF"/>
              </a:solidFill>
              <a:latin typeface="Arial"/>
              <a:cs typeface="Arial"/>
              <a:sym typeface="Arial"/>
            </a:endParaRPr>
          </a:p>
          <a:p>
            <a:pPr marL="0" lvl="1" defTabSz="1219170">
              <a:spcBef>
                <a:spcPts val="533"/>
              </a:spcBef>
              <a:spcAft>
                <a:spcPts val="533"/>
              </a:spcAft>
              <a:buClr>
                <a:srgbClr val="000000"/>
              </a:buClr>
            </a:pPr>
            <a:endParaRPr sz="1600" kern="0">
              <a:solidFill>
                <a:srgbClr val="000000"/>
              </a:solidFill>
              <a:latin typeface="Arial"/>
              <a:ea typeface="Arial"/>
              <a:cs typeface="Arial"/>
              <a:sym typeface="Arial"/>
            </a:endParaRPr>
          </a:p>
        </p:txBody>
      </p:sp>
      <p:sp>
        <p:nvSpPr>
          <p:cNvPr id="21" name="Google Shape;4240;p675">
            <a:extLst>
              <a:ext uri="{FF2B5EF4-FFF2-40B4-BE49-F238E27FC236}">
                <a16:creationId xmlns:a16="http://schemas.microsoft.com/office/drawing/2014/main" id="{3E85A284-0215-4478-B71B-8FDD153E1009}"/>
              </a:ext>
            </a:extLst>
          </p:cNvPr>
          <p:cNvSpPr txBox="1"/>
          <p:nvPr/>
        </p:nvSpPr>
        <p:spPr>
          <a:xfrm>
            <a:off x="8079600" y="5881240"/>
            <a:ext cx="3314400" cy="2604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1067" i="1" kern="0">
                <a:solidFill>
                  <a:srgbClr val="EFEFEF"/>
                </a:solidFill>
                <a:latin typeface="Arial"/>
                <a:cs typeface="Arial"/>
                <a:sym typeface="Arial"/>
              </a:rPr>
              <a:t>*The above list is not exhaustive.</a:t>
            </a:r>
            <a:endParaRPr sz="1067" i="1" kern="0">
              <a:solidFill>
                <a:srgbClr val="EFEFEF"/>
              </a:solidFill>
              <a:latin typeface="Arial"/>
              <a:cs typeface="Arial"/>
              <a:sym typeface="Arial"/>
            </a:endParaRPr>
          </a:p>
        </p:txBody>
      </p:sp>
      <p:sp>
        <p:nvSpPr>
          <p:cNvPr id="22" name="Google Shape;4241;p675">
            <a:extLst>
              <a:ext uri="{FF2B5EF4-FFF2-40B4-BE49-F238E27FC236}">
                <a16:creationId xmlns:a16="http://schemas.microsoft.com/office/drawing/2014/main" id="{A30DD58B-1503-4561-8B2C-0E883CA94E14}"/>
              </a:ext>
            </a:extLst>
          </p:cNvPr>
          <p:cNvSpPr txBox="1"/>
          <p:nvPr/>
        </p:nvSpPr>
        <p:spPr>
          <a:xfrm>
            <a:off x="5021900" y="2023207"/>
            <a:ext cx="3530800" cy="2681600"/>
          </a:xfrm>
          <a:prstGeom prst="rect">
            <a:avLst/>
          </a:prstGeom>
          <a:noFill/>
          <a:ln>
            <a:noFill/>
          </a:ln>
        </p:spPr>
        <p:txBody>
          <a:bodyPr spcFirstLastPara="1" wrap="square" lIns="0" tIns="0" rIns="0" bIns="0" anchor="t" anchorCtr="0">
            <a:noAutofit/>
          </a:bodyPr>
          <a:lstStyle/>
          <a:p>
            <a:pPr marL="0" lvl="1" defTabSz="1219170">
              <a:buClr>
                <a:srgbClr val="7D7D7D"/>
              </a:buClr>
              <a:buSzPts val="1400"/>
            </a:pPr>
            <a:r>
              <a:rPr lang="en" sz="1600" b="1" kern="0">
                <a:solidFill>
                  <a:srgbClr val="E0301E"/>
                </a:solidFill>
                <a:highlight>
                  <a:srgbClr val="FFFFFF"/>
                </a:highlight>
                <a:latin typeface="Arial"/>
                <a:ea typeface="Arial"/>
                <a:cs typeface="Arial"/>
                <a:sym typeface="Arial"/>
              </a:rPr>
              <a:t>The Americas</a:t>
            </a:r>
            <a:endParaRPr sz="1600" b="1" kern="0">
              <a:solidFill>
                <a:srgbClr val="E0301E"/>
              </a:solidFill>
              <a:highlight>
                <a:srgbClr val="FFFFFF"/>
              </a:highlight>
              <a:latin typeface="Arial"/>
              <a:ea typeface="Arial"/>
              <a:cs typeface="Arial"/>
              <a:sym typeface="Arial"/>
            </a:endParaRPr>
          </a:p>
          <a:p>
            <a:pPr marL="228594" indent="-237061" defTabSz="1219170">
              <a:spcBef>
                <a:spcPts val="533"/>
              </a:spcBef>
              <a:buClr>
                <a:srgbClr val="FFFFFF"/>
              </a:buClr>
              <a:buSzPts val="1000"/>
              <a:buFont typeface="Arial"/>
              <a:buChar char="●"/>
            </a:pPr>
            <a:r>
              <a:rPr lang="en" sz="1333" kern="0">
                <a:solidFill>
                  <a:srgbClr val="FFFFFF"/>
                </a:solidFill>
                <a:latin typeface="Arial"/>
                <a:ea typeface="Arial"/>
                <a:cs typeface="Arial"/>
                <a:sym typeface="Arial"/>
              </a:rPr>
              <a:t>Carnegie Mellon Innovation Lab</a:t>
            </a:r>
            <a:endParaRPr sz="1333" kern="0">
              <a:solidFill>
                <a:srgbClr val="FFFFFF"/>
              </a:solidFill>
              <a:latin typeface="Arial"/>
              <a:ea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ea typeface="Arial"/>
                <a:cs typeface="Arial"/>
                <a:sym typeface="Arial"/>
              </a:rPr>
              <a:t>Carnegie Mellon Risk &amp; Regulation Lab</a:t>
            </a:r>
            <a:endParaRPr sz="1333" kern="0">
              <a:solidFill>
                <a:srgbClr val="FFFFFF"/>
              </a:solidFill>
              <a:latin typeface="Arial"/>
              <a:ea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ea typeface="Arial"/>
                <a:cs typeface="Arial"/>
                <a:sym typeface="Arial"/>
              </a:rPr>
              <a:t>MIT AI Lab</a:t>
            </a:r>
            <a:endParaRPr sz="1333" kern="0">
              <a:solidFill>
                <a:srgbClr val="FFFFFF"/>
              </a:solidFill>
              <a:latin typeface="Arial"/>
              <a:ea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ea typeface="Arial"/>
                <a:cs typeface="Arial"/>
                <a:sym typeface="Arial"/>
              </a:rPr>
              <a:t>MIT Computer Science Lab</a:t>
            </a:r>
            <a:endParaRPr sz="1333" kern="0">
              <a:solidFill>
                <a:srgbClr val="FFFFFF"/>
              </a:solidFill>
              <a:latin typeface="Arial"/>
              <a:ea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ea typeface="Arial"/>
                <a:cs typeface="Arial"/>
                <a:sym typeface="Arial"/>
              </a:rPr>
              <a:t>MIT Sloan (</a:t>
            </a:r>
            <a:r>
              <a:rPr lang="en" sz="1333" kern="0">
                <a:solidFill>
                  <a:srgbClr val="FFFFFF"/>
                </a:solidFill>
                <a:latin typeface="Arial"/>
                <a:cs typeface="Arial"/>
                <a:sym typeface="Arial"/>
              </a:rPr>
              <a:t>Simulation)</a:t>
            </a:r>
            <a:endParaRPr sz="1333" kern="0">
              <a:solidFill>
                <a:srgbClr val="FFFFFF"/>
              </a:solidFill>
              <a:latin typeface="Arial"/>
              <a:ea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ea typeface="Arial"/>
                <a:cs typeface="Arial"/>
                <a:sym typeface="Arial"/>
              </a:rPr>
              <a:t>Johns Hopkins University</a:t>
            </a:r>
            <a:endParaRPr sz="1333" kern="0">
              <a:solidFill>
                <a:srgbClr val="FFFFFF"/>
              </a:solidFill>
              <a:latin typeface="Arial"/>
              <a:ea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ea typeface="Arial"/>
                <a:cs typeface="Arial"/>
                <a:sym typeface="Arial"/>
              </a:rPr>
              <a:t>Stanford </a:t>
            </a:r>
            <a:r>
              <a:rPr lang="en" sz="1333" kern="0">
                <a:solidFill>
                  <a:srgbClr val="FFFFFF"/>
                </a:solidFill>
                <a:latin typeface="Arial"/>
                <a:cs typeface="Arial"/>
                <a:sym typeface="Arial"/>
              </a:rPr>
              <a:t>University, Human-Centered AI</a:t>
            </a:r>
            <a:endParaRPr sz="1333" kern="0">
              <a:solidFill>
                <a:srgbClr val="FFFFFF"/>
              </a:solidFill>
              <a:latin typeface="Arial"/>
              <a:ea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ea typeface="Arial"/>
                <a:cs typeface="Arial"/>
                <a:sym typeface="Arial"/>
              </a:rPr>
              <a:t>University of California San Diego,</a:t>
            </a:r>
            <a:r>
              <a:rPr lang="en" sz="1333" kern="0">
                <a:solidFill>
                  <a:srgbClr val="FFFFFF"/>
                </a:solidFill>
                <a:latin typeface="Arial"/>
                <a:cs typeface="Arial"/>
                <a:sym typeface="Arial"/>
              </a:rPr>
              <a:t> </a:t>
            </a:r>
            <a:r>
              <a:rPr lang="en" sz="1333" kern="0">
                <a:solidFill>
                  <a:srgbClr val="FFFFFF"/>
                </a:solidFill>
                <a:latin typeface="Arial"/>
                <a:ea typeface="Arial"/>
                <a:cs typeface="Arial"/>
                <a:sym typeface="Arial"/>
              </a:rPr>
              <a:t>Calit2</a:t>
            </a:r>
            <a:endParaRPr sz="1333" kern="0">
              <a:solidFill>
                <a:srgbClr val="FFFFFF"/>
              </a:solidFill>
              <a:latin typeface="Arial"/>
              <a:ea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ea typeface="Arial"/>
                <a:cs typeface="Arial"/>
                <a:sym typeface="Arial"/>
              </a:rPr>
              <a:t>University of Chicago</a:t>
            </a:r>
            <a:endParaRPr sz="1333" kern="0">
              <a:solidFill>
                <a:srgbClr val="FFFFFF"/>
              </a:solidFill>
              <a:latin typeface="Arial"/>
              <a:ea typeface="Arial"/>
              <a:cs typeface="Arial"/>
              <a:sym typeface="Arial"/>
            </a:endParaRPr>
          </a:p>
          <a:p>
            <a:pPr marL="0" lvl="1" defTabSz="1219170">
              <a:spcBef>
                <a:spcPts val="533"/>
              </a:spcBef>
              <a:buClr>
                <a:srgbClr val="FFFFFF"/>
              </a:buClr>
              <a:buSzPts val="1400"/>
            </a:pPr>
            <a:endParaRPr sz="1333" kern="0">
              <a:solidFill>
                <a:srgbClr val="FFFFFF"/>
              </a:solidFill>
              <a:latin typeface="Arial"/>
              <a:cs typeface="Arial"/>
              <a:sym typeface="Arial"/>
            </a:endParaRPr>
          </a:p>
          <a:p>
            <a:pPr marL="0" lvl="1" defTabSz="1219170">
              <a:spcBef>
                <a:spcPts val="533"/>
              </a:spcBef>
              <a:buClr>
                <a:srgbClr val="000000"/>
              </a:buClr>
            </a:pPr>
            <a:r>
              <a:rPr lang="en" sz="1600" b="1" kern="0">
                <a:solidFill>
                  <a:srgbClr val="E0301E"/>
                </a:solidFill>
                <a:highlight>
                  <a:srgbClr val="FFFFFF"/>
                </a:highlight>
                <a:latin typeface="Arial"/>
                <a:cs typeface="Arial"/>
                <a:sym typeface="Arial"/>
              </a:rPr>
              <a:t>Asia and Pacific</a:t>
            </a:r>
            <a:endParaRPr sz="1600" kern="0">
              <a:solidFill>
                <a:srgbClr val="E0301E"/>
              </a:solidFill>
              <a:highlight>
                <a:srgbClr val="FFFFFF"/>
              </a:highlight>
              <a:latin typeface="Arial"/>
              <a:cs typeface="Arial"/>
              <a:sym typeface="Arial"/>
            </a:endParaRPr>
          </a:p>
          <a:p>
            <a:pPr marL="228594" indent="-237061" defTabSz="1219170">
              <a:spcBef>
                <a:spcPts val="533"/>
              </a:spcBef>
              <a:buClr>
                <a:srgbClr val="FFFFFF"/>
              </a:buClr>
              <a:buSzPts val="1000"/>
              <a:buFont typeface="Arial"/>
              <a:buChar char="●"/>
            </a:pPr>
            <a:r>
              <a:rPr lang="en" sz="1333" kern="0">
                <a:solidFill>
                  <a:srgbClr val="FFFFFF"/>
                </a:solidFill>
                <a:latin typeface="Arial"/>
                <a:cs typeface="Arial"/>
                <a:sym typeface="Arial"/>
              </a:rPr>
              <a:t>Institute for Infocomm Research</a:t>
            </a:r>
            <a:endParaRPr sz="1333" kern="0">
              <a:solidFill>
                <a:srgbClr val="000000"/>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Tokyo Institute of Technology</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Heriot Watt University, Dubai</a:t>
            </a:r>
            <a:endParaRPr sz="1333" kern="0">
              <a:solidFill>
                <a:srgbClr val="FFFFFF"/>
              </a:solidFill>
              <a:latin typeface="Arial"/>
              <a:cs typeface="Arial"/>
              <a:sym typeface="Arial"/>
            </a:endParaRPr>
          </a:p>
          <a:p>
            <a:pPr marL="228594" indent="-237061" defTabSz="1219170">
              <a:buClr>
                <a:srgbClr val="FFFFFF"/>
              </a:buClr>
              <a:buSzPts val="1000"/>
              <a:buFont typeface="Arial"/>
              <a:buChar char="●"/>
            </a:pPr>
            <a:r>
              <a:rPr lang="en" sz="1333" kern="0">
                <a:solidFill>
                  <a:srgbClr val="FFFFFF"/>
                </a:solidFill>
                <a:latin typeface="Arial"/>
                <a:cs typeface="Arial"/>
                <a:sym typeface="Arial"/>
              </a:rPr>
              <a:t>University of Sydney</a:t>
            </a:r>
            <a:endParaRPr sz="1333" kern="0">
              <a:solidFill>
                <a:srgbClr val="FFFFFF"/>
              </a:solidFill>
              <a:latin typeface="Arial"/>
              <a:cs typeface="Arial"/>
              <a:sym typeface="Arial"/>
            </a:endParaRPr>
          </a:p>
          <a:p>
            <a:pPr marL="0" lvl="1" defTabSz="1219170">
              <a:spcBef>
                <a:spcPts val="533"/>
              </a:spcBef>
              <a:buClr>
                <a:srgbClr val="000000"/>
              </a:buClr>
            </a:pPr>
            <a:endParaRPr sz="1333" kern="0">
              <a:solidFill>
                <a:srgbClr val="000000"/>
              </a:solidFill>
              <a:latin typeface="Arial"/>
              <a:cs typeface="Arial"/>
              <a:sym typeface="Arial"/>
            </a:endParaRPr>
          </a:p>
          <a:p>
            <a:pPr marL="0" lvl="1" defTabSz="1219170">
              <a:spcBef>
                <a:spcPts val="533"/>
              </a:spcBef>
              <a:buClr>
                <a:srgbClr val="000000"/>
              </a:buClr>
            </a:pPr>
            <a:endParaRPr sz="1600" kern="0">
              <a:solidFill>
                <a:srgbClr val="000000"/>
              </a:solidFill>
              <a:latin typeface="Arial"/>
              <a:cs typeface="Arial"/>
              <a:sym typeface="Arial"/>
            </a:endParaRPr>
          </a:p>
          <a:p>
            <a:pPr marL="0" lvl="1" defTabSz="1219170">
              <a:spcBef>
                <a:spcPts val="533"/>
              </a:spcBef>
              <a:spcAft>
                <a:spcPts val="533"/>
              </a:spcAft>
              <a:buClr>
                <a:srgbClr val="FFFFFF"/>
              </a:buClr>
              <a:buSzPts val="1400"/>
            </a:pPr>
            <a:endParaRPr sz="1333" kern="0">
              <a:solidFill>
                <a:srgbClr val="FFFFFF"/>
              </a:solidFill>
              <a:latin typeface="Arial"/>
              <a:cs typeface="Arial"/>
              <a:sym typeface="Arial"/>
            </a:endParaRPr>
          </a:p>
        </p:txBody>
      </p:sp>
      <p:sp>
        <p:nvSpPr>
          <p:cNvPr id="23" name="Google Shape;4243;p675">
            <a:extLst>
              <a:ext uri="{FF2B5EF4-FFF2-40B4-BE49-F238E27FC236}">
                <a16:creationId xmlns:a16="http://schemas.microsoft.com/office/drawing/2014/main" id="{D76897A2-FBE4-4C33-BD76-1F1DDA5B1BC3}"/>
              </a:ext>
            </a:extLst>
          </p:cNvPr>
          <p:cNvSpPr txBox="1"/>
          <p:nvPr/>
        </p:nvSpPr>
        <p:spPr>
          <a:xfrm>
            <a:off x="442900" y="1967240"/>
            <a:ext cx="4035200" cy="2460800"/>
          </a:xfrm>
          <a:prstGeom prst="rect">
            <a:avLst/>
          </a:prstGeom>
          <a:noFill/>
          <a:ln>
            <a:noFill/>
          </a:ln>
        </p:spPr>
        <p:txBody>
          <a:bodyPr spcFirstLastPara="1" wrap="square" lIns="0" tIns="0" rIns="0" bIns="0" anchor="t" anchorCtr="0">
            <a:noAutofit/>
          </a:bodyPr>
          <a:lstStyle/>
          <a:p>
            <a:pPr defTabSz="1219170">
              <a:spcAft>
                <a:spcPts val="533"/>
              </a:spcAft>
              <a:buClr>
                <a:srgbClr val="000000"/>
              </a:buClr>
              <a:buSzPts val="3200"/>
            </a:pPr>
            <a:r>
              <a:rPr lang="en" sz="2667" kern="0">
                <a:solidFill>
                  <a:srgbClr val="FFFFFF"/>
                </a:solidFill>
                <a:latin typeface="Georgia"/>
                <a:ea typeface="Georgia"/>
                <a:cs typeface="Georgia"/>
                <a:sym typeface="Georgia"/>
              </a:rPr>
              <a:t>Our collaborative ecosystem</a:t>
            </a:r>
            <a:r>
              <a:rPr lang="en" sz="2667" kern="0">
                <a:solidFill>
                  <a:srgbClr val="7D7D7D"/>
                </a:solidFill>
                <a:latin typeface="Georgia"/>
                <a:ea typeface="Georgia"/>
                <a:cs typeface="Georgia"/>
                <a:sym typeface="Georgia"/>
              </a:rPr>
              <a:t> </a:t>
            </a:r>
            <a:r>
              <a:rPr lang="en" sz="2667" kern="0">
                <a:solidFill>
                  <a:srgbClr val="FFFFFF"/>
                </a:solidFill>
                <a:latin typeface="Georgia"/>
                <a:ea typeface="Georgia"/>
                <a:cs typeface="Georgia"/>
                <a:sym typeface="Georgia"/>
              </a:rPr>
              <a:t>of </a:t>
            </a:r>
            <a:r>
              <a:rPr lang="en" sz="2667" kern="0">
                <a:solidFill>
                  <a:srgbClr val="FFFFFF"/>
                </a:solidFill>
                <a:highlight>
                  <a:srgbClr val="E0301E"/>
                </a:highlight>
                <a:latin typeface="Georgia"/>
                <a:ea typeface="Georgia"/>
                <a:cs typeface="Georgia"/>
                <a:sym typeface="Georgia"/>
              </a:rPr>
              <a:t>academic and research institutions</a:t>
            </a:r>
            <a:r>
              <a:rPr lang="en" sz="2667" b="1" kern="0">
                <a:solidFill>
                  <a:srgbClr val="D04A02"/>
                </a:solidFill>
                <a:latin typeface="Georgia"/>
                <a:ea typeface="Georgia"/>
                <a:cs typeface="Georgia"/>
                <a:sym typeface="Georgia"/>
              </a:rPr>
              <a:t> </a:t>
            </a:r>
            <a:r>
              <a:rPr lang="en" sz="2667" kern="0">
                <a:solidFill>
                  <a:srgbClr val="FFFFFF"/>
                </a:solidFill>
                <a:latin typeface="Georgia"/>
                <a:ea typeface="Georgia"/>
                <a:cs typeface="Georgia"/>
                <a:sym typeface="Georgia"/>
              </a:rPr>
              <a:t>help us deepen our understanding of market needs and develop new innovations to deliver greater value to you.</a:t>
            </a:r>
            <a:endParaRPr sz="2667" kern="0">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725"/>
        <p:cNvGrpSpPr/>
        <p:nvPr/>
      </p:nvGrpSpPr>
      <p:grpSpPr>
        <a:xfrm>
          <a:off x="0" y="0"/>
          <a:ext cx="0" cy="0"/>
          <a:chOff x="0" y="0"/>
          <a:chExt cx="0" cy="0"/>
        </a:xfrm>
      </p:grpSpPr>
      <p:sp>
        <p:nvSpPr>
          <p:cNvPr id="3726" name="Google Shape;3726;p653"/>
          <p:cNvSpPr txBox="1">
            <a:spLocks noGrp="1"/>
          </p:cNvSpPr>
          <p:nvPr>
            <p:ph type="title"/>
          </p:nvPr>
        </p:nvSpPr>
        <p:spPr>
          <a:xfrm>
            <a:off x="1147533" y="533600"/>
            <a:ext cx="9767600" cy="604800"/>
          </a:xfrm>
          <a:prstGeom prst="rect">
            <a:avLst/>
          </a:prstGeom>
          <a:noFill/>
          <a:ln>
            <a:noFill/>
          </a:ln>
        </p:spPr>
        <p:txBody>
          <a:bodyPr spcFirstLastPara="1" wrap="square" lIns="0" tIns="0" rIns="0" bIns="0" anchor="t" anchorCtr="0">
            <a:noAutofit/>
          </a:bodyPr>
          <a:lstStyle/>
          <a:p>
            <a:pPr>
              <a:buClr>
                <a:schemeClr val="dk1"/>
              </a:buClr>
              <a:buSzPts val="1100"/>
            </a:pPr>
            <a:r>
              <a:rPr lang="en" sz="5300">
                <a:latin typeface="Arial"/>
                <a:ea typeface="Arial"/>
                <a:cs typeface="Arial"/>
                <a:sym typeface="Arial"/>
              </a:rPr>
              <a:t>Read Me </a:t>
            </a:r>
            <a:r>
              <a:rPr lang="en">
                <a:latin typeface="Arial"/>
                <a:ea typeface="Arial"/>
                <a:cs typeface="Arial"/>
                <a:sym typeface="Arial"/>
              </a:rPr>
              <a:t>[and delete before sharing]</a:t>
            </a:r>
            <a:endParaRPr>
              <a:latin typeface="Arial"/>
              <a:ea typeface="Arial"/>
              <a:cs typeface="Arial"/>
              <a:sym typeface="Arial"/>
            </a:endParaRPr>
          </a:p>
        </p:txBody>
      </p:sp>
      <p:sp>
        <p:nvSpPr>
          <p:cNvPr id="3727" name="Google Shape;3727;p653"/>
          <p:cNvSpPr txBox="1"/>
          <p:nvPr/>
        </p:nvSpPr>
        <p:spPr>
          <a:xfrm>
            <a:off x="339725" y="6318251"/>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800" b="1" kern="0">
                <a:solidFill>
                  <a:srgbClr val="FFFFFF"/>
                </a:solidFill>
                <a:latin typeface="Arial"/>
                <a:ea typeface="Arial"/>
                <a:cs typeface="Arial"/>
                <a:sym typeface="Arial"/>
              </a:rPr>
              <a:t>P</a:t>
            </a:r>
            <a:r>
              <a:rPr lang="en" sz="800" b="1" kern="0">
                <a:solidFill>
                  <a:srgbClr val="FFFFFF"/>
                </a:solidFill>
                <a:latin typeface="Arial"/>
                <a:cs typeface="Arial"/>
                <a:sym typeface="Arial"/>
              </a:rPr>
              <a:t>wC Innovation Hub</a:t>
            </a:r>
            <a:endParaRPr sz="1733" kern="0">
              <a:solidFill>
                <a:srgbClr val="FFFFFF"/>
              </a:solidFill>
              <a:latin typeface="Arial"/>
              <a:cs typeface="Arial"/>
              <a:sym typeface="Arial"/>
            </a:endParaRPr>
          </a:p>
          <a:p>
            <a:pPr defTabSz="1219170">
              <a:buClr>
                <a:srgbClr val="000000"/>
              </a:buClr>
            </a:pPr>
            <a:r>
              <a:rPr lang="en" sz="800" kern="0">
                <a:solidFill>
                  <a:srgbClr val="FFFFFF"/>
                </a:solidFill>
                <a:latin typeface="Arial"/>
                <a:ea typeface="Arial"/>
                <a:cs typeface="Arial"/>
                <a:sym typeface="Arial"/>
              </a:rPr>
              <a:t>Confidential information for the sole benefit and use of PwC’s client</a:t>
            </a:r>
            <a:endParaRPr sz="1733" kern="0">
              <a:solidFill>
                <a:srgbClr val="FFFFFF"/>
              </a:solidFill>
              <a:latin typeface="Arial"/>
              <a:cs typeface="Arial"/>
              <a:sym typeface="Arial"/>
            </a:endParaRPr>
          </a:p>
        </p:txBody>
      </p:sp>
      <p:sp>
        <p:nvSpPr>
          <p:cNvPr id="3728" name="Google Shape;3728;p653"/>
          <p:cNvSpPr txBox="1"/>
          <p:nvPr/>
        </p:nvSpPr>
        <p:spPr>
          <a:xfrm>
            <a:off x="8218489" y="6492240"/>
            <a:ext cx="3530800" cy="137200"/>
          </a:xfrm>
          <a:prstGeom prst="rect">
            <a:avLst/>
          </a:prstGeom>
          <a:noFill/>
          <a:ln>
            <a:noFill/>
          </a:ln>
        </p:spPr>
        <p:txBody>
          <a:bodyPr spcFirstLastPara="1" wrap="square" lIns="0" tIns="0" rIns="0" bIns="0" anchor="b" anchorCtr="0">
            <a:noAutofit/>
          </a:bodyPr>
          <a:lstStyle/>
          <a:p>
            <a:pPr algn="r" defTabSz="1219170">
              <a:buClr>
                <a:srgbClr val="000000"/>
              </a:buClr>
            </a:pPr>
            <a:fld id="{00000000-1234-1234-1234-123412341234}" type="slidenum">
              <a:rPr lang="en" sz="800" kern="0">
                <a:solidFill>
                  <a:srgbClr val="FFFFFF"/>
                </a:solidFill>
                <a:latin typeface="Arial"/>
                <a:cs typeface="Arial"/>
                <a:sym typeface="Arial"/>
              </a:rPr>
              <a:pPr algn="r" defTabSz="1219170">
                <a:buClr>
                  <a:srgbClr val="000000"/>
                </a:buClr>
              </a:pPr>
              <a:t>2</a:t>
            </a:fld>
            <a:endParaRPr sz="800" kern="0">
              <a:solidFill>
                <a:srgbClr val="FFFFFF"/>
              </a:solidFill>
              <a:latin typeface="Arial"/>
              <a:cs typeface="Arial"/>
              <a:sym typeface="Arial"/>
            </a:endParaRPr>
          </a:p>
        </p:txBody>
      </p:sp>
      <p:sp>
        <p:nvSpPr>
          <p:cNvPr id="3729" name="Google Shape;3729;p653"/>
          <p:cNvSpPr txBox="1">
            <a:spLocks noGrp="1"/>
          </p:cNvSpPr>
          <p:nvPr>
            <p:ph type="body" idx="4294967295"/>
          </p:nvPr>
        </p:nvSpPr>
        <p:spPr>
          <a:xfrm>
            <a:off x="1147533" y="1355501"/>
            <a:ext cx="9767600" cy="4418000"/>
          </a:xfrm>
          <a:prstGeom prst="rect">
            <a:avLst/>
          </a:prstGeom>
          <a:solidFill>
            <a:srgbClr val="F5F5F5"/>
          </a:solidFill>
          <a:ln>
            <a:noFill/>
          </a:ln>
        </p:spPr>
        <p:txBody>
          <a:bodyPr spcFirstLastPara="1" wrap="square" lIns="365733" tIns="365733" rIns="365733" bIns="365733" anchor="t" anchorCtr="0">
            <a:noAutofit/>
          </a:bodyPr>
          <a:lstStyle/>
          <a:p>
            <a:pPr marL="0" indent="0">
              <a:lnSpc>
                <a:spcPct val="115000"/>
              </a:lnSpc>
            </a:pPr>
            <a:r>
              <a:rPr lang="en" sz="1733" b="0">
                <a:solidFill>
                  <a:schemeClr val="dk1"/>
                </a:solidFill>
              </a:rPr>
              <a:t>The purpose of this document is to </a:t>
            </a:r>
            <a:r>
              <a:rPr lang="en" sz="1733">
                <a:solidFill>
                  <a:schemeClr val="dk1"/>
                </a:solidFill>
              </a:rPr>
              <a:t>present interested external audiences (including potential clients) a high-level view of why</a:t>
            </a:r>
            <a:r>
              <a:rPr lang="en" sz="1733" b="0">
                <a:solidFill>
                  <a:schemeClr val="dk1"/>
                </a:solidFill>
              </a:rPr>
              <a:t> Quantum Computing is increasingly important to their organizations, and </a:t>
            </a:r>
            <a:r>
              <a:rPr lang="en" sz="1733">
                <a:solidFill>
                  <a:schemeClr val="dk1"/>
                </a:solidFill>
              </a:rPr>
              <a:t>how </a:t>
            </a:r>
            <a:r>
              <a:rPr lang="en" sz="1733" b="0">
                <a:solidFill>
                  <a:schemeClr val="dk1"/>
                </a:solidFill>
              </a:rPr>
              <a:t>PwC’s</a:t>
            </a:r>
            <a:r>
              <a:rPr lang="en" sz="1733">
                <a:solidFill>
                  <a:schemeClr val="dk1"/>
                </a:solidFill>
              </a:rPr>
              <a:t> Innovation Hub can help them along their QC journeys.</a:t>
            </a:r>
            <a:endParaRPr sz="1733">
              <a:solidFill>
                <a:schemeClr val="dk1"/>
              </a:solidFill>
            </a:endParaRPr>
          </a:p>
          <a:p>
            <a:pPr marL="0" indent="0">
              <a:lnSpc>
                <a:spcPct val="115000"/>
              </a:lnSpc>
              <a:spcBef>
                <a:spcPts val="1200"/>
              </a:spcBef>
            </a:pPr>
            <a:r>
              <a:rPr lang="en" sz="1733" b="0">
                <a:solidFill>
                  <a:schemeClr val="dk1"/>
                </a:solidFill>
              </a:rPr>
              <a:t>If you have any questions after consulting </a:t>
            </a:r>
            <a:r>
              <a:rPr lang="en" sz="1733">
                <a:solidFill>
                  <a:schemeClr val="dk1"/>
                </a:solidFill>
              </a:rPr>
              <a:t>this deck</a:t>
            </a:r>
            <a:r>
              <a:rPr lang="en" sz="1733" b="0">
                <a:solidFill>
                  <a:schemeClr val="dk1"/>
                </a:solidFill>
              </a:rPr>
              <a:t>, please reach out to </a:t>
            </a:r>
            <a:r>
              <a:rPr lang="en" sz="1733">
                <a:solidFill>
                  <a:schemeClr val="dk1"/>
                </a:solidFill>
              </a:rPr>
              <a:t>Arit Kumar Bishwas</a:t>
            </a:r>
            <a:r>
              <a:rPr lang="en" sz="1733" b="0">
                <a:solidFill>
                  <a:schemeClr val="dk1"/>
                </a:solidFill>
              </a:rPr>
              <a:t>. </a:t>
            </a:r>
            <a:endParaRPr sz="1733" b="0">
              <a:solidFill>
                <a:schemeClr val="dk1"/>
              </a:solidFill>
            </a:endParaRPr>
          </a:p>
          <a:p>
            <a:pPr marL="0" indent="0">
              <a:lnSpc>
                <a:spcPct val="115000"/>
              </a:lnSpc>
              <a:spcBef>
                <a:spcPts val="1200"/>
              </a:spcBef>
            </a:pPr>
            <a:r>
              <a:rPr lang="en" sz="1733" b="0">
                <a:solidFill>
                  <a:schemeClr val="dk1"/>
                </a:solidFill>
              </a:rPr>
              <a:t>For additional Innovation Hub sales collateral and more information about our capabilities, service offerings, and frameworks please refer to our </a:t>
            </a:r>
            <a:r>
              <a:rPr lang="en" sz="1733" b="0" u="sng">
                <a:solidFill>
                  <a:schemeClr val="accent3"/>
                </a:solidFill>
                <a:hlinkClick r:id="rId3">
                  <a:extLst>
                    <a:ext uri="{A12FA001-AC4F-418D-AE19-62706E023703}">
                      <ahyp:hlinkClr xmlns:ahyp="http://schemas.microsoft.com/office/drawing/2018/hyperlinkcolor" val="tx"/>
                    </a:ext>
                  </a:extLst>
                </a:hlinkClick>
              </a:rPr>
              <a:t>Internal Innovation Hub Website</a:t>
            </a:r>
            <a:r>
              <a:rPr lang="en" sz="1733" b="0">
                <a:solidFill>
                  <a:schemeClr val="dk1"/>
                </a:solidFill>
              </a:rPr>
              <a:t>.</a:t>
            </a:r>
            <a:endParaRPr sz="1733" b="0">
              <a:solidFill>
                <a:schemeClr val="dk1"/>
              </a:solidFill>
            </a:endParaRPr>
          </a:p>
          <a:p>
            <a:pPr marL="0" indent="0">
              <a:lnSpc>
                <a:spcPct val="115000"/>
              </a:lnSpc>
              <a:spcBef>
                <a:spcPts val="1200"/>
              </a:spcBef>
            </a:pPr>
            <a:r>
              <a:rPr lang="en" sz="1733" b="0">
                <a:solidFill>
                  <a:schemeClr val="dk1"/>
                </a:solidFill>
              </a:rPr>
              <a:t>Thank you, </a:t>
            </a:r>
            <a:endParaRPr sz="1733" b="0">
              <a:solidFill>
                <a:schemeClr val="dk1"/>
              </a:solidFill>
            </a:endParaRPr>
          </a:p>
          <a:p>
            <a:pPr marL="0" indent="0">
              <a:lnSpc>
                <a:spcPct val="115000"/>
              </a:lnSpc>
              <a:spcBef>
                <a:spcPts val="267"/>
              </a:spcBef>
              <a:spcAft>
                <a:spcPts val="1200"/>
              </a:spcAft>
            </a:pPr>
            <a:r>
              <a:rPr lang="en" sz="1733">
                <a:solidFill>
                  <a:schemeClr val="dk1"/>
                </a:solidFill>
              </a:rPr>
              <a:t>PwC’s Innovation Hub</a:t>
            </a:r>
            <a:endParaRPr sz="1733">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3"/>
        <p:cNvGrpSpPr/>
        <p:nvPr/>
      </p:nvGrpSpPr>
      <p:grpSpPr>
        <a:xfrm>
          <a:off x="0" y="0"/>
          <a:ext cx="0" cy="0"/>
          <a:chOff x="0" y="0"/>
          <a:chExt cx="0" cy="0"/>
        </a:xfrm>
      </p:grpSpPr>
      <p:sp>
        <p:nvSpPr>
          <p:cNvPr id="6" name="Rectangle 5">
            <a:extLst>
              <a:ext uri="{FF2B5EF4-FFF2-40B4-BE49-F238E27FC236}">
                <a16:creationId xmlns:a16="http://schemas.microsoft.com/office/drawing/2014/main" id="{8B058D87-BBBE-4EB9-91E9-FF6242BD37C3}"/>
              </a:ext>
            </a:extLst>
          </p:cNvPr>
          <p:cNvSpPr/>
          <p:nvPr/>
        </p:nvSpPr>
        <p:spPr>
          <a:xfrm>
            <a:off x="-1" y="1"/>
            <a:ext cx="12171356" cy="68678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000000"/>
              </a:solidFill>
              <a:latin typeface="Arial"/>
              <a:sym typeface="Arial"/>
            </a:endParaRPr>
          </a:p>
        </p:txBody>
      </p:sp>
      <p:pic>
        <p:nvPicPr>
          <p:cNvPr id="19" name="Graphic 18">
            <a:extLst>
              <a:ext uri="{FF2B5EF4-FFF2-40B4-BE49-F238E27FC236}">
                <a16:creationId xmlns:a16="http://schemas.microsoft.com/office/drawing/2014/main" id="{C596BE49-EDF1-4EB8-A4E3-CB9D70DBDD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rot="-10800000">
            <a:off x="20644" y="8160"/>
            <a:ext cx="2133600" cy="1767560"/>
          </a:xfrm>
          <a:prstGeom prst="rect">
            <a:avLst/>
          </a:prstGeom>
        </p:spPr>
      </p:pic>
      <p:sp>
        <p:nvSpPr>
          <p:cNvPr id="20" name="Rectangle 19">
            <a:extLst>
              <a:ext uri="{FF2B5EF4-FFF2-40B4-BE49-F238E27FC236}">
                <a16:creationId xmlns:a16="http://schemas.microsoft.com/office/drawing/2014/main" id="{74FBD862-770C-4713-9894-0E1437DEB1E9}"/>
              </a:ext>
            </a:extLst>
          </p:cNvPr>
          <p:cNvSpPr/>
          <p:nvPr/>
        </p:nvSpPr>
        <p:spPr>
          <a:xfrm rot="-10800000">
            <a:off x="217288" y="68658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1" name="Rectangle 20">
            <a:extLst>
              <a:ext uri="{FF2B5EF4-FFF2-40B4-BE49-F238E27FC236}">
                <a16:creationId xmlns:a16="http://schemas.microsoft.com/office/drawing/2014/main" id="{57B318E4-C807-4138-A20C-2CB74B60D1FA}"/>
              </a:ext>
            </a:extLst>
          </p:cNvPr>
          <p:cNvSpPr/>
          <p:nvPr/>
        </p:nvSpPr>
        <p:spPr>
          <a:xfrm rot="-10800000">
            <a:off x="1155819" y="133785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9" name="Google Shape;4427;p686">
            <a:extLst>
              <a:ext uri="{FF2B5EF4-FFF2-40B4-BE49-F238E27FC236}">
                <a16:creationId xmlns:a16="http://schemas.microsoft.com/office/drawing/2014/main" id="{8B397C60-FD02-4C57-A855-3398B9E05F2E}"/>
              </a:ext>
            </a:extLst>
          </p:cNvPr>
          <p:cNvSpPr txBox="1"/>
          <p:nvPr/>
        </p:nvSpPr>
        <p:spPr>
          <a:xfrm>
            <a:off x="339725" y="6318251"/>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defRPr/>
            </a:pPr>
            <a:r>
              <a:rPr lang="en" sz="800" b="1" kern="0">
                <a:solidFill>
                  <a:srgbClr val="EEEEEE"/>
                </a:solidFill>
                <a:latin typeface="Arial"/>
                <a:ea typeface="Arial"/>
                <a:cs typeface="Arial"/>
                <a:sym typeface="Arial"/>
              </a:rPr>
              <a:t>P</a:t>
            </a:r>
            <a:r>
              <a:rPr lang="en" sz="800" b="1" kern="0">
                <a:solidFill>
                  <a:srgbClr val="EEEEEE"/>
                </a:solidFill>
                <a:latin typeface="Arial"/>
                <a:cs typeface="Arial"/>
                <a:sym typeface="Arial"/>
              </a:rPr>
              <a:t>wC Innovation Hub</a:t>
            </a:r>
            <a:endParaRPr sz="1733" kern="0">
              <a:solidFill>
                <a:srgbClr val="EEEEEE"/>
              </a:solidFill>
              <a:latin typeface="Arial"/>
              <a:cs typeface="Arial"/>
              <a:sym typeface="Arial"/>
            </a:endParaRPr>
          </a:p>
          <a:p>
            <a:pPr defTabSz="1219170">
              <a:buClr>
                <a:srgbClr val="000000"/>
              </a:buClr>
              <a:defRPr/>
            </a:pPr>
            <a:r>
              <a:rPr lang="en" sz="800" kern="0">
                <a:solidFill>
                  <a:srgbClr val="EEEEEE"/>
                </a:solidFill>
                <a:latin typeface="Arial"/>
                <a:ea typeface="Arial"/>
                <a:cs typeface="Arial"/>
                <a:sym typeface="Arial"/>
              </a:rPr>
              <a:t>Confidential information for the sole benefit and use of PwC’s client</a:t>
            </a:r>
            <a:endParaRPr sz="1733" kern="0">
              <a:solidFill>
                <a:srgbClr val="EEEEEE"/>
              </a:solidFill>
              <a:latin typeface="Arial"/>
              <a:cs typeface="Arial"/>
              <a:sym typeface="Arial"/>
            </a:endParaRPr>
          </a:p>
        </p:txBody>
      </p:sp>
      <p:sp>
        <p:nvSpPr>
          <p:cNvPr id="10" name="TextBox 9">
            <a:extLst>
              <a:ext uri="{FF2B5EF4-FFF2-40B4-BE49-F238E27FC236}">
                <a16:creationId xmlns:a16="http://schemas.microsoft.com/office/drawing/2014/main" id="{82501A31-C75C-4D81-ABDE-C3855140077A}"/>
              </a:ext>
            </a:extLst>
          </p:cNvPr>
          <p:cNvSpPr txBox="1"/>
          <p:nvPr/>
        </p:nvSpPr>
        <p:spPr>
          <a:xfrm>
            <a:off x="11666797" y="6386731"/>
            <a:ext cx="464235" cy="215444"/>
          </a:xfrm>
          <a:prstGeom prst="rect">
            <a:avLst/>
          </a:prstGeom>
          <a:noFill/>
        </p:spPr>
        <p:txBody>
          <a:bodyPr wrap="square" rtlCol="0">
            <a:spAutoFit/>
          </a:bodyPr>
          <a:lstStyle/>
          <a:p>
            <a:pPr defTabSz="914377">
              <a:defRPr/>
            </a:pPr>
            <a:r>
              <a:rPr lang="en-US" sz="800" b="1">
                <a:solidFill>
                  <a:srgbClr val="FFFFFF"/>
                </a:solidFill>
                <a:latin typeface="Arial"/>
                <a:cs typeface="Arial"/>
                <a:sym typeface="Arial"/>
              </a:rPr>
              <a:t>20</a:t>
            </a:r>
          </a:p>
        </p:txBody>
      </p:sp>
      <p:sp>
        <p:nvSpPr>
          <p:cNvPr id="11" name="Google Shape;4249;p676">
            <a:extLst>
              <a:ext uri="{FF2B5EF4-FFF2-40B4-BE49-F238E27FC236}">
                <a16:creationId xmlns:a16="http://schemas.microsoft.com/office/drawing/2014/main" id="{ADB83A99-4B0B-4188-8623-DD697683456D}"/>
              </a:ext>
            </a:extLst>
          </p:cNvPr>
          <p:cNvSpPr txBox="1">
            <a:spLocks/>
          </p:cNvSpPr>
          <p:nvPr/>
        </p:nvSpPr>
        <p:spPr>
          <a:xfrm>
            <a:off x="973000" y="2998900"/>
            <a:ext cx="5942000" cy="640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defTabSz="1219170">
              <a:lnSpc>
                <a:spcPct val="150000"/>
              </a:lnSpc>
              <a:buSzPts val="1100"/>
            </a:pPr>
            <a:r>
              <a:rPr lang="en-US" sz="6400" kern="0">
                <a:solidFill>
                  <a:srgbClr val="FFFFFF"/>
                </a:solidFill>
                <a:latin typeface="Georgia"/>
                <a:ea typeface="Georgia"/>
                <a:cs typeface="Georgia"/>
                <a:sym typeface="Georgia"/>
              </a:rPr>
              <a:t>Start exploring.</a:t>
            </a:r>
          </a:p>
        </p:txBody>
      </p:sp>
      <p:sp>
        <p:nvSpPr>
          <p:cNvPr id="13" name="Google Shape;4256;p676">
            <a:extLst>
              <a:ext uri="{FF2B5EF4-FFF2-40B4-BE49-F238E27FC236}">
                <a16:creationId xmlns:a16="http://schemas.microsoft.com/office/drawing/2014/main" id="{2F04D296-C5B4-4E6F-906A-5DF59C5D3575}"/>
              </a:ext>
            </a:extLst>
          </p:cNvPr>
          <p:cNvSpPr/>
          <p:nvPr/>
        </p:nvSpPr>
        <p:spPr>
          <a:xfrm>
            <a:off x="339733" y="5265233"/>
            <a:ext cx="3031200" cy="825200"/>
          </a:xfrm>
          <a:prstGeom prst="rect">
            <a:avLst/>
          </a:prstGeom>
          <a:noFill/>
          <a:ln>
            <a:noFill/>
          </a:ln>
        </p:spPr>
        <p:txBody>
          <a:bodyPr spcFirstLastPara="1" wrap="square" lIns="60933" tIns="60933" rIns="60933" bIns="60933" anchor="t" anchorCtr="0">
            <a:noAutofit/>
          </a:bodyPr>
          <a:lstStyle/>
          <a:p>
            <a:pPr defTabSz="1219170">
              <a:lnSpc>
                <a:spcPct val="115000"/>
              </a:lnSpc>
              <a:buClr>
                <a:srgbClr val="000000"/>
              </a:buClr>
              <a:buSzPts val="1100"/>
            </a:pPr>
            <a:r>
              <a:rPr lang="en" sz="1333" kern="0">
                <a:solidFill>
                  <a:srgbClr val="FFFFFF"/>
                </a:solidFill>
                <a:latin typeface="Arial"/>
                <a:cs typeface="Arial"/>
                <a:sym typeface="Arial"/>
              </a:rPr>
              <a:t>Learn more about Quantum Computing and how it can bring new value to your organization at </a:t>
            </a:r>
            <a:r>
              <a:rPr lang="en" sz="1333" u="sng" kern="0">
                <a:solidFill>
                  <a:srgbClr val="FFFFFF"/>
                </a:solidFill>
                <a:latin typeface="Arial"/>
                <a:cs typeface="Arial"/>
                <a:sym typeface="Arial"/>
                <a:hlinkClick r:id="rId5">
                  <a:extLst>
                    <a:ext uri="{A12FA001-AC4F-418D-AE19-62706E023703}">
                      <ahyp:hlinkClr xmlns:ahyp="http://schemas.microsoft.com/office/drawing/2018/hyperlinkcolor" val="tx"/>
                    </a:ext>
                  </a:extLst>
                </a:hlinkClick>
              </a:rPr>
              <a:t>PwC.com</a:t>
            </a:r>
            <a:r>
              <a:rPr lang="en" sz="1333" kern="0">
                <a:solidFill>
                  <a:srgbClr val="FFFFFF"/>
                </a:solidFill>
                <a:latin typeface="Arial"/>
                <a:cs typeface="Arial"/>
                <a:sym typeface="Arial"/>
              </a:rPr>
              <a:t>.</a:t>
            </a:r>
            <a:endParaRPr sz="1467" kern="0">
              <a:solidFill>
                <a:srgbClr val="FFFFFF"/>
              </a:solidFill>
              <a:latin typeface="Arial"/>
              <a:cs typeface="Arial"/>
              <a:sym typeface="Arial"/>
            </a:endParaRPr>
          </a:p>
        </p:txBody>
      </p:sp>
    </p:spTree>
    <p:extLst>
      <p:ext uri="{BB962C8B-B14F-4D97-AF65-F5344CB8AC3E}">
        <p14:creationId xmlns:p14="http://schemas.microsoft.com/office/powerpoint/2010/main" val="416812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3" name="Google Shape;2294;p257">
            <a:extLst>
              <a:ext uri="{FF2B5EF4-FFF2-40B4-BE49-F238E27FC236}">
                <a16:creationId xmlns:a16="http://schemas.microsoft.com/office/drawing/2014/main" id="{6A34B8BF-F08B-4867-AF81-B9CEB5C1E1AA}"/>
              </a:ext>
            </a:extLst>
          </p:cNvPr>
          <p:cNvSpPr/>
          <p:nvPr/>
        </p:nvSpPr>
        <p:spPr>
          <a:xfrm>
            <a:off x="75" y="75"/>
            <a:ext cx="12192000" cy="182880"/>
          </a:xfrm>
          <a:prstGeom prst="rect">
            <a:avLst/>
          </a:prstGeom>
          <a:solidFill>
            <a:schemeClr val="accent3"/>
          </a:solidFill>
          <a:ln>
            <a:noFill/>
          </a:ln>
        </p:spPr>
        <p:txBody>
          <a:bodyPr spcFirstLastPara="1" wrap="square" lIns="91425" tIns="45700" rIns="91425" bIns="45700" anchor="ctr" anchorCtr="0">
            <a:noAutofit/>
          </a:bodyPr>
          <a:lstStyle/>
          <a:p>
            <a:pPr algn="ctr" defTabSz="914377">
              <a:buClr>
                <a:srgbClr val="000000"/>
              </a:buClr>
              <a:buSzPts val="934"/>
              <a:defRPr/>
            </a:pPr>
            <a:endParaRPr sz="935">
              <a:solidFill>
                <a:srgbClr val="FFFFFF"/>
              </a:solidFill>
              <a:latin typeface="Arial"/>
              <a:cs typeface="Arial"/>
              <a:sym typeface="Arial"/>
            </a:endParaRPr>
          </a:p>
        </p:txBody>
      </p:sp>
      <p:pic>
        <p:nvPicPr>
          <p:cNvPr id="26" name="Picture 25" descr="A black background with squares and lines&#10;&#10;Description automatically generated">
            <a:extLst>
              <a:ext uri="{FF2B5EF4-FFF2-40B4-BE49-F238E27FC236}">
                <a16:creationId xmlns:a16="http://schemas.microsoft.com/office/drawing/2014/main" id="{E05AF5FF-1461-4355-B4E7-EB6330C933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49" y="2656281"/>
            <a:ext cx="7285789" cy="4201721"/>
          </a:xfrm>
          <a:prstGeom prst="rect">
            <a:avLst/>
          </a:prstGeom>
        </p:spPr>
      </p:pic>
      <p:grpSp>
        <p:nvGrpSpPr>
          <p:cNvPr id="24" name="Group 23">
            <a:extLst>
              <a:ext uri="{FF2B5EF4-FFF2-40B4-BE49-F238E27FC236}">
                <a16:creationId xmlns:a16="http://schemas.microsoft.com/office/drawing/2014/main" id="{FAC198B7-CBEC-4F34-8AEE-EFE3ECBE4E0E}"/>
              </a:ext>
            </a:extLst>
          </p:cNvPr>
          <p:cNvGrpSpPr/>
          <p:nvPr/>
        </p:nvGrpSpPr>
        <p:grpSpPr>
          <a:xfrm>
            <a:off x="1768325" y="454895"/>
            <a:ext cx="3606275" cy="730100"/>
            <a:chOff x="3078389" y="754141"/>
            <a:chExt cx="2285999" cy="353216"/>
          </a:xfrm>
          <a:solidFill>
            <a:schemeClr val="accent3"/>
          </a:solidFill>
        </p:grpSpPr>
        <p:sp>
          <p:nvSpPr>
            <p:cNvPr id="25" name="Google Shape;1746;p247">
              <a:extLst>
                <a:ext uri="{FF2B5EF4-FFF2-40B4-BE49-F238E27FC236}">
                  <a16:creationId xmlns:a16="http://schemas.microsoft.com/office/drawing/2014/main" id="{A7F98277-9F3E-4761-B820-6251DDA3B1E2}"/>
                </a:ext>
              </a:extLst>
            </p:cNvPr>
            <p:cNvSpPr/>
            <p:nvPr/>
          </p:nvSpPr>
          <p:spPr>
            <a:xfrm>
              <a:off x="3082306" y="754141"/>
              <a:ext cx="2273455" cy="353216"/>
            </a:xfrm>
            <a:prstGeom prst="rect">
              <a:avLst/>
            </a:prstGeom>
            <a:grpFill/>
            <a:ln>
              <a:noFill/>
            </a:ln>
          </p:spPr>
          <p:txBody>
            <a:bodyPr spcFirstLastPara="1" wrap="square" lIns="91425" tIns="0" rIns="91425" bIns="45700" anchor="ctr" anchorCtr="0">
              <a:noAutofit/>
            </a:bodyPr>
            <a:lstStyle/>
            <a:p>
              <a:pPr algn="ctr" defTabSz="914377">
                <a:buClr>
                  <a:srgbClr val="000000"/>
                </a:buClr>
                <a:buSzPts val="1400"/>
                <a:defRPr/>
              </a:pPr>
              <a:endParaRPr sz="1400">
                <a:solidFill>
                  <a:srgbClr val="FFFFFF"/>
                </a:solidFill>
                <a:latin typeface="Arial"/>
                <a:cs typeface="Arial"/>
                <a:sym typeface="Arial"/>
              </a:endParaRPr>
            </a:p>
          </p:txBody>
        </p:sp>
        <p:sp>
          <p:nvSpPr>
            <p:cNvPr id="27" name="Google Shape;1747;p247">
              <a:extLst>
                <a:ext uri="{FF2B5EF4-FFF2-40B4-BE49-F238E27FC236}">
                  <a16:creationId xmlns:a16="http://schemas.microsoft.com/office/drawing/2014/main" id="{3421AD06-64FC-492C-B09F-B9B3CFE59F17}"/>
                </a:ext>
              </a:extLst>
            </p:cNvPr>
            <p:cNvSpPr/>
            <p:nvPr/>
          </p:nvSpPr>
          <p:spPr>
            <a:xfrm>
              <a:off x="3078389" y="764172"/>
              <a:ext cx="2285999" cy="327741"/>
            </a:xfrm>
            <a:prstGeom prst="rect">
              <a:avLst/>
            </a:prstGeom>
            <a:grpFill/>
            <a:ln>
              <a:noFill/>
            </a:ln>
          </p:spPr>
          <p:txBody>
            <a:bodyPr spcFirstLastPara="1" wrap="square" lIns="0" tIns="45700" rIns="91425" bIns="45700" anchor="ctr" anchorCtr="0">
              <a:noAutofit/>
            </a:bodyPr>
            <a:lstStyle/>
            <a:p>
              <a:pPr algn="ctr" defTabSz="914377">
                <a:defRPr/>
              </a:pPr>
              <a:r>
                <a:rPr lang="en-US" spc="71">
                  <a:solidFill>
                    <a:srgbClr val="FFFFFF"/>
                  </a:solidFill>
                  <a:latin typeface="Arial"/>
                  <a:cs typeface="Arial"/>
                  <a:sym typeface="Arial"/>
                </a:rPr>
                <a:t> </a:t>
              </a:r>
              <a:r>
                <a:rPr lang="en-US" sz="3600" spc="71">
                  <a:solidFill>
                    <a:srgbClr val="FFFFFF"/>
                  </a:solidFill>
                  <a:latin typeface="Arial"/>
                  <a:cs typeface="Arial"/>
                  <a:sym typeface="Arial"/>
                </a:rPr>
                <a:t>Get in touch. </a:t>
              </a:r>
            </a:p>
          </p:txBody>
        </p:sp>
      </p:grpSp>
      <p:sp>
        <p:nvSpPr>
          <p:cNvPr id="11" name="Google Shape;2083;p21">
            <a:extLst>
              <a:ext uri="{FF2B5EF4-FFF2-40B4-BE49-F238E27FC236}">
                <a16:creationId xmlns:a16="http://schemas.microsoft.com/office/drawing/2014/main" id="{F5016898-42CB-4EC3-8E63-858997F6CA0F}"/>
              </a:ext>
            </a:extLst>
          </p:cNvPr>
          <p:cNvSpPr txBox="1"/>
          <p:nvPr/>
        </p:nvSpPr>
        <p:spPr>
          <a:xfrm>
            <a:off x="8868513" y="2137460"/>
            <a:ext cx="3145600" cy="1384700"/>
          </a:xfrm>
          <a:prstGeom prst="rect">
            <a:avLst/>
          </a:prstGeom>
          <a:noFill/>
          <a:ln>
            <a:noFill/>
          </a:ln>
        </p:spPr>
        <p:txBody>
          <a:bodyPr spcFirstLastPara="1" wrap="square" lIns="91433" tIns="45700" rIns="91433" bIns="45700" anchor="t" anchorCtr="0">
            <a:noAutofit/>
          </a:bodyPr>
          <a:lstStyle/>
          <a:p>
            <a:pPr algn="ctr">
              <a:lnSpc>
                <a:spcPct val="150000"/>
              </a:lnSpc>
              <a:spcBef>
                <a:spcPts val="800"/>
              </a:spcBef>
              <a:buClr>
                <a:schemeClr val="dk1"/>
              </a:buClr>
              <a:buSzPts val="1100"/>
            </a:pPr>
            <a:r>
              <a:rPr lang="en-US" sz="1450">
                <a:solidFill>
                  <a:schemeClr val="bg1"/>
                </a:solidFill>
                <a:latin typeface="Arial"/>
                <a:ea typeface="Arial"/>
                <a:cs typeface="Arial"/>
                <a:sym typeface="Arial"/>
              </a:rPr>
              <a:t>Joseph Voyles</a:t>
            </a:r>
            <a:endParaRPr sz="1450">
              <a:solidFill>
                <a:schemeClr val="bg1"/>
              </a:solidFill>
              <a:latin typeface="Arial"/>
              <a:ea typeface="Arial"/>
              <a:cs typeface="Arial"/>
              <a:sym typeface="Arial"/>
            </a:endParaRPr>
          </a:p>
          <a:p>
            <a:pPr algn="ctr">
              <a:lnSpc>
                <a:spcPct val="150000"/>
              </a:lnSpc>
              <a:buClr>
                <a:schemeClr val="dk1"/>
              </a:buClr>
              <a:buSzPts val="1100"/>
            </a:pPr>
            <a:r>
              <a:rPr lang="en" sz="1200" b="1">
                <a:solidFill>
                  <a:schemeClr val="bg1"/>
                </a:solidFill>
                <a:latin typeface="Arial"/>
                <a:ea typeface="Arial"/>
                <a:cs typeface="Arial"/>
                <a:sym typeface="Arial"/>
              </a:rPr>
              <a:t>ARTIFICIAL INTELLIGENCE LEAD, INNOVATION HUB, PARTNER</a:t>
            </a:r>
            <a:endParaRPr sz="1200" b="1">
              <a:solidFill>
                <a:schemeClr val="bg1"/>
              </a:solidFill>
              <a:latin typeface="Arial"/>
              <a:ea typeface="Arial"/>
              <a:cs typeface="Arial"/>
              <a:sym typeface="Arial"/>
            </a:endParaRPr>
          </a:p>
          <a:p>
            <a:pPr algn="ctr">
              <a:lnSpc>
                <a:spcPct val="115000"/>
              </a:lnSpc>
              <a:buClr>
                <a:schemeClr val="dk1"/>
              </a:buClr>
              <a:buSzPts val="1100"/>
            </a:pPr>
            <a:r>
              <a:rPr lang="en-US" sz="1200" u="sng">
                <a:solidFill>
                  <a:schemeClr val="accent3"/>
                </a:solidFill>
                <a:latin typeface="Helvetica Neue"/>
                <a:ea typeface="Helvetica Neue"/>
                <a:cs typeface="Helvetica Neue"/>
                <a:sym typeface="Helvetica Neue"/>
              </a:rPr>
              <a:t>joseph.voyles@pwc.com</a:t>
            </a:r>
            <a:endParaRPr sz="1333" u="sng">
              <a:solidFill>
                <a:schemeClr val="accent3"/>
              </a:solidFill>
              <a:latin typeface="Helvetica Neue"/>
              <a:ea typeface="Helvetica Neue"/>
              <a:cs typeface="Helvetica Neue"/>
              <a:sym typeface="Helvetica Neue"/>
            </a:endParaRPr>
          </a:p>
        </p:txBody>
      </p:sp>
      <p:pic>
        <p:nvPicPr>
          <p:cNvPr id="12" name="Picture 2">
            <a:extLst>
              <a:ext uri="{FF2B5EF4-FFF2-40B4-BE49-F238E27FC236}">
                <a16:creationId xmlns:a16="http://schemas.microsoft.com/office/drawing/2014/main" id="{DD01C2B9-A348-4CD9-80BD-D14136DB5DB8}"/>
              </a:ext>
            </a:extLst>
          </p:cNvPr>
          <p:cNvPicPr>
            <a:picLocks noChangeAspect="1" noChangeArrowheads="1"/>
          </p:cNvPicPr>
          <p:nvPr/>
        </p:nvPicPr>
        <p:blipFill>
          <a:blip r:embed="rId3"/>
          <a:srcRect/>
          <a:stretch/>
        </p:blipFill>
        <p:spPr bwMode="auto">
          <a:xfrm>
            <a:off x="9482490" y="278980"/>
            <a:ext cx="1890923" cy="19202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Google Shape;2083;p21">
            <a:extLst>
              <a:ext uri="{FF2B5EF4-FFF2-40B4-BE49-F238E27FC236}">
                <a16:creationId xmlns:a16="http://schemas.microsoft.com/office/drawing/2014/main" id="{868BE77D-18C9-D5CE-6A1B-366E1292B069}"/>
              </a:ext>
            </a:extLst>
          </p:cNvPr>
          <p:cNvSpPr txBox="1"/>
          <p:nvPr/>
        </p:nvSpPr>
        <p:spPr>
          <a:xfrm>
            <a:off x="5293740" y="2137460"/>
            <a:ext cx="3721052" cy="1384700"/>
          </a:xfrm>
          <a:prstGeom prst="rect">
            <a:avLst/>
          </a:prstGeom>
          <a:noFill/>
          <a:ln>
            <a:noFill/>
          </a:ln>
        </p:spPr>
        <p:txBody>
          <a:bodyPr spcFirstLastPara="1" wrap="square" lIns="91433" tIns="45700" rIns="91433" bIns="45700" anchor="t" anchorCtr="0">
            <a:noAutofit/>
          </a:bodyPr>
          <a:lstStyle/>
          <a:p>
            <a:pPr algn="ctr">
              <a:lnSpc>
                <a:spcPct val="150000"/>
              </a:lnSpc>
              <a:spcBef>
                <a:spcPts val="800"/>
              </a:spcBef>
              <a:buClr>
                <a:schemeClr val="dk1"/>
              </a:buClr>
              <a:buSzPts val="1100"/>
            </a:pPr>
            <a:r>
              <a:rPr lang="en-US" sz="1450">
                <a:solidFill>
                  <a:schemeClr val="bg1"/>
                </a:solidFill>
                <a:latin typeface="Arial"/>
                <a:ea typeface="Arial"/>
                <a:cs typeface="Arial"/>
                <a:sym typeface="Arial"/>
              </a:rPr>
              <a:t>Scott Likens</a:t>
            </a:r>
            <a:endParaRPr sz="1450">
              <a:solidFill>
                <a:schemeClr val="bg1"/>
              </a:solidFill>
              <a:latin typeface="Arial"/>
              <a:ea typeface="Arial"/>
              <a:cs typeface="Arial"/>
              <a:sym typeface="Arial"/>
            </a:endParaRPr>
          </a:p>
          <a:p>
            <a:pPr algn="ctr">
              <a:lnSpc>
                <a:spcPct val="150000"/>
              </a:lnSpc>
              <a:buClr>
                <a:schemeClr val="dk1"/>
              </a:buClr>
              <a:buSzPts val="1100"/>
            </a:pPr>
            <a:r>
              <a:rPr lang="en" sz="1200" b="1">
                <a:solidFill>
                  <a:schemeClr val="bg1"/>
                </a:solidFill>
                <a:latin typeface="Arial"/>
                <a:ea typeface="Arial"/>
                <a:cs typeface="Arial"/>
                <a:sym typeface="Arial"/>
              </a:rPr>
              <a:t>GLOBAL AI &amp; INNOVATION TECHNOLOGY LEAD</a:t>
            </a:r>
          </a:p>
          <a:p>
            <a:pPr algn="ctr">
              <a:lnSpc>
                <a:spcPct val="150000"/>
              </a:lnSpc>
              <a:buClr>
                <a:schemeClr val="dk1"/>
              </a:buClr>
              <a:buSzPts val="1100"/>
            </a:pPr>
            <a:r>
              <a:rPr lang="en" sz="1200" b="1">
                <a:solidFill>
                  <a:schemeClr val="bg1"/>
                </a:solidFill>
                <a:latin typeface="Arial"/>
                <a:ea typeface="Arial"/>
                <a:cs typeface="Arial"/>
                <a:sym typeface="Arial"/>
              </a:rPr>
              <a:t>INNOVATION HUB, PARTNER</a:t>
            </a:r>
            <a:endParaRPr sz="1200" b="1">
              <a:solidFill>
                <a:schemeClr val="bg1"/>
              </a:solidFill>
              <a:latin typeface="Arial"/>
              <a:ea typeface="Arial"/>
              <a:cs typeface="Arial"/>
              <a:sym typeface="Arial"/>
            </a:endParaRPr>
          </a:p>
          <a:p>
            <a:pPr algn="ctr">
              <a:lnSpc>
                <a:spcPct val="115000"/>
              </a:lnSpc>
              <a:buClr>
                <a:schemeClr val="dk1"/>
              </a:buClr>
              <a:buSzPts val="1100"/>
            </a:pPr>
            <a:r>
              <a:rPr lang="en" sz="1200" u="sng">
                <a:solidFill>
                  <a:schemeClr val="accent3"/>
                </a:solidFill>
                <a:latin typeface="Helvetica Neue"/>
                <a:ea typeface="Helvetica Neue"/>
                <a:cs typeface="Helvetica Neue"/>
                <a:sym typeface="Helvetica Neue"/>
              </a:rPr>
              <a:t>scott.likens@pwc.com</a:t>
            </a:r>
            <a:endParaRPr sz="1333" u="sng">
              <a:solidFill>
                <a:schemeClr val="accent3"/>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D0B0560E-AD1A-C2E6-3C65-CF9C897C7C1C}"/>
              </a:ext>
            </a:extLst>
          </p:cNvPr>
          <p:cNvPicPr>
            <a:picLocks noChangeAspect="1" noChangeArrowheads="1"/>
          </p:cNvPicPr>
          <p:nvPr/>
        </p:nvPicPr>
        <p:blipFill>
          <a:blip r:embed="rId4"/>
          <a:srcRect/>
          <a:stretch/>
        </p:blipFill>
        <p:spPr bwMode="auto">
          <a:xfrm>
            <a:off x="6083349" y="278979"/>
            <a:ext cx="2103120" cy="21031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Google Shape;2083;p21">
            <a:extLst>
              <a:ext uri="{FF2B5EF4-FFF2-40B4-BE49-F238E27FC236}">
                <a16:creationId xmlns:a16="http://schemas.microsoft.com/office/drawing/2014/main" id="{7FB2CE40-48EE-69DF-51D1-BA52206CA504}"/>
              </a:ext>
            </a:extLst>
          </p:cNvPr>
          <p:cNvSpPr txBox="1"/>
          <p:nvPr/>
        </p:nvSpPr>
        <p:spPr>
          <a:xfrm>
            <a:off x="7335466" y="5301414"/>
            <a:ext cx="3145600" cy="1384700"/>
          </a:xfrm>
          <a:prstGeom prst="rect">
            <a:avLst/>
          </a:prstGeom>
          <a:noFill/>
          <a:ln>
            <a:noFill/>
          </a:ln>
        </p:spPr>
        <p:txBody>
          <a:bodyPr spcFirstLastPara="1" wrap="square" lIns="91433" tIns="45700" rIns="91433" bIns="45700" anchor="t" anchorCtr="0">
            <a:noAutofit/>
          </a:bodyPr>
          <a:lstStyle/>
          <a:p>
            <a:pPr algn="ctr">
              <a:lnSpc>
                <a:spcPct val="150000"/>
              </a:lnSpc>
              <a:spcBef>
                <a:spcPts val="800"/>
              </a:spcBef>
              <a:buClr>
                <a:schemeClr val="dk1"/>
              </a:buClr>
              <a:buSzPts val="1100"/>
            </a:pPr>
            <a:r>
              <a:rPr lang="en-US" sz="1450">
                <a:solidFill>
                  <a:schemeClr val="bg1"/>
                </a:solidFill>
                <a:latin typeface="Arial"/>
                <a:ea typeface="Arial"/>
                <a:cs typeface="Arial"/>
                <a:sym typeface="Arial"/>
              </a:rPr>
              <a:t>Dr. Arit Kumar Bishwas</a:t>
            </a:r>
            <a:endParaRPr sz="1450">
              <a:solidFill>
                <a:schemeClr val="bg1"/>
              </a:solidFill>
              <a:latin typeface="Arial"/>
              <a:ea typeface="Arial"/>
              <a:cs typeface="Arial"/>
              <a:sym typeface="Arial"/>
            </a:endParaRPr>
          </a:p>
          <a:p>
            <a:pPr algn="ctr">
              <a:lnSpc>
                <a:spcPct val="150000"/>
              </a:lnSpc>
              <a:buClr>
                <a:schemeClr val="dk1"/>
              </a:buClr>
              <a:buSzPts val="1100"/>
            </a:pPr>
            <a:r>
              <a:rPr lang="en" sz="1200" b="1">
                <a:solidFill>
                  <a:schemeClr val="bg1"/>
                </a:solidFill>
                <a:latin typeface="Arial"/>
                <a:ea typeface="Arial"/>
                <a:cs typeface="Arial"/>
                <a:sym typeface="Arial"/>
              </a:rPr>
              <a:t>QUANTUM COMPUTING LEAD, INNOVATION HUB, DIRECTOR</a:t>
            </a:r>
            <a:endParaRPr sz="1200" b="1">
              <a:solidFill>
                <a:schemeClr val="bg1"/>
              </a:solidFill>
              <a:latin typeface="Arial"/>
              <a:ea typeface="Arial"/>
              <a:cs typeface="Arial"/>
            </a:endParaRPr>
          </a:p>
          <a:p>
            <a:pPr algn="ctr">
              <a:lnSpc>
                <a:spcPct val="115000"/>
              </a:lnSpc>
              <a:buClr>
                <a:schemeClr val="dk1"/>
              </a:buClr>
              <a:buSzPts val="1100"/>
            </a:pPr>
            <a:r>
              <a:rPr lang="en-US" sz="1200" u="sng">
                <a:solidFill>
                  <a:schemeClr val="accent3"/>
                </a:solidFill>
                <a:latin typeface="Helvetica Neue"/>
                <a:ea typeface="Helvetica Neue"/>
                <a:cs typeface="Helvetica Neue"/>
                <a:sym typeface="Helvetica Neue"/>
              </a:rPr>
              <a:t>arit.kumar.bishwas@pwc.com</a:t>
            </a:r>
            <a:endParaRPr sz="1333" u="sng">
              <a:solidFill>
                <a:schemeClr val="accent3"/>
              </a:solidFill>
              <a:latin typeface="Helvetica Neue"/>
              <a:ea typeface="Helvetica Neue"/>
              <a:cs typeface="Helvetica Neue"/>
            </a:endParaRPr>
          </a:p>
        </p:txBody>
      </p:sp>
      <p:pic>
        <p:nvPicPr>
          <p:cNvPr id="5" name="Picture 2">
            <a:extLst>
              <a:ext uri="{FF2B5EF4-FFF2-40B4-BE49-F238E27FC236}">
                <a16:creationId xmlns:a16="http://schemas.microsoft.com/office/drawing/2014/main" id="{960ED875-72A2-04B8-0CA8-1EE292DF0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4576" y="3432995"/>
            <a:ext cx="1920240" cy="192024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87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30" name="Google Shape;1630;p276"/>
          <p:cNvSpPr txBox="1">
            <a:spLocks noGrp="1"/>
          </p:cNvSpPr>
          <p:nvPr>
            <p:ph type="title"/>
          </p:nvPr>
        </p:nvSpPr>
        <p:spPr>
          <a:xfrm>
            <a:off x="2560321" y="731880"/>
            <a:ext cx="4868292" cy="826859"/>
          </a:xfrm>
          <a:prstGeom prst="rect">
            <a:avLst/>
          </a:prstGeom>
          <a:noFill/>
          <a:ln>
            <a:noFill/>
          </a:ln>
        </p:spPr>
        <p:txBody>
          <a:bodyPr spcFirstLastPara="1" wrap="square" lIns="0" tIns="0" rIns="0" bIns="0" anchor="ctr" anchorCtr="0">
            <a:noAutofit/>
          </a:bodyPr>
          <a:lstStyle/>
          <a:p>
            <a:r>
              <a:rPr lang="en-US">
                <a:solidFill>
                  <a:schemeClr val="lt1"/>
                </a:solidFill>
                <a:latin typeface="Georgia"/>
                <a:ea typeface="Georgia"/>
                <a:cs typeface="Georgia"/>
                <a:sym typeface="Georgia"/>
              </a:rPr>
              <a:t>Our Impact</a:t>
            </a:r>
          </a:p>
        </p:txBody>
      </p:sp>
      <p:sp>
        <p:nvSpPr>
          <p:cNvPr id="1629" name="Google Shape;1629;p276"/>
          <p:cNvSpPr txBox="1">
            <a:spLocks noGrp="1"/>
          </p:cNvSpPr>
          <p:nvPr>
            <p:ph type="subTitle" idx="1"/>
          </p:nvPr>
        </p:nvSpPr>
        <p:spPr>
          <a:xfrm>
            <a:off x="1" y="1"/>
            <a:ext cx="2281383" cy="2290619"/>
          </a:xfrm>
          <a:prstGeom prst="rect">
            <a:avLst/>
          </a:prstGeom>
          <a:solidFill>
            <a:schemeClr val="accent3"/>
          </a:solidFill>
          <a:ln>
            <a:noFill/>
          </a:ln>
        </p:spPr>
        <p:txBody>
          <a:bodyPr spcFirstLastPara="1" wrap="square" lIns="0" tIns="0" rIns="0" bIns="0" anchor="ctr" anchorCtr="0">
            <a:noAutofit/>
          </a:bodyPr>
          <a:lstStyle/>
          <a:p>
            <a:r>
              <a:rPr lang="en-GB" sz="14500" spc="-720"/>
              <a:t>03</a:t>
            </a:r>
            <a:endParaRPr sz="14500" spc="-720"/>
          </a:p>
        </p:txBody>
      </p:sp>
      <p:sp>
        <p:nvSpPr>
          <p:cNvPr id="4" name="Google Shape;3980;p675">
            <a:extLst>
              <a:ext uri="{FF2B5EF4-FFF2-40B4-BE49-F238E27FC236}">
                <a16:creationId xmlns:a16="http://schemas.microsoft.com/office/drawing/2014/main" id="{6F2719E1-BA0D-45AC-85EF-38F8367DBA28}"/>
              </a:ext>
            </a:extLst>
          </p:cNvPr>
          <p:cNvSpPr txBox="1"/>
          <p:nvPr/>
        </p:nvSpPr>
        <p:spPr>
          <a:xfrm>
            <a:off x="0" y="6389135"/>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defRPr/>
            </a:pPr>
            <a:r>
              <a:rPr lang="en" sz="800" b="1" kern="0">
                <a:solidFill>
                  <a:srgbClr val="FFFFFF"/>
                </a:solidFill>
                <a:latin typeface="Arial"/>
                <a:ea typeface="Arial"/>
                <a:cs typeface="Arial"/>
                <a:sym typeface="Arial"/>
              </a:rPr>
              <a:t>P</a:t>
            </a:r>
            <a:r>
              <a:rPr lang="en" sz="800" b="1" kern="0">
                <a:solidFill>
                  <a:srgbClr val="FFFFFF"/>
                </a:solidFill>
                <a:latin typeface="Arial"/>
                <a:cs typeface="Arial"/>
                <a:sym typeface="Arial"/>
              </a:rPr>
              <a:t>wC Innovation Hub</a:t>
            </a:r>
            <a:endParaRPr sz="1733" kern="0">
              <a:solidFill>
                <a:srgbClr val="FFFFFF"/>
              </a:solidFill>
              <a:latin typeface="Arial"/>
              <a:cs typeface="Arial"/>
              <a:sym typeface="Arial"/>
            </a:endParaRPr>
          </a:p>
          <a:p>
            <a:pPr defTabSz="1219170">
              <a:buClr>
                <a:srgbClr val="000000"/>
              </a:buClr>
              <a:defRPr/>
            </a:pPr>
            <a:r>
              <a:rPr lang="en" sz="800" kern="0">
                <a:solidFill>
                  <a:srgbClr val="FFFFFF"/>
                </a:solidFill>
                <a:latin typeface="Arial"/>
                <a:ea typeface="Arial"/>
                <a:cs typeface="Arial"/>
                <a:sym typeface="Arial"/>
              </a:rPr>
              <a:t>Confidential information for the sole benefit and use of PwC’s client</a:t>
            </a:r>
            <a:endParaRPr sz="1733" kern="0">
              <a:solidFill>
                <a:srgbClr val="FFFFFF"/>
              </a:solidFill>
              <a:latin typeface="Arial"/>
              <a:cs typeface="Arial"/>
              <a:sym typeface="Arial"/>
            </a:endParaRPr>
          </a:p>
        </p:txBody>
      </p:sp>
    </p:spTree>
    <p:extLst>
      <p:ext uri="{BB962C8B-B14F-4D97-AF65-F5344CB8AC3E}">
        <p14:creationId xmlns:p14="http://schemas.microsoft.com/office/powerpoint/2010/main" val="1656915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80"/>
          <p:cNvSpPr/>
          <p:nvPr/>
        </p:nvSpPr>
        <p:spPr>
          <a:xfrm>
            <a:off x="5766400" y="1832881"/>
            <a:ext cx="659100" cy="324300"/>
          </a:xfrm>
          <a:prstGeom prst="rightArrow">
            <a:avLst>
              <a:gd name="adj1" fmla="val 50000"/>
              <a:gd name="adj2" fmla="val 50000"/>
            </a:avLst>
          </a:prstGeom>
          <a:solidFill>
            <a:srgbClr val="464646"/>
          </a:solidFill>
          <a:ln w="9525" cap="flat" cmpd="sng">
            <a:solidFill>
              <a:srgbClr val="2D2D2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1988" name="Google Shape;1988;p180"/>
          <p:cNvPicPr preferRelativeResize="0"/>
          <p:nvPr/>
        </p:nvPicPr>
        <p:blipFill rotWithShape="1">
          <a:blip r:embed="rId3">
            <a:alphaModFix/>
          </a:blip>
          <a:srcRect l="11703" r="12303"/>
          <a:stretch/>
        </p:blipFill>
        <p:spPr>
          <a:xfrm>
            <a:off x="633" y="0"/>
            <a:ext cx="5057133" cy="3990134"/>
          </a:xfrm>
          <a:prstGeom prst="rect">
            <a:avLst/>
          </a:prstGeom>
          <a:noFill/>
          <a:ln>
            <a:noFill/>
          </a:ln>
        </p:spPr>
      </p:pic>
      <p:pic>
        <p:nvPicPr>
          <p:cNvPr id="1989" name="Google Shape;1989;p180"/>
          <p:cNvPicPr preferRelativeResize="0"/>
          <p:nvPr/>
        </p:nvPicPr>
        <p:blipFill rotWithShape="1">
          <a:blip r:embed="rId4">
            <a:alphaModFix/>
          </a:blip>
          <a:srcRect l="13219" t="1456" r="13219" b="3962"/>
          <a:stretch/>
        </p:blipFill>
        <p:spPr>
          <a:xfrm>
            <a:off x="7134233" y="0"/>
            <a:ext cx="5057134" cy="3990132"/>
          </a:xfrm>
          <a:prstGeom prst="rect">
            <a:avLst/>
          </a:prstGeom>
          <a:noFill/>
          <a:ln>
            <a:noFill/>
          </a:ln>
        </p:spPr>
      </p:pic>
      <p:sp>
        <p:nvSpPr>
          <p:cNvPr id="1990" name="Google Shape;1990;p180"/>
          <p:cNvSpPr txBox="1">
            <a:spLocks noGrp="1"/>
          </p:cNvSpPr>
          <p:nvPr>
            <p:ph type="sldNum" idx="12"/>
          </p:nvPr>
        </p:nvSpPr>
        <p:spPr>
          <a:xfrm>
            <a:off x="11422850" y="6502400"/>
            <a:ext cx="326400" cy="1272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700"/>
              <a:buFont typeface="Arial"/>
              <a:buNone/>
              <a:tabLst/>
              <a:defRPr/>
            </a:pPr>
            <a:fld id="{00000000-1234-1234-1234-123412341234}" type="slidenum">
              <a:rPr kumimoji="0" lang="en-GB" sz="1500" b="0" i="0" u="none" strike="noStrike" kern="0" cap="none" spc="0" normalizeH="0" baseline="0" noProof="0">
                <a:ln>
                  <a:noFill/>
                </a:ln>
                <a:solidFill>
                  <a:srgbClr val="FFFFFF"/>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FFFFFF"/>
                </a:buClr>
                <a:buSzPts val="700"/>
                <a:buFont typeface="Arial"/>
                <a:buNone/>
                <a:tabLst/>
                <a:defRPr/>
              </a:pPr>
              <a:t>23</a:t>
            </a:fld>
            <a:endParaRPr kumimoji="0" sz="15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991" name="Google Shape;1991;p180"/>
          <p:cNvSpPr txBox="1"/>
          <p:nvPr/>
        </p:nvSpPr>
        <p:spPr>
          <a:xfrm>
            <a:off x="442900" y="4138300"/>
            <a:ext cx="3119100" cy="18141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1" i="0" u="none" strike="noStrike" kern="0" cap="none" spc="0" normalizeH="0" baseline="0" noProof="0">
                <a:ln>
                  <a:noFill/>
                </a:ln>
                <a:solidFill>
                  <a:srgbClr val="000000"/>
                </a:solidFill>
                <a:effectLst/>
                <a:uLnTx/>
                <a:uFillTx/>
                <a:latin typeface="Arial"/>
                <a:ea typeface="+mn-ea"/>
                <a:cs typeface="Arial"/>
                <a:sym typeface="Arial"/>
              </a:rPr>
              <a:t>01. What’s the situation?</a:t>
            </a:r>
            <a:endParaRPr kumimoji="0" sz="1200" b="1"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just" defTabSz="914400" rtl="0" eaLnBrk="1" fontAlgn="auto" latinLnBrk="0" hangingPunct="1">
              <a:lnSpc>
                <a:spcPct val="100000"/>
              </a:lnSpc>
              <a:spcBef>
                <a:spcPts val="500"/>
              </a:spcBef>
              <a:spcAft>
                <a:spcPts val="500"/>
              </a:spcAft>
              <a:buClr>
                <a:srgbClr val="000000"/>
              </a:buClr>
              <a:buSzTx/>
              <a:buFont typeface="Arial"/>
              <a:buNone/>
              <a:tabLst/>
              <a:defRPr/>
            </a:pPr>
            <a:r>
              <a:rPr kumimoji="0" lang="en-GB" sz="1100" b="0" i="0" u="none" strike="noStrike" kern="0" cap="none" spc="0" normalizeH="0" baseline="0" noProof="0">
                <a:ln>
                  <a:noFill/>
                </a:ln>
                <a:solidFill>
                  <a:srgbClr val="7D7D7D"/>
                </a:solidFill>
                <a:effectLst/>
                <a:uLnTx/>
                <a:uFillTx/>
                <a:latin typeface="Arial"/>
                <a:ea typeface="+mn-ea"/>
                <a:cs typeface="Arial"/>
                <a:sym typeface="Arial"/>
              </a:rPr>
              <a:t>Many businesses require to assign agents to various stores (or locations) in order to accomplish certain tasks. This assignment involves certain complex constraints on time, distance and number of personnel, which needs to be optimized. Currently such tasks are considered NP-hard problem and involves solutions based on greedy search algorithms or genetic algorithm.</a:t>
            </a:r>
            <a:endParaRPr kumimoji="0" sz="1100" b="0" i="0" u="none" strike="noStrike" kern="0" cap="none" spc="0" normalizeH="0" baseline="0" noProof="0">
              <a:ln>
                <a:noFill/>
              </a:ln>
              <a:solidFill>
                <a:srgbClr val="7D7D7D"/>
              </a:solidFill>
              <a:effectLst/>
              <a:uLnTx/>
              <a:uFillTx/>
              <a:latin typeface="Arial"/>
              <a:ea typeface="+mn-ea"/>
              <a:cs typeface="Arial"/>
              <a:sym typeface="Arial"/>
            </a:endParaRPr>
          </a:p>
        </p:txBody>
      </p:sp>
      <p:sp>
        <p:nvSpPr>
          <p:cNvPr id="1992" name="Google Shape;1992;p180"/>
          <p:cNvSpPr txBox="1"/>
          <p:nvPr/>
        </p:nvSpPr>
        <p:spPr>
          <a:xfrm>
            <a:off x="4379367" y="4138300"/>
            <a:ext cx="3228000" cy="18141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200" b="1" i="0" u="none" strike="noStrike" kern="0" cap="none" spc="0" normalizeH="0" baseline="0" noProof="0">
                <a:ln>
                  <a:noFill/>
                </a:ln>
                <a:solidFill>
                  <a:srgbClr val="000000"/>
                </a:solidFill>
                <a:effectLst/>
                <a:uLnTx/>
                <a:uFillTx/>
                <a:latin typeface="Arial"/>
                <a:ea typeface="+mn-ea"/>
                <a:cs typeface="Arial"/>
                <a:sym typeface="Arial"/>
              </a:rPr>
              <a:t>02. What is our solution?</a:t>
            </a:r>
            <a:endParaRPr kumimoji="0" sz="1200" b="1"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just" defTabSz="914400" rtl="0" eaLnBrk="1" fontAlgn="auto" latinLnBrk="0" hangingPunct="1">
              <a:lnSpc>
                <a:spcPct val="100000"/>
              </a:lnSpc>
              <a:spcBef>
                <a:spcPts val="500"/>
              </a:spcBef>
              <a:spcAft>
                <a:spcPts val="500"/>
              </a:spcAft>
              <a:buClr>
                <a:srgbClr val="000000"/>
              </a:buClr>
              <a:buSzPts val="1100"/>
              <a:buFont typeface="Arial"/>
              <a:buNone/>
              <a:tabLst/>
              <a:defRPr/>
            </a:pPr>
            <a:r>
              <a:rPr kumimoji="0" lang="en-GB" sz="1100" b="0" i="0" u="none" strike="noStrike" kern="0" cap="none" spc="0" normalizeH="0" baseline="0" noProof="0">
                <a:ln>
                  <a:noFill/>
                </a:ln>
                <a:solidFill>
                  <a:srgbClr val="7D7D7D"/>
                </a:solidFill>
                <a:effectLst/>
                <a:uLnTx/>
                <a:uFillTx/>
                <a:latin typeface="Arial"/>
                <a:ea typeface="+mn-ea"/>
                <a:cs typeface="Arial"/>
                <a:sym typeface="Arial"/>
              </a:rPr>
              <a:t>Developed a quantum annealing based solution which can optimize the assignment process using Constrained Quadratic Models. Based on the solution, the number of personnel required, their respective routes etc can be calculated.</a:t>
            </a:r>
            <a:endParaRPr kumimoji="0" sz="1100" b="0" i="0" u="none" strike="noStrike" kern="0" cap="none" spc="0" normalizeH="0" baseline="0" noProof="0">
              <a:ln>
                <a:noFill/>
              </a:ln>
              <a:solidFill>
                <a:srgbClr val="7D7D7D"/>
              </a:solidFill>
              <a:effectLst/>
              <a:uLnTx/>
              <a:uFillTx/>
              <a:latin typeface="Arial"/>
              <a:ea typeface="+mn-ea"/>
              <a:cs typeface="Arial"/>
              <a:sym typeface="Arial"/>
            </a:endParaRPr>
          </a:p>
        </p:txBody>
      </p:sp>
      <p:sp>
        <p:nvSpPr>
          <p:cNvPr id="1993" name="Google Shape;1993;p180"/>
          <p:cNvSpPr txBox="1"/>
          <p:nvPr/>
        </p:nvSpPr>
        <p:spPr>
          <a:xfrm>
            <a:off x="8317200" y="4138300"/>
            <a:ext cx="3432000" cy="19896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E0301E"/>
              </a:buClr>
              <a:buSzPts val="1700"/>
              <a:buFont typeface="Arial"/>
              <a:buNone/>
              <a:tabLst/>
              <a:defRPr/>
            </a:pPr>
            <a:r>
              <a:rPr kumimoji="0" lang="en-GB" sz="1200" b="1" i="0" u="none" strike="noStrike" kern="0" cap="none" spc="0" normalizeH="0" baseline="0" noProof="0">
                <a:ln>
                  <a:noFill/>
                </a:ln>
                <a:solidFill>
                  <a:srgbClr val="000000"/>
                </a:solidFill>
                <a:effectLst/>
                <a:uLnTx/>
                <a:uFillTx/>
                <a:latin typeface="Arial"/>
                <a:ea typeface="+mn-ea"/>
                <a:cs typeface="Arial"/>
                <a:sym typeface="Arial"/>
              </a:rPr>
              <a:t>03. What are the benefits?</a:t>
            </a:r>
            <a:endParaRPr kumimoji="0" sz="15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just" defTabSz="914400" rtl="0" eaLnBrk="1" fontAlgn="auto" latinLnBrk="0" hangingPunct="1">
              <a:lnSpc>
                <a:spcPct val="100000"/>
              </a:lnSpc>
              <a:spcBef>
                <a:spcPts val="500"/>
              </a:spcBef>
              <a:spcAft>
                <a:spcPts val="0"/>
              </a:spcAft>
              <a:buClr>
                <a:srgbClr val="000000"/>
              </a:buClr>
              <a:buSzTx/>
              <a:buFont typeface="Arial"/>
              <a:buNone/>
              <a:tabLst/>
              <a:defRPr/>
            </a:pPr>
            <a:r>
              <a:rPr kumimoji="0" lang="en-GB" sz="1100" b="0" i="0" u="none" strike="noStrike" kern="0" cap="none" spc="0" normalizeH="0" baseline="0" noProof="0">
                <a:ln>
                  <a:noFill/>
                </a:ln>
                <a:solidFill>
                  <a:srgbClr val="7D7D7D"/>
                </a:solidFill>
                <a:effectLst/>
                <a:uLnTx/>
                <a:uFillTx/>
                <a:latin typeface="Arial"/>
                <a:ea typeface="+mn-ea"/>
                <a:cs typeface="Arial"/>
                <a:sym typeface="Arial"/>
              </a:rPr>
              <a:t>Better quality of solution consisting of optimized routes along with significant reduction of the time taken for the calculation of the solution. </a:t>
            </a:r>
            <a:endParaRPr kumimoji="0" sz="1100" b="0" i="0" u="none" strike="noStrike" kern="0" cap="none" spc="0" normalizeH="0" baseline="0" noProof="0">
              <a:ln>
                <a:noFill/>
              </a:ln>
              <a:solidFill>
                <a:srgbClr val="7D7D7D"/>
              </a:solidFill>
              <a:effectLst/>
              <a:uLnTx/>
              <a:uFillTx/>
              <a:latin typeface="Arial"/>
              <a:ea typeface="+mn-ea"/>
              <a:cs typeface="Arial"/>
              <a:sym typeface="Arial"/>
            </a:endParaRPr>
          </a:p>
          <a:p>
            <a:pPr marL="0" marR="0" lvl="0" indent="0" algn="just" defTabSz="914400" rtl="0" eaLnBrk="1" fontAlgn="auto" latinLnBrk="0" hangingPunct="1">
              <a:lnSpc>
                <a:spcPct val="100000"/>
              </a:lnSpc>
              <a:spcBef>
                <a:spcPts val="500"/>
              </a:spcBef>
              <a:spcAft>
                <a:spcPts val="500"/>
              </a:spcAft>
              <a:buClr>
                <a:srgbClr val="000000"/>
              </a:buClr>
              <a:buSzTx/>
              <a:buFont typeface="Arial"/>
              <a:buNone/>
              <a:tabLst/>
              <a:defRPr/>
            </a:pPr>
            <a:r>
              <a:rPr kumimoji="0" lang="en-GB" sz="1100" b="0" i="0" u="none" strike="noStrike" kern="0" cap="none" spc="0" normalizeH="0" baseline="0" noProof="0">
                <a:ln>
                  <a:noFill/>
                </a:ln>
                <a:solidFill>
                  <a:srgbClr val="7D7D7D"/>
                </a:solidFill>
                <a:effectLst/>
                <a:uLnTx/>
                <a:uFillTx/>
                <a:latin typeface="Arial"/>
                <a:ea typeface="+mn-ea"/>
                <a:cs typeface="Arial"/>
                <a:sym typeface="Arial"/>
              </a:rPr>
              <a:t>More than 11% of time and 33% of solution runtime can be saved using this method.</a:t>
            </a:r>
            <a:endParaRPr kumimoji="0" sz="1100" b="0" i="0" u="none" strike="noStrike" kern="0" cap="none" spc="0" normalizeH="0" baseline="0" noProof="0">
              <a:ln>
                <a:noFill/>
              </a:ln>
              <a:solidFill>
                <a:srgbClr val="7D7D7D"/>
              </a:solidFill>
              <a:effectLst/>
              <a:uLnTx/>
              <a:uFillTx/>
              <a:latin typeface="Arial"/>
              <a:ea typeface="+mn-ea"/>
              <a:cs typeface="Arial"/>
              <a:sym typeface="Arial"/>
            </a:endParaRPr>
          </a:p>
        </p:txBody>
      </p:sp>
      <p:cxnSp>
        <p:nvCxnSpPr>
          <p:cNvPr id="1994" name="Google Shape;1994;p180"/>
          <p:cNvCxnSpPr/>
          <p:nvPr/>
        </p:nvCxnSpPr>
        <p:spPr>
          <a:xfrm>
            <a:off x="3990975" y="4138300"/>
            <a:ext cx="0" cy="1733700"/>
          </a:xfrm>
          <a:prstGeom prst="straightConnector1">
            <a:avLst/>
          </a:prstGeom>
          <a:noFill/>
          <a:ln w="9525" cap="flat" cmpd="sng">
            <a:solidFill>
              <a:srgbClr val="CCCCCC"/>
            </a:solidFill>
            <a:prstDash val="solid"/>
            <a:round/>
            <a:headEnd type="none" w="med" len="med"/>
            <a:tailEnd type="none" w="med" len="med"/>
          </a:ln>
        </p:spPr>
      </p:cxnSp>
      <p:cxnSp>
        <p:nvCxnSpPr>
          <p:cNvPr id="1995" name="Google Shape;1995;p180"/>
          <p:cNvCxnSpPr/>
          <p:nvPr/>
        </p:nvCxnSpPr>
        <p:spPr>
          <a:xfrm>
            <a:off x="7962900" y="4138300"/>
            <a:ext cx="0" cy="1733700"/>
          </a:xfrm>
          <a:prstGeom prst="straightConnector1">
            <a:avLst/>
          </a:prstGeom>
          <a:noFill/>
          <a:ln w="9525" cap="flat" cmpd="sng">
            <a:solidFill>
              <a:srgbClr val="CCCCCC"/>
            </a:solidFill>
            <a:prstDash val="solid"/>
            <a:round/>
            <a:headEnd type="none" w="med" len="med"/>
            <a:tailEnd type="none" w="med" len="med"/>
          </a:ln>
        </p:spPr>
      </p:cxnSp>
      <p:sp>
        <p:nvSpPr>
          <p:cNvPr id="1996" name="Google Shape;1996;p180"/>
          <p:cNvSpPr/>
          <p:nvPr/>
        </p:nvSpPr>
        <p:spPr>
          <a:xfrm>
            <a:off x="0" y="2798600"/>
            <a:ext cx="6924300" cy="1189200"/>
          </a:xfrm>
          <a:prstGeom prst="rect">
            <a:avLst/>
          </a:prstGeom>
          <a:solidFill>
            <a:schemeClr val="accent3"/>
          </a:solidFill>
          <a:ln>
            <a:noFill/>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900"/>
              <a:buFont typeface="Arial"/>
              <a:buNone/>
              <a:tabLst/>
              <a:defRPr/>
            </a:pPr>
            <a:endParaRPr kumimoji="0" sz="19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97" name="Google Shape;1997;p180"/>
          <p:cNvSpPr txBox="1"/>
          <p:nvPr/>
        </p:nvSpPr>
        <p:spPr>
          <a:xfrm>
            <a:off x="442900" y="2970100"/>
            <a:ext cx="6159600" cy="764700"/>
          </a:xfrm>
          <a:prstGeom prst="rect">
            <a:avLst/>
          </a:prstGeom>
          <a:noFill/>
          <a:ln>
            <a:noFill/>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0" i="0" u="none" strike="noStrike" kern="0" cap="none" spc="0" normalizeH="0" baseline="0" noProof="0">
                <a:ln>
                  <a:noFill/>
                </a:ln>
                <a:solidFill>
                  <a:srgbClr val="FFFFFF"/>
                </a:solidFill>
                <a:effectLst/>
                <a:uLnTx/>
                <a:uFillTx/>
                <a:latin typeface="Georgia"/>
                <a:ea typeface="Georgia"/>
                <a:cs typeface="Georgia"/>
                <a:sym typeface="Georgia"/>
              </a:rPr>
              <a:t>Agent Route Optimization</a:t>
            </a:r>
            <a:endParaRPr kumimoji="0" sz="2400" b="0" i="0" u="none" strike="noStrike" kern="0" cap="none" spc="0" normalizeH="0" baseline="0" noProof="0">
              <a:ln>
                <a:noFill/>
              </a:ln>
              <a:solidFill>
                <a:srgbClr val="FFFFFF"/>
              </a:solidFill>
              <a:effectLst/>
              <a:uLnTx/>
              <a:uFillTx/>
              <a:latin typeface="Georgia"/>
              <a:ea typeface="Georgia"/>
              <a:cs typeface="Georgia"/>
              <a:sym typeface="Georgia"/>
            </a:endParaRPr>
          </a:p>
        </p:txBody>
      </p:sp>
      <p:sp>
        <p:nvSpPr>
          <p:cNvPr id="1999" name="Google Shape;1999;p180"/>
          <p:cNvSpPr txBox="1"/>
          <p:nvPr/>
        </p:nvSpPr>
        <p:spPr>
          <a:xfrm>
            <a:off x="633" y="2466900"/>
            <a:ext cx="2630100" cy="331500"/>
          </a:xfrm>
          <a:prstGeom prst="rect">
            <a:avLst/>
          </a:prstGeom>
          <a:solidFill>
            <a:schemeClr val="tx1">
              <a:lumMod val="50000"/>
              <a:lumOff val="50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Relevant tech: Quantum Computing</a:t>
            </a:r>
            <a:endParaRPr kumimoji="0" sz="1100" b="1" i="0" u="none" strike="noStrike" kern="0" cap="none" spc="0" normalizeH="0" baseline="0" noProof="0">
              <a:ln>
                <a:noFill/>
              </a:ln>
              <a:solidFill>
                <a:srgbClr val="FFFFFF"/>
              </a:solidFill>
              <a:effectLst/>
              <a:uLnTx/>
              <a:uFillTx/>
              <a:latin typeface="Arial"/>
              <a:ea typeface="+mn-ea"/>
              <a:cs typeface="Arial"/>
              <a:sym typeface="Arial"/>
            </a:endParaRPr>
          </a:p>
        </p:txBody>
      </p:sp>
      <p:grpSp>
        <p:nvGrpSpPr>
          <p:cNvPr id="9" name="Group 8">
            <a:extLst>
              <a:ext uri="{FF2B5EF4-FFF2-40B4-BE49-F238E27FC236}">
                <a16:creationId xmlns:a16="http://schemas.microsoft.com/office/drawing/2014/main" id="{3556EE1E-3E76-18BB-C860-A2DEDE7061F2}"/>
              </a:ext>
            </a:extLst>
          </p:cNvPr>
          <p:cNvGrpSpPr/>
          <p:nvPr/>
        </p:nvGrpSpPr>
        <p:grpSpPr>
          <a:xfrm>
            <a:off x="10058401" y="0"/>
            <a:ext cx="2133600" cy="1767560"/>
            <a:chOff x="10058401" y="0"/>
            <a:chExt cx="2133600" cy="1767560"/>
          </a:xfrm>
        </p:grpSpPr>
        <p:pic>
          <p:nvPicPr>
            <p:cNvPr id="2" name="Graphic 1">
              <a:extLst>
                <a:ext uri="{FF2B5EF4-FFF2-40B4-BE49-F238E27FC236}">
                  <a16:creationId xmlns:a16="http://schemas.microsoft.com/office/drawing/2014/main" id="{99977D1F-B544-C381-0B3E-CB5E19C0E8B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0460" r="12301"/>
            <a:stretch/>
          </p:blipFill>
          <p:spPr>
            <a:xfrm>
              <a:off x="10058401" y="0"/>
              <a:ext cx="2133600" cy="1767560"/>
            </a:xfrm>
            <a:prstGeom prst="rect">
              <a:avLst/>
            </a:prstGeom>
          </p:spPr>
        </p:pic>
        <p:sp>
          <p:nvSpPr>
            <p:cNvPr id="3" name="Rectangle 2">
              <a:extLst>
                <a:ext uri="{FF2B5EF4-FFF2-40B4-BE49-F238E27FC236}">
                  <a16:creationId xmlns:a16="http://schemas.microsoft.com/office/drawing/2014/main" id="{48986F11-5373-FD97-B915-AEAF4A89342E}"/>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4" name="Rectangle 3">
              <a:extLst>
                <a:ext uri="{FF2B5EF4-FFF2-40B4-BE49-F238E27FC236}">
                  <a16:creationId xmlns:a16="http://schemas.microsoft.com/office/drawing/2014/main" id="{3191AB2F-BDF4-2DDA-E9FA-87A88C139EED}"/>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grpSp>
      <p:sp>
        <p:nvSpPr>
          <p:cNvPr id="5" name="Google Shape;7742;p1244">
            <a:extLst>
              <a:ext uri="{FF2B5EF4-FFF2-40B4-BE49-F238E27FC236}">
                <a16:creationId xmlns:a16="http://schemas.microsoft.com/office/drawing/2014/main" id="{755A2937-49AB-9622-23C0-8C19755EB615}"/>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6" name="Google Shape;7743;p1244">
            <a:extLst>
              <a:ext uri="{FF2B5EF4-FFF2-40B4-BE49-F238E27FC236}">
                <a16:creationId xmlns:a16="http://schemas.microsoft.com/office/drawing/2014/main" id="{33348A0E-5561-E5F1-2019-3F65AFEE03C5}"/>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7" name="Google Shape;4041;p652">
            <a:extLst>
              <a:ext uri="{FF2B5EF4-FFF2-40B4-BE49-F238E27FC236}">
                <a16:creationId xmlns:a16="http://schemas.microsoft.com/office/drawing/2014/main" id="{F7A020FF-C7E3-4AA0-C055-FD80F543AF62}"/>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1" i="0" u="none" strike="noStrike" kern="0" cap="none" spc="0" normalizeH="0" baseline="0" noProof="0">
                <a:ln>
                  <a:noFill/>
                </a:ln>
                <a:solidFill>
                  <a:srgbClr val="000000"/>
                </a:solidFill>
                <a:effectLst/>
                <a:uLnTx/>
                <a:uFillTx/>
                <a:latin typeface="Arial"/>
                <a:ea typeface="Arial"/>
                <a:cs typeface="Arial"/>
                <a:sym typeface="Arial"/>
              </a:rPr>
              <a:t>P</a:t>
            </a:r>
            <a:r>
              <a:rPr kumimoji="0" lang="en" sz="800" b="1" i="0" u="none" strike="noStrike" kern="0" cap="none" spc="0" normalizeH="0" baseline="0" noProof="0">
                <a:ln>
                  <a:noFill/>
                </a:ln>
                <a:solidFill>
                  <a:srgbClr val="000000"/>
                </a:solidFill>
                <a:effectLst/>
                <a:uLnTx/>
                <a:uFillTx/>
                <a:latin typeface="Arial"/>
                <a:ea typeface="+mn-ea"/>
                <a:cs typeface="Arial"/>
                <a:sym typeface="Arial"/>
              </a:rPr>
              <a:t>wC Innovation Hub</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000000"/>
                </a:solidFill>
                <a:effectLst/>
                <a:uLnTx/>
                <a:uFillTx/>
                <a:latin typeface="Arial"/>
                <a:ea typeface="Arial"/>
                <a:cs typeface="Arial"/>
                <a:sym typeface="Arial"/>
              </a:rPr>
              <a:t>Confidential information for the sole benefit and use of PwC’s client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1735;p148">
            <a:extLst>
              <a:ext uri="{FF2B5EF4-FFF2-40B4-BE49-F238E27FC236}">
                <a16:creationId xmlns:a16="http://schemas.microsoft.com/office/drawing/2014/main" id="{B64AD316-DE91-6EA2-CA38-57D774D2C226}"/>
              </a:ext>
            </a:extLst>
          </p:cNvPr>
          <p:cNvSpPr txBox="1"/>
          <p:nvPr/>
        </p:nvSpPr>
        <p:spPr>
          <a:xfrm>
            <a:off x="8218489" y="6492240"/>
            <a:ext cx="3530700" cy="137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sz="900">
                <a:solidFill>
                  <a:srgbClr val="000000"/>
                </a:solidFill>
              </a:rPr>
              <a:t>23</a:t>
            </a:fld>
            <a:endParaRPr sz="9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21" name="Google Shape;7742;p1244">
            <a:extLst>
              <a:ext uri="{FF2B5EF4-FFF2-40B4-BE49-F238E27FC236}">
                <a16:creationId xmlns:a16="http://schemas.microsoft.com/office/drawing/2014/main" id="{2B2C94FC-B234-4593-A76E-D9770FF28E58}"/>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7" name="Rectangle 6">
            <a:extLst>
              <a:ext uri="{FF2B5EF4-FFF2-40B4-BE49-F238E27FC236}">
                <a16:creationId xmlns:a16="http://schemas.microsoft.com/office/drawing/2014/main" id="{FF4DCD4F-1481-4E21-A872-B70DD231041D}"/>
              </a:ext>
            </a:extLst>
          </p:cNvPr>
          <p:cNvSpPr/>
          <p:nvPr/>
        </p:nvSpPr>
        <p:spPr>
          <a:xfrm>
            <a:off x="351693" y="6414869"/>
            <a:ext cx="1617785" cy="199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22" name="Google Shape;7743;p1244">
            <a:extLst>
              <a:ext uri="{FF2B5EF4-FFF2-40B4-BE49-F238E27FC236}">
                <a16:creationId xmlns:a16="http://schemas.microsoft.com/office/drawing/2014/main" id="{032B4EFB-FF94-4DE9-8A77-3C7B20BBBB08}"/>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61" name="Google Shape;4041;p652">
            <a:extLst>
              <a:ext uri="{FF2B5EF4-FFF2-40B4-BE49-F238E27FC236}">
                <a16:creationId xmlns:a16="http://schemas.microsoft.com/office/drawing/2014/main" id="{BEFC7FF6-4EE2-4AF7-8D8C-7CE7019F07C5}"/>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1" i="0" u="none" strike="noStrike" kern="0" cap="none" spc="0" normalizeH="0" baseline="0" noProof="0">
                <a:ln>
                  <a:noFill/>
                </a:ln>
                <a:solidFill>
                  <a:srgbClr val="000000"/>
                </a:solidFill>
                <a:effectLst/>
                <a:uLnTx/>
                <a:uFillTx/>
                <a:latin typeface="Arial"/>
                <a:ea typeface="Arial"/>
                <a:cs typeface="Arial"/>
                <a:sym typeface="Arial"/>
              </a:rPr>
              <a:t>P</a:t>
            </a:r>
            <a:r>
              <a:rPr kumimoji="0" lang="en" sz="800" b="1" i="0" u="none" strike="noStrike" kern="0" cap="none" spc="0" normalizeH="0" baseline="0" noProof="0">
                <a:ln>
                  <a:noFill/>
                </a:ln>
                <a:solidFill>
                  <a:srgbClr val="000000"/>
                </a:solidFill>
                <a:effectLst/>
                <a:uLnTx/>
                <a:uFillTx/>
                <a:latin typeface="Arial"/>
                <a:ea typeface="+mn-ea"/>
                <a:cs typeface="Arial"/>
                <a:sym typeface="Arial"/>
              </a:rPr>
              <a:t>wC Innovation Hub</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000000"/>
                </a:solidFill>
                <a:effectLst/>
                <a:uLnTx/>
                <a:uFillTx/>
                <a:latin typeface="Arial"/>
                <a:ea typeface="Arial"/>
                <a:cs typeface="Arial"/>
                <a:sym typeface="Arial"/>
              </a:rPr>
              <a:t>Confidential information for the sole benefit and use of PwC’s client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5" name="Google Shape;1663;p141">
            <a:extLst>
              <a:ext uri="{FF2B5EF4-FFF2-40B4-BE49-F238E27FC236}">
                <a16:creationId xmlns:a16="http://schemas.microsoft.com/office/drawing/2014/main" id="{7ADF4879-D7B5-EF72-47F0-D748C18DDB93}"/>
              </a:ext>
            </a:extLst>
          </p:cNvPr>
          <p:cNvPicPr preferRelativeResize="0"/>
          <p:nvPr/>
        </p:nvPicPr>
        <p:blipFill>
          <a:blip r:embed="rId5">
            <a:alphaModFix/>
          </a:blip>
          <a:stretch>
            <a:fillRect/>
          </a:stretch>
        </p:blipFill>
        <p:spPr>
          <a:xfrm>
            <a:off x="1748525" y="2804377"/>
            <a:ext cx="3257550" cy="2981325"/>
          </a:xfrm>
          <a:prstGeom prst="rect">
            <a:avLst/>
          </a:prstGeom>
          <a:noFill/>
          <a:ln>
            <a:noFill/>
          </a:ln>
        </p:spPr>
      </p:pic>
      <p:pic>
        <p:nvPicPr>
          <p:cNvPr id="6" name="Google Shape;1664;p141">
            <a:extLst>
              <a:ext uri="{FF2B5EF4-FFF2-40B4-BE49-F238E27FC236}">
                <a16:creationId xmlns:a16="http://schemas.microsoft.com/office/drawing/2014/main" id="{771BA602-E4F6-9C33-EEE3-617A15F9EEC7}"/>
              </a:ext>
            </a:extLst>
          </p:cNvPr>
          <p:cNvPicPr preferRelativeResize="0"/>
          <p:nvPr/>
        </p:nvPicPr>
        <p:blipFill>
          <a:blip r:embed="rId6">
            <a:alphaModFix/>
          </a:blip>
          <a:stretch>
            <a:fillRect/>
          </a:stretch>
        </p:blipFill>
        <p:spPr>
          <a:xfrm>
            <a:off x="7137625" y="2780565"/>
            <a:ext cx="3314700" cy="3028950"/>
          </a:xfrm>
          <a:prstGeom prst="rect">
            <a:avLst/>
          </a:prstGeom>
          <a:noFill/>
          <a:ln>
            <a:noFill/>
          </a:ln>
        </p:spPr>
      </p:pic>
      <p:sp>
        <p:nvSpPr>
          <p:cNvPr id="8" name="Google Shape;1665;p141">
            <a:extLst>
              <a:ext uri="{FF2B5EF4-FFF2-40B4-BE49-F238E27FC236}">
                <a16:creationId xmlns:a16="http://schemas.microsoft.com/office/drawing/2014/main" id="{14569AA3-8E9E-3F34-03D5-66264D80F559}"/>
              </a:ext>
            </a:extLst>
          </p:cNvPr>
          <p:cNvSpPr/>
          <p:nvPr/>
        </p:nvSpPr>
        <p:spPr>
          <a:xfrm>
            <a:off x="5466550" y="4052452"/>
            <a:ext cx="1334400" cy="495300"/>
          </a:xfrm>
          <a:prstGeom prst="rightArrow">
            <a:avLst>
              <a:gd name="adj1" fmla="val 50000"/>
              <a:gd name="adj2" fmla="val 50000"/>
            </a:avLst>
          </a:prstGeom>
          <a:solidFill>
            <a:schemeClr val="tx1">
              <a:lumMod val="50000"/>
              <a:lumOff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DEDEDE"/>
              </a:solidFill>
              <a:effectLst/>
              <a:highlight>
                <a:srgbClr val="DEDEDE"/>
              </a:highlight>
              <a:uLnTx/>
              <a:uFillTx/>
              <a:latin typeface="Arial"/>
              <a:ea typeface="+mn-ea"/>
              <a:cs typeface="Arial"/>
              <a:sym typeface="Arial"/>
            </a:endParaRPr>
          </a:p>
        </p:txBody>
      </p:sp>
      <p:sp>
        <p:nvSpPr>
          <p:cNvPr id="10" name="Google Shape;1666;p141">
            <a:extLst>
              <a:ext uri="{FF2B5EF4-FFF2-40B4-BE49-F238E27FC236}">
                <a16:creationId xmlns:a16="http://schemas.microsoft.com/office/drawing/2014/main" id="{877CFFF9-0475-CF49-ADFE-8763B6473242}"/>
              </a:ext>
            </a:extLst>
          </p:cNvPr>
          <p:cNvSpPr txBox="1"/>
          <p:nvPr/>
        </p:nvSpPr>
        <p:spPr>
          <a:xfrm>
            <a:off x="496350" y="1668402"/>
            <a:ext cx="11164607" cy="800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0" i="0" u="none" strike="noStrike" kern="0" cap="none" spc="0" normalizeH="0" baseline="0" noProof="0">
                <a:ln>
                  <a:noFill/>
                </a:ln>
                <a:solidFill>
                  <a:srgbClr val="000000"/>
                </a:solidFill>
                <a:effectLst/>
                <a:uLnTx/>
                <a:uFillTx/>
                <a:latin typeface="Georgia"/>
                <a:ea typeface="Georgia"/>
                <a:cs typeface="Georgia"/>
                <a:sym typeface="Georgia"/>
              </a:rPr>
              <a:t>Optimizing routes for multiple store inspections to minimize costs by strategically deploying a precise number of agents/contractors.</a:t>
            </a:r>
            <a:endParaRPr kumimoji="0" sz="19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1667;p141">
            <a:extLst>
              <a:ext uri="{FF2B5EF4-FFF2-40B4-BE49-F238E27FC236}">
                <a16:creationId xmlns:a16="http://schemas.microsoft.com/office/drawing/2014/main" id="{08E44988-DA72-3D44-3C07-543160DBDB72}"/>
              </a:ext>
            </a:extLst>
          </p:cNvPr>
          <p:cNvSpPr txBox="1">
            <a:spLocks/>
          </p:cNvSpPr>
          <p:nvPr/>
        </p:nvSpPr>
        <p:spPr>
          <a:xfrm>
            <a:off x="146050" y="770602"/>
            <a:ext cx="4938000" cy="709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85000"/>
              </a:lnSpc>
              <a:spcBef>
                <a:spcPts val="0"/>
              </a:spcBef>
              <a:spcAft>
                <a:spcPts val="0"/>
              </a:spcAft>
              <a:buClr>
                <a:srgbClr val="000000"/>
              </a:buClr>
              <a:buSzPts val="3200"/>
              <a:buFont typeface="Georgia"/>
              <a:buNone/>
              <a:tabLst/>
              <a:defRPr/>
            </a:pPr>
            <a:r>
              <a:rPr kumimoji="0" lang="en-GB" sz="3300" b="0" i="0" u="none" strike="noStrike" kern="0" cap="none" spc="0" normalizeH="0" baseline="0" noProof="0">
                <a:ln>
                  <a:noFill/>
                </a:ln>
                <a:solidFill>
                  <a:srgbClr val="000000"/>
                </a:solidFill>
                <a:effectLst/>
                <a:highlight>
                  <a:srgbClr val="FF0000"/>
                </a:highlight>
                <a:uLnTx/>
                <a:uFillTx/>
                <a:latin typeface="Georgia"/>
                <a:sym typeface="Georgia"/>
              </a:rPr>
              <a:t>Problem Statement </a:t>
            </a:r>
          </a:p>
        </p:txBody>
      </p:sp>
      <p:sp>
        <p:nvSpPr>
          <p:cNvPr id="12" name="Google Shape;1669;p141">
            <a:extLst>
              <a:ext uri="{FF2B5EF4-FFF2-40B4-BE49-F238E27FC236}">
                <a16:creationId xmlns:a16="http://schemas.microsoft.com/office/drawing/2014/main" id="{BE7C0928-2CDC-19AF-F0B4-ED8AA45178B6}"/>
              </a:ext>
            </a:extLst>
          </p:cNvPr>
          <p:cNvSpPr txBox="1"/>
          <p:nvPr/>
        </p:nvSpPr>
        <p:spPr>
          <a:xfrm>
            <a:off x="1877300" y="5750202"/>
            <a:ext cx="3000000" cy="384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300" b="0" i="1" u="none" strike="noStrike" kern="0" cap="none" spc="0" normalizeH="0" baseline="0" noProof="0">
                <a:ln>
                  <a:noFill/>
                </a:ln>
                <a:solidFill>
                  <a:srgbClr val="000000"/>
                </a:solidFill>
                <a:effectLst/>
                <a:uLnTx/>
                <a:uFillTx/>
                <a:latin typeface="Arial"/>
                <a:ea typeface="+mn-ea"/>
                <a:cs typeface="Arial"/>
                <a:sym typeface="Arial"/>
              </a:rPr>
              <a:t>Input: </a:t>
            </a:r>
            <a:r>
              <a:rPr kumimoji="0" lang="en-GB" sz="1300" b="0" i="0" u="none" strike="noStrike" kern="0" cap="none" spc="0" normalizeH="0" baseline="0" noProof="0">
                <a:ln>
                  <a:noFill/>
                </a:ln>
                <a:solidFill>
                  <a:srgbClr val="000000"/>
                </a:solidFill>
                <a:effectLst/>
                <a:uLnTx/>
                <a:uFillTx/>
                <a:latin typeface="Arial"/>
                <a:ea typeface="+mn-ea"/>
                <a:cs typeface="Arial"/>
                <a:sym typeface="Arial"/>
              </a:rPr>
              <a:t>Latitude and longitude of outlets​</a:t>
            </a:r>
            <a:endParaRPr kumimoji="0" sz="13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 name="Google Shape;1670;p141">
            <a:extLst>
              <a:ext uri="{FF2B5EF4-FFF2-40B4-BE49-F238E27FC236}">
                <a16:creationId xmlns:a16="http://schemas.microsoft.com/office/drawing/2014/main" id="{C295C910-9825-5F82-918D-A94BCDB8EB2A}"/>
              </a:ext>
            </a:extLst>
          </p:cNvPr>
          <p:cNvSpPr txBox="1"/>
          <p:nvPr/>
        </p:nvSpPr>
        <p:spPr>
          <a:xfrm>
            <a:off x="7833325" y="5762852"/>
            <a:ext cx="2079900" cy="384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300" b="0" i="1" u="none" strike="noStrike" kern="0" cap="none" spc="0" normalizeH="0" baseline="0" noProof="0">
                <a:ln>
                  <a:noFill/>
                </a:ln>
                <a:solidFill>
                  <a:srgbClr val="000000"/>
                </a:solidFill>
                <a:effectLst/>
                <a:uLnTx/>
                <a:uFillTx/>
                <a:latin typeface="Arial"/>
                <a:ea typeface="+mn-ea"/>
                <a:cs typeface="Arial"/>
                <a:sym typeface="Arial"/>
              </a:rPr>
              <a:t>Output: </a:t>
            </a:r>
            <a:r>
              <a:rPr kumimoji="0" lang="en-GB" sz="1300" b="0" i="0" u="none" strike="noStrike" kern="0" cap="none" spc="0" normalizeH="0" baseline="0" noProof="0">
                <a:ln>
                  <a:noFill/>
                </a:ln>
                <a:solidFill>
                  <a:srgbClr val="000000"/>
                </a:solidFill>
                <a:effectLst/>
                <a:uLnTx/>
                <a:uFillTx/>
                <a:latin typeface="Arial"/>
                <a:ea typeface="+mn-ea"/>
                <a:cs typeface="Arial"/>
                <a:sym typeface="Arial"/>
              </a:rPr>
              <a:t>Route of agents</a:t>
            </a:r>
            <a:endParaRPr kumimoji="0" sz="13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932567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21" name="Google Shape;7742;p1244">
            <a:extLst>
              <a:ext uri="{FF2B5EF4-FFF2-40B4-BE49-F238E27FC236}">
                <a16:creationId xmlns:a16="http://schemas.microsoft.com/office/drawing/2014/main" id="{2B2C94FC-B234-4593-A76E-D9770FF28E58}"/>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7" name="Rectangle 6">
            <a:extLst>
              <a:ext uri="{FF2B5EF4-FFF2-40B4-BE49-F238E27FC236}">
                <a16:creationId xmlns:a16="http://schemas.microsoft.com/office/drawing/2014/main" id="{FF4DCD4F-1481-4E21-A872-B70DD231041D}"/>
              </a:ext>
            </a:extLst>
          </p:cNvPr>
          <p:cNvSpPr/>
          <p:nvPr/>
        </p:nvSpPr>
        <p:spPr>
          <a:xfrm>
            <a:off x="351693" y="6414869"/>
            <a:ext cx="1617785" cy="199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22" name="Google Shape;7743;p1244">
            <a:extLst>
              <a:ext uri="{FF2B5EF4-FFF2-40B4-BE49-F238E27FC236}">
                <a16:creationId xmlns:a16="http://schemas.microsoft.com/office/drawing/2014/main" id="{032B4EFB-FF94-4DE9-8A77-3C7B20BBBB08}"/>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61" name="Google Shape;4041;p652">
            <a:extLst>
              <a:ext uri="{FF2B5EF4-FFF2-40B4-BE49-F238E27FC236}">
                <a16:creationId xmlns:a16="http://schemas.microsoft.com/office/drawing/2014/main" id="{BEFC7FF6-4EE2-4AF7-8D8C-7CE7019F07C5}"/>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1" i="0" u="none" strike="noStrike" kern="0" cap="none" spc="0" normalizeH="0" baseline="0" noProof="0">
                <a:ln>
                  <a:noFill/>
                </a:ln>
                <a:solidFill>
                  <a:srgbClr val="000000"/>
                </a:solidFill>
                <a:effectLst/>
                <a:uLnTx/>
                <a:uFillTx/>
                <a:latin typeface="Arial"/>
                <a:ea typeface="Arial"/>
                <a:cs typeface="Arial"/>
                <a:sym typeface="Arial"/>
              </a:rPr>
              <a:t>P</a:t>
            </a:r>
            <a:r>
              <a:rPr kumimoji="0" lang="en" sz="800" b="1" i="0" u="none" strike="noStrike" kern="0" cap="none" spc="0" normalizeH="0" baseline="0" noProof="0">
                <a:ln>
                  <a:noFill/>
                </a:ln>
                <a:solidFill>
                  <a:srgbClr val="000000"/>
                </a:solidFill>
                <a:effectLst/>
                <a:uLnTx/>
                <a:uFillTx/>
                <a:latin typeface="Arial"/>
                <a:ea typeface="+mn-ea"/>
                <a:cs typeface="Arial"/>
                <a:sym typeface="Arial"/>
              </a:rPr>
              <a:t>wC Innovation Hub</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000000"/>
                </a:solidFill>
                <a:effectLst/>
                <a:uLnTx/>
                <a:uFillTx/>
                <a:latin typeface="Arial"/>
                <a:ea typeface="Arial"/>
                <a:cs typeface="Arial"/>
                <a:sym typeface="Arial"/>
              </a:rPr>
              <a:t>Confidential information for the sole benefit and use of PwC’s client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5" name="Google Shape;1114;p176">
            <a:extLst>
              <a:ext uri="{FF2B5EF4-FFF2-40B4-BE49-F238E27FC236}">
                <a16:creationId xmlns:a16="http://schemas.microsoft.com/office/drawing/2014/main" id="{D3971908-CAA5-78D4-3752-6C96AFC616AA}"/>
              </a:ext>
            </a:extLst>
          </p:cNvPr>
          <p:cNvGrpSpPr/>
          <p:nvPr/>
        </p:nvGrpSpPr>
        <p:grpSpPr>
          <a:xfrm>
            <a:off x="234192" y="1369922"/>
            <a:ext cx="11015375" cy="3578767"/>
            <a:chOff x="5075713" y="3417892"/>
            <a:chExt cx="5033836" cy="3162573"/>
          </a:xfrm>
        </p:grpSpPr>
        <p:grpSp>
          <p:nvGrpSpPr>
            <p:cNvPr id="6" name="Google Shape;1115;p176">
              <a:extLst>
                <a:ext uri="{FF2B5EF4-FFF2-40B4-BE49-F238E27FC236}">
                  <a16:creationId xmlns:a16="http://schemas.microsoft.com/office/drawing/2014/main" id="{EE3FA649-6D4D-FC8C-D6E0-D5F546B92926}"/>
                </a:ext>
              </a:extLst>
            </p:cNvPr>
            <p:cNvGrpSpPr/>
            <p:nvPr/>
          </p:nvGrpSpPr>
          <p:grpSpPr>
            <a:xfrm>
              <a:off x="5117013" y="3417892"/>
              <a:ext cx="4992536" cy="1800000"/>
              <a:chOff x="5117013" y="3417892"/>
              <a:chExt cx="4992536" cy="1800000"/>
            </a:xfrm>
          </p:grpSpPr>
          <p:sp>
            <p:nvSpPr>
              <p:cNvPr id="15" name="Google Shape;1116;p176">
                <a:extLst>
                  <a:ext uri="{FF2B5EF4-FFF2-40B4-BE49-F238E27FC236}">
                    <a16:creationId xmlns:a16="http://schemas.microsoft.com/office/drawing/2014/main" id="{79B16680-3794-19A0-0A00-0DB19FAA6B72}"/>
                  </a:ext>
                </a:extLst>
              </p:cNvPr>
              <p:cNvSpPr/>
              <p:nvPr/>
            </p:nvSpPr>
            <p:spPr>
              <a:xfrm rot="5400000">
                <a:off x="5481153" y="4130543"/>
                <a:ext cx="1800000" cy="374700"/>
              </a:xfrm>
              <a:prstGeom prst="parallelogram">
                <a:avLst>
                  <a:gd name="adj" fmla="val 112950"/>
                </a:avLst>
              </a:prstGeom>
              <a:solidFill>
                <a:schemeClr val="accent3">
                  <a:lumMod val="60000"/>
                  <a:lumOff val="40000"/>
                  <a:alpha val="69020"/>
                </a:schemeClr>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10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6" name="Google Shape;1117;p176">
                <a:extLst>
                  <a:ext uri="{FF2B5EF4-FFF2-40B4-BE49-F238E27FC236}">
                    <a16:creationId xmlns:a16="http://schemas.microsoft.com/office/drawing/2014/main" id="{623EC734-940B-4877-43F8-77B8F5F37EF1}"/>
                  </a:ext>
                </a:extLst>
              </p:cNvPr>
              <p:cNvSpPr/>
              <p:nvPr/>
            </p:nvSpPr>
            <p:spPr>
              <a:xfrm rot="5400000">
                <a:off x="6929331" y="4130543"/>
                <a:ext cx="1800000" cy="374700"/>
              </a:xfrm>
              <a:prstGeom prst="parallelogram">
                <a:avLst>
                  <a:gd name="adj" fmla="val 112950"/>
                </a:avLst>
              </a:prstGeom>
              <a:solidFill>
                <a:schemeClr val="tx1">
                  <a:lumMod val="85000"/>
                  <a:lumOff val="15000"/>
                  <a:alpha val="69020"/>
                </a:schemeClr>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10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 name="Google Shape;1118;p176">
                <a:extLst>
                  <a:ext uri="{FF2B5EF4-FFF2-40B4-BE49-F238E27FC236}">
                    <a16:creationId xmlns:a16="http://schemas.microsoft.com/office/drawing/2014/main" id="{C2B76F50-447F-A00D-4910-51738E33AF31}"/>
                  </a:ext>
                </a:extLst>
              </p:cNvPr>
              <p:cNvSpPr/>
              <p:nvPr/>
            </p:nvSpPr>
            <p:spPr>
              <a:xfrm rot="5400000">
                <a:off x="8377510" y="4130543"/>
                <a:ext cx="1800000" cy="374700"/>
              </a:xfrm>
              <a:prstGeom prst="parallelogram">
                <a:avLst>
                  <a:gd name="adj" fmla="val 112950"/>
                </a:avLst>
              </a:prstGeom>
              <a:solidFill>
                <a:schemeClr val="accent2">
                  <a:lumMod val="60000"/>
                  <a:lumOff val="40000"/>
                  <a:alpha val="69020"/>
                </a:schemeClr>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10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8" name="Google Shape;1119;p176">
                <a:extLst>
                  <a:ext uri="{FF2B5EF4-FFF2-40B4-BE49-F238E27FC236}">
                    <a16:creationId xmlns:a16="http://schemas.microsoft.com/office/drawing/2014/main" id="{30E4F7F3-EE57-5E4C-519B-427DC5B4EB6D}"/>
                  </a:ext>
                </a:extLst>
              </p:cNvPr>
              <p:cNvSpPr/>
              <p:nvPr/>
            </p:nvSpPr>
            <p:spPr>
              <a:xfrm>
                <a:off x="5117013" y="3417892"/>
                <a:ext cx="1080000" cy="1800000"/>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10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9" name="Google Shape;1120;p176">
                <a:extLst>
                  <a:ext uri="{FF2B5EF4-FFF2-40B4-BE49-F238E27FC236}">
                    <a16:creationId xmlns:a16="http://schemas.microsoft.com/office/drawing/2014/main" id="{564E2738-BF91-BBA1-2165-7E80FCB9A64C}"/>
                  </a:ext>
                </a:extLst>
              </p:cNvPr>
              <p:cNvSpPr/>
              <p:nvPr/>
            </p:nvSpPr>
            <p:spPr>
              <a:xfrm>
                <a:off x="6565191" y="3417892"/>
                <a:ext cx="1080000" cy="1800000"/>
              </a:xfrm>
              <a:prstGeom prst="rect">
                <a:avLst/>
              </a:prstGeom>
              <a:solidFill>
                <a:schemeClr val="tx1">
                  <a:lumMod val="50000"/>
                  <a:lumOff val="50000"/>
                </a:schemeClr>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10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0" name="Google Shape;1121;p176">
                <a:extLst>
                  <a:ext uri="{FF2B5EF4-FFF2-40B4-BE49-F238E27FC236}">
                    <a16:creationId xmlns:a16="http://schemas.microsoft.com/office/drawing/2014/main" id="{1CB19D28-C8BE-785E-6C19-0E1867D85FD8}"/>
                  </a:ext>
                </a:extLst>
              </p:cNvPr>
              <p:cNvSpPr/>
              <p:nvPr/>
            </p:nvSpPr>
            <p:spPr>
              <a:xfrm>
                <a:off x="8013370" y="3417892"/>
                <a:ext cx="1080000" cy="1800000"/>
              </a:xfrm>
              <a:prstGeom prst="rect">
                <a:avLst/>
              </a:prstGeom>
              <a:solidFill>
                <a:schemeClr val="accent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10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3" name="Google Shape;1122;p176">
                <a:extLst>
                  <a:ext uri="{FF2B5EF4-FFF2-40B4-BE49-F238E27FC236}">
                    <a16:creationId xmlns:a16="http://schemas.microsoft.com/office/drawing/2014/main" id="{62CB6A9D-4560-840F-B14E-8A342D8227E2}"/>
                  </a:ext>
                </a:extLst>
              </p:cNvPr>
              <p:cNvSpPr/>
              <p:nvPr/>
            </p:nvSpPr>
            <p:spPr>
              <a:xfrm rot="5400000">
                <a:off x="8885549" y="3993892"/>
                <a:ext cx="1800000" cy="648000"/>
              </a:xfrm>
              <a:prstGeom prst="triangle">
                <a:avLst>
                  <a:gd name="adj" fmla="val 50000"/>
                </a:avLst>
              </a:prstGeom>
              <a:solidFill>
                <a:schemeClr val="accent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1067" b="0"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8" name="Google Shape;1123;p176">
              <a:extLst>
                <a:ext uri="{FF2B5EF4-FFF2-40B4-BE49-F238E27FC236}">
                  <a16:creationId xmlns:a16="http://schemas.microsoft.com/office/drawing/2014/main" id="{A67086D0-712C-1AEA-73BD-A1E12ECAB9EC}"/>
                </a:ext>
              </a:extLst>
            </p:cNvPr>
            <p:cNvSpPr/>
            <p:nvPr/>
          </p:nvSpPr>
          <p:spPr>
            <a:xfrm>
              <a:off x="5075713" y="5278129"/>
              <a:ext cx="1408800" cy="857784"/>
            </a:xfrm>
            <a:prstGeom prst="rect">
              <a:avLst/>
            </a:prstGeom>
            <a:noFill/>
            <a:ln>
              <a:noFill/>
            </a:ln>
          </p:spPr>
          <p:txBody>
            <a:bodyPr spcFirstLastPara="1" wrap="square" lIns="0" tIns="0" rIns="0" bIns="0" anchor="b" anchorCtr="0">
              <a:noAutofit/>
            </a:bodyPr>
            <a:lstStyle/>
            <a:p>
              <a:pPr marL="609585" marR="0" lvl="0" indent="-364058" algn="l" defTabSz="914400" rtl="0" eaLnBrk="1" fontAlgn="auto" latinLnBrk="0" hangingPunct="1">
                <a:lnSpc>
                  <a:spcPct val="100000"/>
                </a:lnSpc>
                <a:spcBef>
                  <a:spcPts val="0"/>
                </a:spcBef>
                <a:spcAft>
                  <a:spcPts val="0"/>
                </a:spcAft>
                <a:buClr>
                  <a:srgbClr val="E0301E"/>
                </a:buClr>
                <a:buSzPts val="700"/>
                <a:buFont typeface="Arial"/>
                <a:buChar char="●"/>
                <a:tabLst/>
                <a:defRPr/>
              </a:pPr>
              <a:r>
                <a:rPr kumimoji="0" lang="en" sz="1067" b="1" i="0" u="none" strike="noStrike" kern="0" cap="none" spc="0" normalizeH="0" baseline="0" noProof="0">
                  <a:ln>
                    <a:noFill/>
                  </a:ln>
                  <a:solidFill>
                    <a:srgbClr val="E0301E"/>
                  </a:solidFill>
                  <a:effectLst/>
                  <a:uLnTx/>
                  <a:uFillTx/>
                  <a:latin typeface="Arial"/>
                  <a:ea typeface="+mn-ea"/>
                  <a:cs typeface="Arial"/>
                  <a:sym typeface="Arial"/>
                </a:rPr>
                <a:t>Collection of location data comprising of Latitude and Longitude</a:t>
              </a:r>
              <a:endParaRPr kumimoji="0" lang="en-US" sz="1067" b="1" i="0" u="none" strike="noStrike" kern="0" cap="none" spc="0" normalizeH="0" baseline="0" noProof="0">
                <a:ln>
                  <a:noFill/>
                </a:ln>
                <a:solidFill>
                  <a:srgbClr val="E0301E"/>
                </a:solidFill>
                <a:effectLst/>
                <a:uLnTx/>
                <a:uFillTx/>
                <a:latin typeface="Arial"/>
                <a:ea typeface="+mn-ea"/>
                <a:cs typeface="Arial"/>
                <a:sym typeface="Arial"/>
              </a:endParaRPr>
            </a:p>
            <a:p>
              <a:pPr marL="609585" marR="0" lvl="0" indent="-364058" algn="l" defTabSz="914400" rtl="0" eaLnBrk="1" fontAlgn="auto" latinLnBrk="0" hangingPunct="1">
                <a:lnSpc>
                  <a:spcPct val="100000"/>
                </a:lnSpc>
                <a:spcBef>
                  <a:spcPts val="0"/>
                </a:spcBef>
                <a:spcAft>
                  <a:spcPts val="0"/>
                </a:spcAft>
                <a:buClr>
                  <a:srgbClr val="E0301E"/>
                </a:buClr>
                <a:buSzPts val="700"/>
                <a:buFont typeface="Arial"/>
                <a:buChar char="●"/>
                <a:tabLst/>
                <a:defRPr/>
              </a:pPr>
              <a:r>
                <a:rPr kumimoji="0" lang="en" sz="1067" b="1" i="0" u="none" strike="noStrike" kern="0" cap="none" spc="0" normalizeH="0" baseline="0" noProof="0">
                  <a:ln>
                    <a:noFill/>
                  </a:ln>
                  <a:solidFill>
                    <a:srgbClr val="E0301E"/>
                  </a:solidFill>
                  <a:effectLst/>
                  <a:uLnTx/>
                  <a:uFillTx/>
                  <a:latin typeface="Arial"/>
                  <a:ea typeface="+mn-ea"/>
                  <a:cs typeface="Arial"/>
                  <a:sym typeface="Arial"/>
                </a:rPr>
                <a:t>Filtering out locations with certain properties and restrictions</a:t>
              </a:r>
              <a:endParaRPr kumimoji="0" sz="1067" b="1" i="0" u="none" strike="noStrike" kern="0" cap="none" spc="0" normalizeH="0" baseline="0" noProof="0">
                <a:ln>
                  <a:noFill/>
                </a:ln>
                <a:solidFill>
                  <a:srgbClr val="E0301E"/>
                </a:solidFill>
                <a:effectLst/>
                <a:uLnTx/>
                <a:uFillTx/>
                <a:latin typeface="Arial"/>
                <a:ea typeface="+mn-ea"/>
                <a:cs typeface="Arial"/>
                <a:sym typeface="Arial"/>
              </a:endParaRPr>
            </a:p>
            <a:p>
              <a:pPr marL="609585" marR="0" lvl="0" indent="-364058" algn="l" defTabSz="914400" rtl="0" eaLnBrk="1" fontAlgn="auto" latinLnBrk="0" hangingPunct="1">
                <a:lnSpc>
                  <a:spcPct val="100000"/>
                </a:lnSpc>
                <a:spcBef>
                  <a:spcPts val="0"/>
                </a:spcBef>
                <a:spcAft>
                  <a:spcPts val="0"/>
                </a:spcAft>
                <a:buClr>
                  <a:srgbClr val="E0301E"/>
                </a:buClr>
                <a:buSzPts val="700"/>
                <a:buFont typeface="Arial"/>
                <a:buChar char="●"/>
                <a:tabLst/>
                <a:defRPr/>
              </a:pPr>
              <a:r>
                <a:rPr kumimoji="0" lang="en" sz="1067" b="1" i="0" u="none" strike="noStrike" kern="0" cap="none" spc="0" normalizeH="0" baseline="0" noProof="0">
                  <a:ln>
                    <a:noFill/>
                  </a:ln>
                  <a:solidFill>
                    <a:srgbClr val="E0301E"/>
                  </a:solidFill>
                  <a:effectLst/>
                  <a:uLnTx/>
                  <a:uFillTx/>
                  <a:latin typeface="Arial"/>
                  <a:ea typeface="+mn-ea"/>
                  <a:cs typeface="Arial"/>
                  <a:sym typeface="Arial"/>
                </a:rPr>
                <a:t>Calculation of the time and distance matrices</a:t>
              </a:r>
              <a:endParaRPr kumimoji="0" sz="1067" b="0" i="0" u="none" strike="noStrike" kern="0" cap="none" spc="0" normalizeH="0" baseline="0" noProof="0">
                <a:ln>
                  <a:noFill/>
                </a:ln>
                <a:solidFill>
                  <a:srgbClr val="E0301E"/>
                </a:solidFill>
                <a:effectLst/>
                <a:uLnTx/>
                <a:uFillTx/>
                <a:latin typeface="Arial"/>
                <a:ea typeface="+mn-ea"/>
                <a:cs typeface="Arial"/>
                <a:sym typeface="Arial"/>
              </a:endParaRPr>
            </a:p>
          </p:txBody>
        </p:sp>
        <p:cxnSp>
          <p:nvCxnSpPr>
            <p:cNvPr id="10" name="Google Shape;1124;p176">
              <a:extLst>
                <a:ext uri="{FF2B5EF4-FFF2-40B4-BE49-F238E27FC236}">
                  <a16:creationId xmlns:a16="http://schemas.microsoft.com/office/drawing/2014/main" id="{C4C23750-D1CC-6470-A3EB-383BB78A9251}"/>
                </a:ext>
              </a:extLst>
            </p:cNvPr>
            <p:cNvCxnSpPr/>
            <p:nvPr/>
          </p:nvCxnSpPr>
          <p:spPr>
            <a:xfrm rot="10800000">
              <a:off x="5126374" y="5208815"/>
              <a:ext cx="0" cy="780600"/>
            </a:xfrm>
            <a:prstGeom prst="straightConnector1">
              <a:avLst/>
            </a:prstGeom>
            <a:noFill/>
            <a:ln w="28575" cap="flat" cmpd="sng">
              <a:solidFill>
                <a:schemeClr val="accent3"/>
              </a:solidFill>
              <a:prstDash val="solid"/>
              <a:round/>
              <a:headEnd type="none" w="sm" len="sm"/>
              <a:tailEnd type="none" w="sm" len="sm"/>
            </a:ln>
          </p:spPr>
        </p:cxnSp>
        <p:sp>
          <p:nvSpPr>
            <p:cNvPr id="11" name="Google Shape;1125;p176">
              <a:extLst>
                <a:ext uri="{FF2B5EF4-FFF2-40B4-BE49-F238E27FC236}">
                  <a16:creationId xmlns:a16="http://schemas.microsoft.com/office/drawing/2014/main" id="{F870B601-AB52-B289-C681-133E4F8038C8}"/>
                </a:ext>
              </a:extLst>
            </p:cNvPr>
            <p:cNvSpPr/>
            <p:nvPr/>
          </p:nvSpPr>
          <p:spPr>
            <a:xfrm>
              <a:off x="6559015" y="5033087"/>
              <a:ext cx="1408800" cy="668100"/>
            </a:xfrm>
            <a:prstGeom prst="rect">
              <a:avLst/>
            </a:prstGeom>
            <a:noFill/>
            <a:ln>
              <a:noFill/>
            </a:ln>
          </p:spPr>
          <p:txBody>
            <a:bodyPr spcFirstLastPara="1" wrap="square" lIns="0" tIns="0" rIns="0" bIns="0" anchor="b" anchorCtr="0">
              <a:noAutofit/>
            </a:bodyPr>
            <a:lstStyle/>
            <a:p>
              <a:pPr marL="457189" marR="0" lvl="0" indent="-287859" algn="l" defTabSz="914400" rtl="0" eaLnBrk="1" fontAlgn="auto" latinLnBrk="0" hangingPunct="1">
                <a:lnSpc>
                  <a:spcPct val="100000"/>
                </a:lnSpc>
                <a:spcBef>
                  <a:spcPts val="0"/>
                </a:spcBef>
                <a:spcAft>
                  <a:spcPts val="0"/>
                </a:spcAft>
                <a:buClr>
                  <a:srgbClr val="000000">
                    <a:lumMod val="50000"/>
                    <a:lumOff val="50000"/>
                  </a:srgbClr>
                </a:buClr>
                <a:buSzPts val="800"/>
                <a:buFont typeface="Arial"/>
                <a:buChar char="●"/>
                <a:tabLst/>
                <a:defRPr/>
              </a:pPr>
              <a:r>
                <a:rPr kumimoji="0" lang="en" sz="1067" b="1" i="0" u="none" strike="noStrike" kern="0" cap="none" spc="0" normalizeH="0" baseline="0" noProof="0">
                  <a:ln>
                    <a:noFill/>
                  </a:ln>
                  <a:solidFill>
                    <a:srgbClr val="000000">
                      <a:lumMod val="50000"/>
                      <a:lumOff val="50000"/>
                    </a:srgbClr>
                  </a:solidFill>
                  <a:effectLst/>
                  <a:uLnTx/>
                  <a:uFillTx/>
                  <a:latin typeface="Arial"/>
                  <a:ea typeface="+mn-ea"/>
                  <a:cs typeface="Arial"/>
                  <a:sym typeface="Arial"/>
                </a:rPr>
                <a:t>Creation of clusters (if required)</a:t>
              </a:r>
              <a:endParaRPr kumimoji="0" sz="1067" b="1" i="0" u="none" strike="noStrike" kern="0" cap="none" spc="0" normalizeH="0" baseline="0" noProof="0">
                <a:ln>
                  <a:noFill/>
                </a:ln>
                <a:solidFill>
                  <a:srgbClr val="000000">
                    <a:lumMod val="50000"/>
                    <a:lumOff val="50000"/>
                  </a:srgbClr>
                </a:solidFill>
                <a:effectLst/>
                <a:uLnTx/>
                <a:uFillTx/>
                <a:latin typeface="Arial"/>
                <a:ea typeface="+mn-ea"/>
                <a:cs typeface="Arial"/>
                <a:sym typeface="Arial"/>
              </a:endParaRPr>
            </a:p>
            <a:p>
              <a:pPr marL="457189" marR="0" lvl="0" indent="-287859" algn="l" defTabSz="914400" rtl="0" eaLnBrk="1" fontAlgn="auto" latinLnBrk="0" hangingPunct="1">
                <a:lnSpc>
                  <a:spcPct val="100000"/>
                </a:lnSpc>
                <a:spcBef>
                  <a:spcPts val="0"/>
                </a:spcBef>
                <a:spcAft>
                  <a:spcPts val="0"/>
                </a:spcAft>
                <a:buClr>
                  <a:srgbClr val="000000">
                    <a:lumMod val="50000"/>
                    <a:lumOff val="50000"/>
                  </a:srgbClr>
                </a:buClr>
                <a:buSzPts val="800"/>
                <a:buFont typeface="Arial"/>
                <a:buChar char="●"/>
                <a:tabLst/>
                <a:defRPr/>
              </a:pPr>
              <a:r>
                <a:rPr kumimoji="0" lang="en" sz="1067" b="1" i="0" u="none" strike="noStrike" kern="0" cap="none" spc="0" normalizeH="0" baseline="0" noProof="0">
                  <a:ln>
                    <a:noFill/>
                  </a:ln>
                  <a:solidFill>
                    <a:srgbClr val="000000">
                      <a:lumMod val="50000"/>
                      <a:lumOff val="50000"/>
                    </a:srgbClr>
                  </a:solidFill>
                  <a:effectLst/>
                  <a:uLnTx/>
                  <a:uFillTx/>
                  <a:latin typeface="Arial"/>
                  <a:ea typeface="+mn-ea"/>
                  <a:cs typeface="Arial"/>
                  <a:sym typeface="Arial"/>
                </a:rPr>
                <a:t>Its dependent on the hardware limitations</a:t>
              </a:r>
              <a:endParaRPr kumimoji="0" sz="1067" b="1" i="0" u="none" strike="noStrike" kern="0" cap="none" spc="0" normalizeH="0" baseline="0" noProof="0">
                <a:ln>
                  <a:noFill/>
                </a:ln>
                <a:solidFill>
                  <a:srgbClr val="000000">
                    <a:lumMod val="50000"/>
                    <a:lumOff val="50000"/>
                  </a:srgbClr>
                </a:solidFill>
                <a:effectLst/>
                <a:uLnTx/>
                <a:uFillTx/>
                <a:latin typeface="Arial"/>
                <a:ea typeface="+mn-ea"/>
                <a:cs typeface="Arial"/>
                <a:sym typeface="Arial"/>
              </a:endParaRPr>
            </a:p>
          </p:txBody>
        </p:sp>
        <p:cxnSp>
          <p:nvCxnSpPr>
            <p:cNvPr id="12" name="Google Shape;1126;p176">
              <a:extLst>
                <a:ext uri="{FF2B5EF4-FFF2-40B4-BE49-F238E27FC236}">
                  <a16:creationId xmlns:a16="http://schemas.microsoft.com/office/drawing/2014/main" id="{738E5759-59EB-8C83-4C17-8E5933A19405}"/>
                </a:ext>
              </a:extLst>
            </p:cNvPr>
            <p:cNvCxnSpPr/>
            <p:nvPr/>
          </p:nvCxnSpPr>
          <p:spPr>
            <a:xfrm>
              <a:off x="6569129" y="5192031"/>
              <a:ext cx="0" cy="806400"/>
            </a:xfrm>
            <a:prstGeom prst="straightConnector1">
              <a:avLst/>
            </a:prstGeom>
            <a:noFill/>
            <a:ln w="28575" cap="flat" cmpd="sng">
              <a:solidFill>
                <a:schemeClr val="tx1">
                  <a:lumMod val="50000"/>
                  <a:lumOff val="50000"/>
                </a:schemeClr>
              </a:solidFill>
              <a:prstDash val="solid"/>
              <a:round/>
              <a:headEnd type="none" w="sm" len="sm"/>
              <a:tailEnd type="none" w="sm" len="sm"/>
            </a:ln>
          </p:spPr>
        </p:cxnSp>
        <p:sp>
          <p:nvSpPr>
            <p:cNvPr id="13" name="Google Shape;1127;p176">
              <a:extLst>
                <a:ext uri="{FF2B5EF4-FFF2-40B4-BE49-F238E27FC236}">
                  <a16:creationId xmlns:a16="http://schemas.microsoft.com/office/drawing/2014/main" id="{CA142B7D-08E1-7967-DB91-413388789EDB}"/>
                </a:ext>
              </a:extLst>
            </p:cNvPr>
            <p:cNvSpPr/>
            <p:nvPr/>
          </p:nvSpPr>
          <p:spPr>
            <a:xfrm>
              <a:off x="8016675" y="4457065"/>
              <a:ext cx="2092800" cy="2123400"/>
            </a:xfrm>
            <a:prstGeom prst="rect">
              <a:avLst/>
            </a:prstGeom>
            <a:noFill/>
            <a:ln>
              <a:noFill/>
            </a:ln>
          </p:spPr>
          <p:txBody>
            <a:bodyPr spcFirstLastPara="1"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67" b="1" i="0" u="none" strike="noStrike" kern="0" cap="none" spc="0" normalizeH="0" baseline="0" noProof="0">
                <a:ln>
                  <a:noFill/>
                </a:ln>
                <a:solidFill>
                  <a:srgbClr val="FFB600"/>
                </a:solidFill>
                <a:effectLst/>
                <a:uLnTx/>
                <a:uFillTx/>
                <a:latin typeface="Arial"/>
                <a:ea typeface="+mn-ea"/>
                <a:cs typeface="Arial"/>
                <a:sym typeface="Arial"/>
              </a:endParaRPr>
            </a:p>
            <a:p>
              <a:pPr marL="457189" marR="0" lvl="0" indent="-287859" algn="l" defTabSz="914400" rtl="0" eaLnBrk="1" fontAlgn="auto" latinLnBrk="0" hangingPunct="1">
                <a:lnSpc>
                  <a:spcPct val="100000"/>
                </a:lnSpc>
                <a:spcBef>
                  <a:spcPts val="0"/>
                </a:spcBef>
                <a:spcAft>
                  <a:spcPts val="0"/>
                </a:spcAft>
                <a:buClr>
                  <a:srgbClr val="EB8C00"/>
                </a:buClr>
                <a:buSzPts val="800"/>
                <a:buFont typeface="Arial"/>
                <a:buChar char="●"/>
                <a:tabLst/>
                <a:defRPr/>
              </a:pPr>
              <a:r>
                <a:rPr kumimoji="0" lang="en" sz="1067" b="1" i="0" u="none" strike="noStrike" kern="0" cap="none" spc="0" normalizeH="0" baseline="0" noProof="0">
                  <a:ln>
                    <a:noFill/>
                  </a:ln>
                  <a:solidFill>
                    <a:srgbClr val="FFB600"/>
                  </a:solidFill>
                  <a:effectLst/>
                  <a:highlight>
                    <a:srgbClr val="EB8C00"/>
                  </a:highlight>
                  <a:uLnTx/>
                  <a:uFillTx/>
                  <a:latin typeface="Arial"/>
                  <a:ea typeface="+mn-ea"/>
                  <a:cs typeface="Arial"/>
                  <a:sym typeface="Arial"/>
                </a:rPr>
                <a:t>TSP Solver</a:t>
              </a:r>
              <a:r>
                <a:rPr kumimoji="0" lang="en" sz="1067" b="1" i="0" u="none" strike="noStrike" kern="0" cap="none" spc="0" normalizeH="0" baseline="0" noProof="0">
                  <a:ln>
                    <a:noFill/>
                  </a:ln>
                  <a:solidFill>
                    <a:srgbClr val="FFB600"/>
                  </a:solidFill>
                  <a:effectLst/>
                  <a:uLnTx/>
                  <a:uFillTx/>
                  <a:latin typeface="Arial"/>
                  <a:ea typeface="+mn-ea"/>
                  <a:cs typeface="Arial"/>
                  <a:sym typeface="Arial"/>
                </a:rPr>
                <a:t>: Finding the most efficient route that covers all the stores essentially converting it into Travelling Salesman Problem (TSP).</a:t>
              </a:r>
              <a:endParaRPr kumimoji="0" sz="1067" b="1" i="0" u="none" strike="noStrike" kern="0" cap="none" spc="0" normalizeH="0" baseline="0" noProof="0">
                <a:ln>
                  <a:noFill/>
                </a:ln>
                <a:solidFill>
                  <a:srgbClr val="FFB600"/>
                </a:solidFill>
                <a:effectLst/>
                <a:uLnTx/>
                <a:uFillTx/>
                <a:latin typeface="Arial"/>
                <a:ea typeface="+mn-ea"/>
                <a:cs typeface="Arial"/>
                <a:sym typeface="Arial"/>
              </a:endParaRPr>
            </a:p>
            <a:p>
              <a:pPr marL="457189" marR="0" lvl="0" indent="-287859" algn="l" defTabSz="914400" rtl="0" eaLnBrk="1" fontAlgn="auto" latinLnBrk="0" hangingPunct="1">
                <a:lnSpc>
                  <a:spcPct val="100000"/>
                </a:lnSpc>
                <a:spcBef>
                  <a:spcPts val="0"/>
                </a:spcBef>
                <a:spcAft>
                  <a:spcPts val="0"/>
                </a:spcAft>
                <a:buClr>
                  <a:srgbClr val="EB8C00"/>
                </a:buClr>
                <a:buSzPts val="800"/>
                <a:buFont typeface="Arial"/>
                <a:buChar char="●"/>
                <a:tabLst/>
                <a:defRPr/>
              </a:pPr>
              <a:r>
                <a:rPr kumimoji="0" lang="en" sz="1067" b="1" i="0" u="none" strike="noStrike" kern="0" cap="none" spc="0" normalizeH="0" baseline="0" noProof="0">
                  <a:ln>
                    <a:noFill/>
                  </a:ln>
                  <a:solidFill>
                    <a:srgbClr val="FFB600"/>
                  </a:solidFill>
                  <a:effectLst/>
                  <a:uLnTx/>
                  <a:uFillTx/>
                  <a:latin typeface="Arial"/>
                  <a:ea typeface="+mn-ea"/>
                  <a:cs typeface="Arial"/>
                  <a:sym typeface="Arial"/>
                </a:rPr>
                <a:t> </a:t>
              </a:r>
              <a:r>
                <a:rPr kumimoji="0" lang="en" sz="1067" b="1" i="0" u="none" strike="noStrike" kern="0" cap="none" spc="0" normalizeH="0" baseline="0" noProof="0">
                  <a:ln>
                    <a:noFill/>
                  </a:ln>
                  <a:solidFill>
                    <a:srgbClr val="FFB600"/>
                  </a:solidFill>
                  <a:effectLst/>
                  <a:highlight>
                    <a:srgbClr val="EB8C00"/>
                  </a:highlight>
                  <a:uLnTx/>
                  <a:uFillTx/>
                  <a:latin typeface="Arial"/>
                  <a:ea typeface="+mn-ea"/>
                  <a:cs typeface="Arial"/>
                  <a:sym typeface="Arial"/>
                </a:rPr>
                <a:t>Route Solver</a:t>
              </a:r>
              <a:r>
                <a:rPr kumimoji="0" lang="en" sz="1067" b="1" i="0" u="none" strike="noStrike" kern="0" cap="none" spc="0" normalizeH="0" baseline="0" noProof="0">
                  <a:ln>
                    <a:noFill/>
                  </a:ln>
                  <a:solidFill>
                    <a:srgbClr val="FFB600"/>
                  </a:solidFill>
                  <a:effectLst/>
                  <a:uLnTx/>
                  <a:uFillTx/>
                  <a:latin typeface="Arial"/>
                  <a:ea typeface="+mn-ea"/>
                  <a:cs typeface="Arial"/>
                  <a:sym typeface="Arial"/>
                </a:rPr>
                <a:t>: Breaking the route in segments for each agent based on the following constraints:</a:t>
              </a:r>
              <a:endParaRPr kumimoji="0" sz="1067" b="1" i="0" u="none" strike="noStrike" kern="0" cap="none" spc="0" normalizeH="0" baseline="0" noProof="0">
                <a:ln>
                  <a:noFill/>
                </a:ln>
                <a:solidFill>
                  <a:srgbClr val="FFB600"/>
                </a:solidFill>
                <a:effectLst/>
                <a:uLnTx/>
                <a:uFillTx/>
                <a:latin typeface="Arial"/>
                <a:ea typeface="+mn-ea"/>
                <a:cs typeface="Arial"/>
                <a:sym typeface="Arial"/>
              </a:endParaRPr>
            </a:p>
            <a:p>
              <a:pPr marL="914377" marR="0" lvl="1" indent="-287859" algn="l" defTabSz="914400" rtl="0" eaLnBrk="1" fontAlgn="auto" latinLnBrk="0" hangingPunct="1">
                <a:lnSpc>
                  <a:spcPct val="100000"/>
                </a:lnSpc>
                <a:spcBef>
                  <a:spcPts val="0"/>
                </a:spcBef>
                <a:spcAft>
                  <a:spcPts val="0"/>
                </a:spcAft>
                <a:buClr>
                  <a:srgbClr val="EB8C00"/>
                </a:buClr>
                <a:buSzPts val="800"/>
                <a:buFont typeface="Arial"/>
                <a:buChar char="○"/>
                <a:tabLst/>
                <a:defRPr/>
              </a:pPr>
              <a:r>
                <a:rPr kumimoji="0" lang="en" sz="1067" b="1" i="0" u="none" strike="noStrike" kern="0" cap="none" spc="0" normalizeH="0" baseline="0" noProof="0">
                  <a:ln>
                    <a:noFill/>
                  </a:ln>
                  <a:solidFill>
                    <a:srgbClr val="FFB600"/>
                  </a:solidFill>
                  <a:effectLst/>
                  <a:uLnTx/>
                  <a:uFillTx/>
                  <a:latin typeface="Arial"/>
                  <a:ea typeface="+mn-ea"/>
                  <a:cs typeface="Arial"/>
                  <a:sym typeface="Arial"/>
                </a:rPr>
                <a:t>The number of parts (i.e. number of agents) should be minimum.</a:t>
              </a:r>
              <a:endParaRPr kumimoji="0" sz="1067" b="1" i="0" u="none" strike="noStrike" kern="0" cap="none" spc="0" normalizeH="0" baseline="0" noProof="0">
                <a:ln>
                  <a:noFill/>
                </a:ln>
                <a:solidFill>
                  <a:srgbClr val="FFB600"/>
                </a:solidFill>
                <a:effectLst/>
                <a:uLnTx/>
                <a:uFillTx/>
                <a:latin typeface="Arial"/>
                <a:ea typeface="+mn-ea"/>
                <a:cs typeface="Arial"/>
                <a:sym typeface="Arial"/>
              </a:endParaRPr>
            </a:p>
            <a:p>
              <a:pPr marL="914377" marR="0" lvl="1" indent="-287859" algn="l" defTabSz="914400" rtl="0" eaLnBrk="1" fontAlgn="auto" latinLnBrk="0" hangingPunct="1">
                <a:lnSpc>
                  <a:spcPct val="100000"/>
                </a:lnSpc>
                <a:spcBef>
                  <a:spcPts val="0"/>
                </a:spcBef>
                <a:spcAft>
                  <a:spcPts val="0"/>
                </a:spcAft>
                <a:buClr>
                  <a:srgbClr val="EB8C00"/>
                </a:buClr>
                <a:buSzPts val="800"/>
                <a:buFont typeface="Arial"/>
                <a:buChar char="○"/>
                <a:tabLst/>
                <a:defRPr/>
              </a:pPr>
              <a:r>
                <a:rPr kumimoji="0" lang="en" sz="1067" b="1" i="0" u="none" strike="noStrike" kern="0" cap="none" spc="0" normalizeH="0" baseline="0" noProof="0">
                  <a:ln>
                    <a:noFill/>
                  </a:ln>
                  <a:solidFill>
                    <a:srgbClr val="FFB600"/>
                  </a:solidFill>
                  <a:effectLst/>
                  <a:uLnTx/>
                  <a:uFillTx/>
                  <a:latin typeface="Arial"/>
                  <a:ea typeface="+mn-ea"/>
                  <a:cs typeface="Arial"/>
                  <a:sym typeface="Arial"/>
                </a:rPr>
                <a:t>The time to traverse each part should be ≤8 hours (i.e. the working hours).</a:t>
              </a:r>
              <a:endParaRPr kumimoji="0" sz="1067" b="1" i="0" u="none" strike="noStrike" kern="0" cap="none" spc="0" normalizeH="0" baseline="0" noProof="0">
                <a:ln>
                  <a:noFill/>
                </a:ln>
                <a:solidFill>
                  <a:srgbClr val="FFB600"/>
                </a:solidFill>
                <a:effectLst/>
                <a:uLnTx/>
                <a:uFillTx/>
                <a:latin typeface="Arial"/>
                <a:ea typeface="+mn-ea"/>
                <a:cs typeface="Arial"/>
                <a:sym typeface="Arial"/>
              </a:endParaRPr>
            </a:p>
          </p:txBody>
        </p:sp>
        <p:cxnSp>
          <p:nvCxnSpPr>
            <p:cNvPr id="14" name="Google Shape;1128;p176">
              <a:extLst>
                <a:ext uri="{FF2B5EF4-FFF2-40B4-BE49-F238E27FC236}">
                  <a16:creationId xmlns:a16="http://schemas.microsoft.com/office/drawing/2014/main" id="{6762F7DF-573C-B0E5-85BB-17E2D8A4F1E8}"/>
                </a:ext>
              </a:extLst>
            </p:cNvPr>
            <p:cNvCxnSpPr/>
            <p:nvPr/>
          </p:nvCxnSpPr>
          <p:spPr>
            <a:xfrm rot="10800000">
              <a:off x="8020567" y="5208670"/>
              <a:ext cx="0" cy="754500"/>
            </a:xfrm>
            <a:prstGeom prst="straightConnector1">
              <a:avLst/>
            </a:prstGeom>
            <a:noFill/>
            <a:ln w="28575" cap="flat" cmpd="sng">
              <a:solidFill>
                <a:schemeClr val="accent2"/>
              </a:solidFill>
              <a:prstDash val="solid"/>
              <a:round/>
              <a:headEnd type="none" w="sm" len="sm"/>
              <a:tailEnd type="none" w="sm" len="sm"/>
            </a:ln>
          </p:spPr>
        </p:cxnSp>
      </p:grpSp>
      <p:sp>
        <p:nvSpPr>
          <p:cNvPr id="24" name="Google Shape;1129;p176">
            <a:extLst>
              <a:ext uri="{FF2B5EF4-FFF2-40B4-BE49-F238E27FC236}">
                <a16:creationId xmlns:a16="http://schemas.microsoft.com/office/drawing/2014/main" id="{162E1793-F0B4-1B76-75FE-1F15866845F2}"/>
              </a:ext>
            </a:extLst>
          </p:cNvPr>
          <p:cNvSpPr txBox="1"/>
          <p:nvPr/>
        </p:nvSpPr>
        <p:spPr>
          <a:xfrm>
            <a:off x="7105945" y="2674910"/>
            <a:ext cx="1499600" cy="389773"/>
          </a:xfrm>
          <a:prstGeom prst="rect">
            <a:avLst/>
          </a:prstGeom>
          <a:noFill/>
          <a:ln>
            <a:noFill/>
          </a:ln>
        </p:spPr>
        <p:txBody>
          <a:bodyPr spcFirstLastPara="1" wrap="square" lIns="91433" tIns="91433" rIns="91433" bIns="91433"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33" b="0" i="0" u="none" strike="noStrike" kern="0" cap="none" spc="0" normalizeH="0" baseline="0" noProof="0">
                <a:ln>
                  <a:noFill/>
                </a:ln>
                <a:solidFill>
                  <a:srgbClr val="FFFFFF"/>
                </a:solidFill>
                <a:effectLst/>
                <a:uLnTx/>
                <a:uFillTx/>
                <a:latin typeface="Arial"/>
                <a:ea typeface="+mn-ea"/>
                <a:cs typeface="Arial"/>
                <a:sym typeface="Arial"/>
              </a:rPr>
              <a:t>Route calculation</a:t>
            </a:r>
            <a:endParaRPr kumimoji="0" sz="1333"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5" name="Google Shape;1130;p176">
            <a:extLst>
              <a:ext uri="{FF2B5EF4-FFF2-40B4-BE49-F238E27FC236}">
                <a16:creationId xmlns:a16="http://schemas.microsoft.com/office/drawing/2014/main" id="{8E100BE2-D55D-A2E1-3BC8-89EDAA316D9D}"/>
              </a:ext>
            </a:extLst>
          </p:cNvPr>
          <p:cNvSpPr txBox="1"/>
          <p:nvPr/>
        </p:nvSpPr>
        <p:spPr>
          <a:xfrm>
            <a:off x="3893560" y="2579916"/>
            <a:ext cx="1499600" cy="389773"/>
          </a:xfrm>
          <a:prstGeom prst="rect">
            <a:avLst/>
          </a:prstGeom>
          <a:noFill/>
          <a:ln>
            <a:noFill/>
          </a:ln>
        </p:spPr>
        <p:txBody>
          <a:bodyPr spcFirstLastPara="1" wrap="square" lIns="91433" tIns="91433" rIns="91433" bIns="91433"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33" b="0" i="0" u="none" strike="noStrike" kern="0" cap="none" spc="0" normalizeH="0" baseline="0" noProof="0">
                <a:ln>
                  <a:noFill/>
                </a:ln>
                <a:solidFill>
                  <a:srgbClr val="FFFFFF"/>
                </a:solidFill>
                <a:effectLst/>
                <a:uLnTx/>
                <a:uFillTx/>
                <a:latin typeface="Arial"/>
                <a:ea typeface="+mn-ea"/>
                <a:cs typeface="Arial"/>
                <a:sym typeface="Arial"/>
              </a:rPr>
              <a:t>Clustering </a:t>
            </a:r>
            <a:endParaRPr kumimoji="0" sz="1333"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6" name="Google Shape;1131;p176">
            <a:extLst>
              <a:ext uri="{FF2B5EF4-FFF2-40B4-BE49-F238E27FC236}">
                <a16:creationId xmlns:a16="http://schemas.microsoft.com/office/drawing/2014/main" id="{9B1822CD-266A-6A62-E046-1E6B29B80D06}"/>
              </a:ext>
            </a:extLst>
          </p:cNvPr>
          <p:cNvSpPr txBox="1"/>
          <p:nvPr/>
        </p:nvSpPr>
        <p:spPr>
          <a:xfrm>
            <a:off x="558920" y="2577933"/>
            <a:ext cx="1788800" cy="594892"/>
          </a:xfrm>
          <a:prstGeom prst="rect">
            <a:avLst/>
          </a:prstGeom>
          <a:noFill/>
          <a:ln>
            <a:noFill/>
          </a:ln>
        </p:spPr>
        <p:txBody>
          <a:bodyPr spcFirstLastPara="1" wrap="square" lIns="91433" tIns="91433" rIns="91433" bIns="91433"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33" b="0" i="0" u="none" strike="noStrike" kern="0" cap="none" spc="0" normalizeH="0" baseline="0" noProof="0">
                <a:ln>
                  <a:noFill/>
                </a:ln>
                <a:solidFill>
                  <a:srgbClr val="FFFFFF"/>
                </a:solidFill>
                <a:effectLst/>
                <a:uLnTx/>
                <a:uFillTx/>
                <a:latin typeface="Arial"/>
                <a:ea typeface="+mn-ea"/>
                <a:cs typeface="Arial"/>
                <a:sym typeface="Arial"/>
              </a:rPr>
              <a:t>Data Collection and Preprocessing</a:t>
            </a:r>
            <a:endParaRPr kumimoji="0" sz="1333"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7" name="Google Shape;1132;p176">
            <a:extLst>
              <a:ext uri="{FF2B5EF4-FFF2-40B4-BE49-F238E27FC236}">
                <a16:creationId xmlns:a16="http://schemas.microsoft.com/office/drawing/2014/main" id="{7A0AD84F-2D06-6A7B-0445-F0F78312CEF1}"/>
              </a:ext>
            </a:extLst>
          </p:cNvPr>
          <p:cNvSpPr/>
          <p:nvPr/>
        </p:nvSpPr>
        <p:spPr>
          <a:xfrm>
            <a:off x="4150414" y="1580466"/>
            <a:ext cx="1024257" cy="1041015"/>
          </a:xfrm>
          <a:custGeom>
            <a:avLst/>
            <a:gdLst/>
            <a:ahLst/>
            <a:cxnLst/>
            <a:rect l="l" t="t" r="r" b="b"/>
            <a:pathLst>
              <a:path w="192" h="192" extrusionOk="0">
                <a:moveTo>
                  <a:pt x="0" y="0"/>
                </a:moveTo>
                <a:cubicBezTo>
                  <a:pt x="0" y="192"/>
                  <a:pt x="0" y="192"/>
                  <a:pt x="0" y="192"/>
                </a:cubicBezTo>
                <a:cubicBezTo>
                  <a:pt x="192" y="192"/>
                  <a:pt x="192" y="192"/>
                  <a:pt x="192" y="192"/>
                </a:cubicBezTo>
                <a:cubicBezTo>
                  <a:pt x="192" y="0"/>
                  <a:pt x="192" y="0"/>
                  <a:pt x="192" y="0"/>
                </a:cubicBezTo>
                <a:lnTo>
                  <a:pt x="0" y="0"/>
                </a:lnTo>
                <a:close/>
                <a:moveTo>
                  <a:pt x="142" y="58"/>
                </a:moveTo>
                <a:cubicBezTo>
                  <a:pt x="139" y="58"/>
                  <a:pt x="137" y="57"/>
                  <a:pt x="135" y="55"/>
                </a:cubicBezTo>
                <a:cubicBezTo>
                  <a:pt x="133" y="53"/>
                  <a:pt x="131" y="50"/>
                  <a:pt x="131" y="47"/>
                </a:cubicBezTo>
                <a:cubicBezTo>
                  <a:pt x="131" y="44"/>
                  <a:pt x="133" y="42"/>
                  <a:pt x="135" y="40"/>
                </a:cubicBezTo>
                <a:cubicBezTo>
                  <a:pt x="137" y="38"/>
                  <a:pt x="139" y="36"/>
                  <a:pt x="142" y="36"/>
                </a:cubicBezTo>
                <a:cubicBezTo>
                  <a:pt x="145" y="36"/>
                  <a:pt x="148" y="38"/>
                  <a:pt x="150" y="40"/>
                </a:cubicBezTo>
                <a:cubicBezTo>
                  <a:pt x="152" y="42"/>
                  <a:pt x="153" y="44"/>
                  <a:pt x="153" y="47"/>
                </a:cubicBezTo>
                <a:cubicBezTo>
                  <a:pt x="153" y="50"/>
                  <a:pt x="152" y="53"/>
                  <a:pt x="150" y="55"/>
                </a:cubicBezTo>
                <a:cubicBezTo>
                  <a:pt x="150" y="55"/>
                  <a:pt x="150" y="55"/>
                  <a:pt x="150" y="55"/>
                </a:cubicBezTo>
                <a:cubicBezTo>
                  <a:pt x="148" y="57"/>
                  <a:pt x="145" y="58"/>
                  <a:pt x="142" y="58"/>
                </a:cubicBezTo>
                <a:close/>
                <a:moveTo>
                  <a:pt x="138" y="29"/>
                </a:moveTo>
                <a:cubicBezTo>
                  <a:pt x="135" y="29"/>
                  <a:pt x="131" y="31"/>
                  <a:pt x="129" y="34"/>
                </a:cubicBezTo>
                <a:cubicBezTo>
                  <a:pt x="125" y="37"/>
                  <a:pt x="123" y="42"/>
                  <a:pt x="123" y="47"/>
                </a:cubicBezTo>
                <a:cubicBezTo>
                  <a:pt x="123" y="52"/>
                  <a:pt x="125" y="57"/>
                  <a:pt x="129" y="61"/>
                </a:cubicBezTo>
                <a:cubicBezTo>
                  <a:pt x="131" y="63"/>
                  <a:pt x="135" y="65"/>
                  <a:pt x="138" y="66"/>
                </a:cubicBezTo>
                <a:cubicBezTo>
                  <a:pt x="138" y="183"/>
                  <a:pt x="138" y="183"/>
                  <a:pt x="138" y="183"/>
                </a:cubicBezTo>
                <a:cubicBezTo>
                  <a:pt x="100" y="183"/>
                  <a:pt x="100" y="183"/>
                  <a:pt x="100" y="183"/>
                </a:cubicBezTo>
                <a:cubicBezTo>
                  <a:pt x="100" y="157"/>
                  <a:pt x="100" y="157"/>
                  <a:pt x="100" y="157"/>
                </a:cubicBezTo>
                <a:cubicBezTo>
                  <a:pt x="104" y="157"/>
                  <a:pt x="107" y="155"/>
                  <a:pt x="110" y="152"/>
                </a:cubicBezTo>
                <a:cubicBezTo>
                  <a:pt x="110" y="152"/>
                  <a:pt x="110" y="152"/>
                  <a:pt x="110" y="152"/>
                </a:cubicBezTo>
                <a:cubicBezTo>
                  <a:pt x="113" y="149"/>
                  <a:pt x="115" y="144"/>
                  <a:pt x="115" y="139"/>
                </a:cubicBezTo>
                <a:cubicBezTo>
                  <a:pt x="115" y="134"/>
                  <a:pt x="113" y="129"/>
                  <a:pt x="110" y="125"/>
                </a:cubicBezTo>
                <a:cubicBezTo>
                  <a:pt x="107" y="123"/>
                  <a:pt x="104" y="121"/>
                  <a:pt x="100" y="120"/>
                </a:cubicBezTo>
                <a:cubicBezTo>
                  <a:pt x="100" y="8"/>
                  <a:pt x="100" y="8"/>
                  <a:pt x="100" y="8"/>
                </a:cubicBezTo>
                <a:cubicBezTo>
                  <a:pt x="138" y="8"/>
                  <a:pt x="138" y="8"/>
                  <a:pt x="138" y="8"/>
                </a:cubicBezTo>
                <a:lnTo>
                  <a:pt x="138" y="29"/>
                </a:lnTo>
                <a:close/>
                <a:moveTo>
                  <a:pt x="51" y="86"/>
                </a:moveTo>
                <a:cubicBezTo>
                  <a:pt x="54" y="86"/>
                  <a:pt x="56" y="87"/>
                  <a:pt x="58" y="89"/>
                </a:cubicBezTo>
                <a:cubicBezTo>
                  <a:pt x="60" y="91"/>
                  <a:pt x="61" y="94"/>
                  <a:pt x="61" y="97"/>
                </a:cubicBezTo>
                <a:cubicBezTo>
                  <a:pt x="61" y="100"/>
                  <a:pt x="60" y="102"/>
                  <a:pt x="58" y="104"/>
                </a:cubicBezTo>
                <a:cubicBezTo>
                  <a:pt x="56" y="106"/>
                  <a:pt x="54" y="107"/>
                  <a:pt x="51" y="107"/>
                </a:cubicBezTo>
                <a:cubicBezTo>
                  <a:pt x="48" y="107"/>
                  <a:pt x="45" y="106"/>
                  <a:pt x="43" y="104"/>
                </a:cubicBezTo>
                <a:cubicBezTo>
                  <a:pt x="41" y="102"/>
                  <a:pt x="40" y="100"/>
                  <a:pt x="40" y="97"/>
                </a:cubicBezTo>
                <a:cubicBezTo>
                  <a:pt x="40" y="94"/>
                  <a:pt x="41" y="91"/>
                  <a:pt x="43" y="89"/>
                </a:cubicBezTo>
                <a:cubicBezTo>
                  <a:pt x="45" y="87"/>
                  <a:pt x="48" y="86"/>
                  <a:pt x="51" y="86"/>
                </a:cubicBezTo>
                <a:close/>
                <a:moveTo>
                  <a:pt x="55" y="115"/>
                </a:moveTo>
                <a:cubicBezTo>
                  <a:pt x="58" y="114"/>
                  <a:pt x="61" y="113"/>
                  <a:pt x="64" y="110"/>
                </a:cubicBezTo>
                <a:cubicBezTo>
                  <a:pt x="68" y="106"/>
                  <a:pt x="70" y="102"/>
                  <a:pt x="70" y="97"/>
                </a:cubicBezTo>
                <a:cubicBezTo>
                  <a:pt x="70" y="92"/>
                  <a:pt x="68" y="87"/>
                  <a:pt x="64" y="83"/>
                </a:cubicBezTo>
                <a:cubicBezTo>
                  <a:pt x="61" y="81"/>
                  <a:pt x="58" y="79"/>
                  <a:pt x="55" y="78"/>
                </a:cubicBezTo>
                <a:cubicBezTo>
                  <a:pt x="55" y="8"/>
                  <a:pt x="55" y="8"/>
                  <a:pt x="55" y="8"/>
                </a:cubicBezTo>
                <a:cubicBezTo>
                  <a:pt x="92" y="8"/>
                  <a:pt x="92" y="8"/>
                  <a:pt x="92" y="8"/>
                </a:cubicBezTo>
                <a:cubicBezTo>
                  <a:pt x="92" y="120"/>
                  <a:pt x="92" y="120"/>
                  <a:pt x="92" y="120"/>
                </a:cubicBezTo>
                <a:cubicBezTo>
                  <a:pt x="89" y="121"/>
                  <a:pt x="85" y="123"/>
                  <a:pt x="83" y="125"/>
                </a:cubicBezTo>
                <a:cubicBezTo>
                  <a:pt x="79" y="129"/>
                  <a:pt x="77" y="134"/>
                  <a:pt x="77" y="139"/>
                </a:cubicBezTo>
                <a:cubicBezTo>
                  <a:pt x="77" y="144"/>
                  <a:pt x="79" y="149"/>
                  <a:pt x="83" y="152"/>
                </a:cubicBezTo>
                <a:cubicBezTo>
                  <a:pt x="85" y="155"/>
                  <a:pt x="89" y="157"/>
                  <a:pt x="92" y="157"/>
                </a:cubicBezTo>
                <a:cubicBezTo>
                  <a:pt x="92" y="183"/>
                  <a:pt x="92" y="183"/>
                  <a:pt x="92" y="183"/>
                </a:cubicBezTo>
                <a:cubicBezTo>
                  <a:pt x="55" y="183"/>
                  <a:pt x="55" y="183"/>
                  <a:pt x="55" y="183"/>
                </a:cubicBezTo>
                <a:lnTo>
                  <a:pt x="55" y="115"/>
                </a:lnTo>
                <a:close/>
                <a:moveTo>
                  <a:pt x="96" y="150"/>
                </a:moveTo>
                <a:cubicBezTo>
                  <a:pt x="93" y="150"/>
                  <a:pt x="91" y="148"/>
                  <a:pt x="89" y="146"/>
                </a:cubicBezTo>
                <a:cubicBezTo>
                  <a:pt x="87" y="144"/>
                  <a:pt x="86" y="142"/>
                  <a:pt x="86" y="139"/>
                </a:cubicBezTo>
                <a:cubicBezTo>
                  <a:pt x="86" y="136"/>
                  <a:pt x="87" y="133"/>
                  <a:pt x="89" y="131"/>
                </a:cubicBezTo>
                <a:cubicBezTo>
                  <a:pt x="91" y="129"/>
                  <a:pt x="93" y="128"/>
                  <a:pt x="96" y="128"/>
                </a:cubicBezTo>
                <a:cubicBezTo>
                  <a:pt x="99" y="128"/>
                  <a:pt x="102" y="129"/>
                  <a:pt x="104" y="131"/>
                </a:cubicBezTo>
                <a:cubicBezTo>
                  <a:pt x="106" y="133"/>
                  <a:pt x="107" y="136"/>
                  <a:pt x="107" y="139"/>
                </a:cubicBezTo>
                <a:cubicBezTo>
                  <a:pt x="107" y="142"/>
                  <a:pt x="106" y="144"/>
                  <a:pt x="104" y="146"/>
                </a:cubicBezTo>
                <a:cubicBezTo>
                  <a:pt x="102" y="148"/>
                  <a:pt x="99" y="150"/>
                  <a:pt x="96" y="150"/>
                </a:cubicBezTo>
                <a:close/>
                <a:moveTo>
                  <a:pt x="9" y="8"/>
                </a:moveTo>
                <a:cubicBezTo>
                  <a:pt x="46" y="8"/>
                  <a:pt x="46" y="8"/>
                  <a:pt x="46" y="8"/>
                </a:cubicBezTo>
                <a:cubicBezTo>
                  <a:pt x="46" y="78"/>
                  <a:pt x="46" y="78"/>
                  <a:pt x="46" y="78"/>
                </a:cubicBezTo>
                <a:cubicBezTo>
                  <a:pt x="43" y="79"/>
                  <a:pt x="40" y="81"/>
                  <a:pt x="37" y="83"/>
                </a:cubicBezTo>
                <a:cubicBezTo>
                  <a:pt x="34" y="87"/>
                  <a:pt x="32" y="92"/>
                  <a:pt x="32" y="97"/>
                </a:cubicBezTo>
                <a:cubicBezTo>
                  <a:pt x="32" y="102"/>
                  <a:pt x="34" y="106"/>
                  <a:pt x="37" y="110"/>
                </a:cubicBezTo>
                <a:cubicBezTo>
                  <a:pt x="40" y="113"/>
                  <a:pt x="43" y="114"/>
                  <a:pt x="46" y="115"/>
                </a:cubicBezTo>
                <a:cubicBezTo>
                  <a:pt x="46" y="183"/>
                  <a:pt x="46" y="183"/>
                  <a:pt x="46" y="183"/>
                </a:cubicBezTo>
                <a:cubicBezTo>
                  <a:pt x="9" y="183"/>
                  <a:pt x="9" y="183"/>
                  <a:pt x="9" y="183"/>
                </a:cubicBezTo>
                <a:lnTo>
                  <a:pt x="9" y="8"/>
                </a:lnTo>
                <a:close/>
                <a:moveTo>
                  <a:pt x="184" y="183"/>
                </a:moveTo>
                <a:cubicBezTo>
                  <a:pt x="146" y="183"/>
                  <a:pt x="146" y="183"/>
                  <a:pt x="146" y="183"/>
                </a:cubicBezTo>
                <a:cubicBezTo>
                  <a:pt x="146" y="66"/>
                  <a:pt x="146" y="66"/>
                  <a:pt x="146" y="66"/>
                </a:cubicBezTo>
                <a:cubicBezTo>
                  <a:pt x="150" y="65"/>
                  <a:pt x="153" y="63"/>
                  <a:pt x="156" y="61"/>
                </a:cubicBezTo>
                <a:cubicBezTo>
                  <a:pt x="159" y="57"/>
                  <a:pt x="161" y="52"/>
                  <a:pt x="161" y="47"/>
                </a:cubicBezTo>
                <a:cubicBezTo>
                  <a:pt x="161" y="42"/>
                  <a:pt x="159" y="37"/>
                  <a:pt x="156" y="34"/>
                </a:cubicBezTo>
                <a:cubicBezTo>
                  <a:pt x="153" y="31"/>
                  <a:pt x="150" y="30"/>
                  <a:pt x="146" y="29"/>
                </a:cubicBezTo>
                <a:cubicBezTo>
                  <a:pt x="146" y="8"/>
                  <a:pt x="146" y="8"/>
                  <a:pt x="146" y="8"/>
                </a:cubicBezTo>
                <a:cubicBezTo>
                  <a:pt x="184" y="8"/>
                  <a:pt x="184" y="8"/>
                  <a:pt x="184" y="8"/>
                </a:cubicBezTo>
                <a:lnTo>
                  <a:pt x="184" y="183"/>
                </a:ln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4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28" name="Google Shape;1133;p176">
            <a:extLst>
              <a:ext uri="{FF2B5EF4-FFF2-40B4-BE49-F238E27FC236}">
                <a16:creationId xmlns:a16="http://schemas.microsoft.com/office/drawing/2014/main" id="{1A16E6B4-12E5-CDE1-D20B-783DF0A752F7}"/>
              </a:ext>
            </a:extLst>
          </p:cNvPr>
          <p:cNvGrpSpPr/>
          <p:nvPr/>
        </p:nvGrpSpPr>
        <p:grpSpPr>
          <a:xfrm>
            <a:off x="7345905" y="1642162"/>
            <a:ext cx="1024120" cy="1025439"/>
            <a:chOff x="4276725" y="87313"/>
            <a:chExt cx="1231900" cy="1233488"/>
          </a:xfrm>
        </p:grpSpPr>
        <p:sp>
          <p:nvSpPr>
            <p:cNvPr id="29" name="Google Shape;1134;p176">
              <a:extLst>
                <a:ext uri="{FF2B5EF4-FFF2-40B4-BE49-F238E27FC236}">
                  <a16:creationId xmlns:a16="http://schemas.microsoft.com/office/drawing/2014/main" id="{32C19F51-828F-DE9E-41A7-100C26CC9906}"/>
                </a:ext>
              </a:extLst>
            </p:cNvPr>
            <p:cNvSpPr/>
            <p:nvPr/>
          </p:nvSpPr>
          <p:spPr>
            <a:xfrm>
              <a:off x="4276725" y="87313"/>
              <a:ext cx="1231900" cy="1233488"/>
            </a:xfrm>
            <a:custGeom>
              <a:avLst/>
              <a:gdLst/>
              <a:ahLst/>
              <a:cxnLst/>
              <a:rect l="l" t="t" r="r" b="b"/>
              <a:pathLst>
                <a:path w="776" h="777" extrusionOk="0">
                  <a:moveTo>
                    <a:pt x="0" y="0"/>
                  </a:moveTo>
                  <a:lnTo>
                    <a:pt x="0" y="777"/>
                  </a:lnTo>
                  <a:lnTo>
                    <a:pt x="776" y="777"/>
                  </a:lnTo>
                  <a:lnTo>
                    <a:pt x="776" y="0"/>
                  </a:lnTo>
                  <a:lnTo>
                    <a:pt x="0" y="0"/>
                  </a:lnTo>
                  <a:close/>
                  <a:moveTo>
                    <a:pt x="742" y="745"/>
                  </a:moveTo>
                  <a:lnTo>
                    <a:pt x="404" y="745"/>
                  </a:lnTo>
                  <a:lnTo>
                    <a:pt x="404" y="621"/>
                  </a:lnTo>
                  <a:lnTo>
                    <a:pt x="372" y="621"/>
                  </a:lnTo>
                  <a:lnTo>
                    <a:pt x="372" y="745"/>
                  </a:lnTo>
                  <a:lnTo>
                    <a:pt x="34" y="745"/>
                  </a:lnTo>
                  <a:lnTo>
                    <a:pt x="34" y="34"/>
                  </a:lnTo>
                  <a:lnTo>
                    <a:pt x="742" y="34"/>
                  </a:lnTo>
                  <a:lnTo>
                    <a:pt x="742" y="745"/>
                  </a:ln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1135;p176">
              <a:extLst>
                <a:ext uri="{FF2B5EF4-FFF2-40B4-BE49-F238E27FC236}">
                  <a16:creationId xmlns:a16="http://schemas.microsoft.com/office/drawing/2014/main" id="{7B6F8F36-200F-EAF6-265D-F4D1F79F069B}"/>
                </a:ext>
              </a:extLst>
            </p:cNvPr>
            <p:cNvSpPr/>
            <p:nvPr/>
          </p:nvSpPr>
          <p:spPr>
            <a:xfrm>
              <a:off x="4586288" y="238125"/>
              <a:ext cx="612775" cy="787400"/>
            </a:xfrm>
            <a:custGeom>
              <a:avLst/>
              <a:gdLst/>
              <a:ahLst/>
              <a:cxnLst/>
              <a:rect l="l" t="t" r="r" b="b"/>
              <a:pathLst>
                <a:path w="286" h="368" extrusionOk="0">
                  <a:moveTo>
                    <a:pt x="223" y="248"/>
                  </a:moveTo>
                  <a:cubicBezTo>
                    <a:pt x="223" y="210"/>
                    <a:pt x="223" y="210"/>
                    <a:pt x="223" y="210"/>
                  </a:cubicBezTo>
                  <a:cubicBezTo>
                    <a:pt x="223" y="147"/>
                    <a:pt x="211" y="60"/>
                    <a:pt x="151" y="7"/>
                  </a:cubicBezTo>
                  <a:cubicBezTo>
                    <a:pt x="143" y="0"/>
                    <a:pt x="143" y="0"/>
                    <a:pt x="143" y="0"/>
                  </a:cubicBezTo>
                  <a:cubicBezTo>
                    <a:pt x="135" y="7"/>
                    <a:pt x="135" y="7"/>
                    <a:pt x="135" y="7"/>
                  </a:cubicBezTo>
                  <a:cubicBezTo>
                    <a:pt x="75" y="60"/>
                    <a:pt x="63" y="147"/>
                    <a:pt x="63" y="210"/>
                  </a:cubicBezTo>
                  <a:cubicBezTo>
                    <a:pt x="63" y="248"/>
                    <a:pt x="63" y="248"/>
                    <a:pt x="63" y="248"/>
                  </a:cubicBezTo>
                  <a:cubicBezTo>
                    <a:pt x="0" y="295"/>
                    <a:pt x="0" y="295"/>
                    <a:pt x="0" y="295"/>
                  </a:cubicBezTo>
                  <a:cubicBezTo>
                    <a:pt x="0" y="368"/>
                    <a:pt x="0" y="368"/>
                    <a:pt x="0" y="368"/>
                  </a:cubicBezTo>
                  <a:cubicBezTo>
                    <a:pt x="286" y="368"/>
                    <a:pt x="286" y="368"/>
                    <a:pt x="286" y="368"/>
                  </a:cubicBezTo>
                  <a:cubicBezTo>
                    <a:pt x="286" y="295"/>
                    <a:pt x="286" y="295"/>
                    <a:pt x="286" y="295"/>
                  </a:cubicBezTo>
                  <a:lnTo>
                    <a:pt x="223" y="248"/>
                  </a:lnTo>
                  <a:close/>
                  <a:moveTo>
                    <a:pt x="63" y="344"/>
                  </a:moveTo>
                  <a:cubicBezTo>
                    <a:pt x="23" y="344"/>
                    <a:pt x="23" y="344"/>
                    <a:pt x="23" y="344"/>
                  </a:cubicBezTo>
                  <a:cubicBezTo>
                    <a:pt x="23" y="307"/>
                    <a:pt x="23" y="307"/>
                    <a:pt x="23" y="307"/>
                  </a:cubicBezTo>
                  <a:cubicBezTo>
                    <a:pt x="63" y="277"/>
                    <a:pt x="63" y="277"/>
                    <a:pt x="63" y="277"/>
                  </a:cubicBezTo>
                  <a:lnTo>
                    <a:pt x="63" y="344"/>
                  </a:lnTo>
                  <a:close/>
                  <a:moveTo>
                    <a:pt x="200" y="344"/>
                  </a:moveTo>
                  <a:cubicBezTo>
                    <a:pt x="155" y="344"/>
                    <a:pt x="155" y="344"/>
                    <a:pt x="155" y="344"/>
                  </a:cubicBezTo>
                  <a:cubicBezTo>
                    <a:pt x="155" y="305"/>
                    <a:pt x="155" y="305"/>
                    <a:pt x="155" y="305"/>
                  </a:cubicBezTo>
                  <a:cubicBezTo>
                    <a:pt x="155" y="279"/>
                    <a:pt x="155" y="254"/>
                    <a:pt x="155" y="254"/>
                  </a:cubicBezTo>
                  <a:cubicBezTo>
                    <a:pt x="131" y="254"/>
                    <a:pt x="131" y="254"/>
                    <a:pt x="131" y="254"/>
                  </a:cubicBezTo>
                  <a:cubicBezTo>
                    <a:pt x="131" y="283"/>
                    <a:pt x="132" y="325"/>
                    <a:pt x="131" y="344"/>
                  </a:cubicBezTo>
                  <a:cubicBezTo>
                    <a:pt x="86" y="344"/>
                    <a:pt x="86" y="344"/>
                    <a:pt x="86" y="344"/>
                  </a:cubicBezTo>
                  <a:cubicBezTo>
                    <a:pt x="86" y="210"/>
                    <a:pt x="86" y="210"/>
                    <a:pt x="86" y="210"/>
                  </a:cubicBezTo>
                  <a:cubicBezTo>
                    <a:pt x="86" y="155"/>
                    <a:pt x="96" y="80"/>
                    <a:pt x="143" y="32"/>
                  </a:cubicBezTo>
                  <a:cubicBezTo>
                    <a:pt x="190" y="80"/>
                    <a:pt x="200" y="155"/>
                    <a:pt x="200" y="210"/>
                  </a:cubicBezTo>
                  <a:lnTo>
                    <a:pt x="200" y="344"/>
                  </a:lnTo>
                  <a:close/>
                  <a:moveTo>
                    <a:pt x="263" y="344"/>
                  </a:moveTo>
                  <a:cubicBezTo>
                    <a:pt x="223" y="344"/>
                    <a:pt x="223" y="344"/>
                    <a:pt x="223" y="344"/>
                  </a:cubicBezTo>
                  <a:cubicBezTo>
                    <a:pt x="223" y="277"/>
                    <a:pt x="223" y="277"/>
                    <a:pt x="223" y="277"/>
                  </a:cubicBezTo>
                  <a:cubicBezTo>
                    <a:pt x="263" y="307"/>
                    <a:pt x="263" y="307"/>
                    <a:pt x="263" y="307"/>
                  </a:cubicBezTo>
                  <a:lnTo>
                    <a:pt x="263" y="344"/>
                  </a:ln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1136;p176">
              <a:extLst>
                <a:ext uri="{FF2B5EF4-FFF2-40B4-BE49-F238E27FC236}">
                  <a16:creationId xmlns:a16="http://schemas.microsoft.com/office/drawing/2014/main" id="{CB90CE8E-8064-44F9-AC6F-68767C021A1D}"/>
                </a:ext>
              </a:extLst>
            </p:cNvPr>
            <p:cNvSpPr/>
            <p:nvPr/>
          </p:nvSpPr>
          <p:spPr>
            <a:xfrm>
              <a:off x="4787900" y="514350"/>
              <a:ext cx="209550" cy="209550"/>
            </a:xfrm>
            <a:custGeom>
              <a:avLst/>
              <a:gdLst/>
              <a:ahLst/>
              <a:cxnLst/>
              <a:rect l="l" t="t" r="r" b="b"/>
              <a:pathLst>
                <a:path w="98" h="98" extrusionOk="0">
                  <a:moveTo>
                    <a:pt x="49" y="0"/>
                  </a:moveTo>
                  <a:cubicBezTo>
                    <a:pt x="22" y="0"/>
                    <a:pt x="0" y="22"/>
                    <a:pt x="0" y="49"/>
                  </a:cubicBezTo>
                  <a:cubicBezTo>
                    <a:pt x="0" y="76"/>
                    <a:pt x="22" y="98"/>
                    <a:pt x="49" y="98"/>
                  </a:cubicBezTo>
                  <a:cubicBezTo>
                    <a:pt x="76" y="98"/>
                    <a:pt x="98" y="76"/>
                    <a:pt x="98" y="49"/>
                  </a:cubicBezTo>
                  <a:cubicBezTo>
                    <a:pt x="98" y="22"/>
                    <a:pt x="76" y="0"/>
                    <a:pt x="49" y="0"/>
                  </a:cubicBezTo>
                  <a:close/>
                  <a:moveTo>
                    <a:pt x="49" y="75"/>
                  </a:moveTo>
                  <a:cubicBezTo>
                    <a:pt x="35" y="75"/>
                    <a:pt x="23" y="63"/>
                    <a:pt x="23" y="49"/>
                  </a:cubicBezTo>
                  <a:cubicBezTo>
                    <a:pt x="23" y="35"/>
                    <a:pt x="35" y="23"/>
                    <a:pt x="49" y="23"/>
                  </a:cubicBezTo>
                  <a:cubicBezTo>
                    <a:pt x="63" y="23"/>
                    <a:pt x="75" y="35"/>
                    <a:pt x="75" y="49"/>
                  </a:cubicBezTo>
                  <a:cubicBezTo>
                    <a:pt x="75" y="63"/>
                    <a:pt x="63" y="75"/>
                    <a:pt x="49" y="75"/>
                  </a:cubicBez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 name="Google Shape;1137;p176">
              <a:extLst>
                <a:ext uri="{FF2B5EF4-FFF2-40B4-BE49-F238E27FC236}">
                  <a16:creationId xmlns:a16="http://schemas.microsoft.com/office/drawing/2014/main" id="{BD3F85EA-821B-2588-881A-2BBB6796D6EF}"/>
                </a:ext>
              </a:extLst>
            </p:cNvPr>
            <p:cNvSpPr/>
            <p:nvPr/>
          </p:nvSpPr>
          <p:spPr>
            <a:xfrm>
              <a:off x="4721225" y="1073150"/>
              <a:ext cx="49200" cy="136500"/>
            </a:xfrm>
            <a:prstGeom prst="rect">
              <a:avLst/>
            </a:pr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3" name="Google Shape;1138;p176">
              <a:extLst>
                <a:ext uri="{FF2B5EF4-FFF2-40B4-BE49-F238E27FC236}">
                  <a16:creationId xmlns:a16="http://schemas.microsoft.com/office/drawing/2014/main" id="{22619ACD-F15B-7AA9-E234-0B68C6697FDE}"/>
                </a:ext>
              </a:extLst>
            </p:cNvPr>
            <p:cNvSpPr/>
            <p:nvPr/>
          </p:nvSpPr>
          <p:spPr>
            <a:xfrm>
              <a:off x="5014913" y="1073150"/>
              <a:ext cx="50700" cy="136500"/>
            </a:xfrm>
            <a:prstGeom prst="rect">
              <a:avLst/>
            </a:pr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4" name="Google Shape;1139;p176">
              <a:extLst>
                <a:ext uri="{FF2B5EF4-FFF2-40B4-BE49-F238E27FC236}">
                  <a16:creationId xmlns:a16="http://schemas.microsoft.com/office/drawing/2014/main" id="{8B77060F-2CB7-C7C6-40A1-999ACD70388E}"/>
                </a:ext>
              </a:extLst>
            </p:cNvPr>
            <p:cNvSpPr/>
            <p:nvPr/>
          </p:nvSpPr>
          <p:spPr>
            <a:xfrm>
              <a:off x="5149850" y="1073150"/>
              <a:ext cx="49200" cy="72900"/>
            </a:xfrm>
            <a:prstGeom prst="rect">
              <a:avLst/>
            </a:pr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 name="Google Shape;1140;p176">
              <a:extLst>
                <a:ext uri="{FF2B5EF4-FFF2-40B4-BE49-F238E27FC236}">
                  <a16:creationId xmlns:a16="http://schemas.microsoft.com/office/drawing/2014/main" id="{36D98C24-63F9-A7F4-9D0B-3A726562123C}"/>
                </a:ext>
              </a:extLst>
            </p:cNvPr>
            <p:cNvSpPr/>
            <p:nvPr/>
          </p:nvSpPr>
          <p:spPr>
            <a:xfrm>
              <a:off x="4586288" y="1073150"/>
              <a:ext cx="49200" cy="72900"/>
            </a:xfrm>
            <a:prstGeom prst="rect">
              <a:avLst/>
            </a:pr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6" name="Google Shape;1141;p176">
            <a:extLst>
              <a:ext uri="{FF2B5EF4-FFF2-40B4-BE49-F238E27FC236}">
                <a16:creationId xmlns:a16="http://schemas.microsoft.com/office/drawing/2014/main" id="{284241C4-9673-0862-855C-6D557FF6364F}"/>
              </a:ext>
            </a:extLst>
          </p:cNvPr>
          <p:cNvGrpSpPr/>
          <p:nvPr/>
        </p:nvGrpSpPr>
        <p:grpSpPr>
          <a:xfrm>
            <a:off x="954950" y="1607612"/>
            <a:ext cx="1024263" cy="1024257"/>
            <a:chOff x="633735" y="1570995"/>
            <a:chExt cx="768197" cy="768193"/>
          </a:xfrm>
        </p:grpSpPr>
        <p:sp>
          <p:nvSpPr>
            <p:cNvPr id="37" name="Google Shape;1142;p176">
              <a:extLst>
                <a:ext uri="{FF2B5EF4-FFF2-40B4-BE49-F238E27FC236}">
                  <a16:creationId xmlns:a16="http://schemas.microsoft.com/office/drawing/2014/main" id="{86C9E441-31B4-E1CE-5E55-00C38B415AE7}"/>
                </a:ext>
              </a:extLst>
            </p:cNvPr>
            <p:cNvSpPr/>
            <p:nvPr/>
          </p:nvSpPr>
          <p:spPr>
            <a:xfrm>
              <a:off x="633735" y="1570995"/>
              <a:ext cx="768197" cy="768193"/>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chemeClr val="lt1"/>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38" name="Google Shape;1143;p176">
              <a:extLst>
                <a:ext uri="{FF2B5EF4-FFF2-40B4-BE49-F238E27FC236}">
                  <a16:creationId xmlns:a16="http://schemas.microsoft.com/office/drawing/2014/main" id="{72075DF9-C2DA-0194-E2EB-FC0F290FA806}"/>
                </a:ext>
              </a:extLst>
            </p:cNvPr>
            <p:cNvGrpSpPr/>
            <p:nvPr/>
          </p:nvGrpSpPr>
          <p:grpSpPr>
            <a:xfrm>
              <a:off x="754121" y="1659875"/>
              <a:ext cx="527146" cy="578705"/>
              <a:chOff x="6675313" y="975917"/>
              <a:chExt cx="3488725" cy="3829950"/>
            </a:xfrm>
          </p:grpSpPr>
          <p:sp>
            <p:nvSpPr>
              <p:cNvPr id="39" name="Google Shape;1144;p176">
                <a:extLst>
                  <a:ext uri="{FF2B5EF4-FFF2-40B4-BE49-F238E27FC236}">
                    <a16:creationId xmlns:a16="http://schemas.microsoft.com/office/drawing/2014/main" id="{FF9D3C8C-DD3B-BAED-E005-0A3B5102AF36}"/>
                  </a:ext>
                </a:extLst>
              </p:cNvPr>
              <p:cNvSpPr/>
              <p:nvPr/>
            </p:nvSpPr>
            <p:spPr>
              <a:xfrm>
                <a:off x="6993050" y="1090925"/>
                <a:ext cx="2899425" cy="3561400"/>
              </a:xfrm>
              <a:custGeom>
                <a:avLst/>
                <a:gdLst/>
                <a:ahLst/>
                <a:cxnLst/>
                <a:rect l="l" t="t" r="r" b="b"/>
                <a:pathLst>
                  <a:path w="115977" h="142456" extrusionOk="0">
                    <a:moveTo>
                      <a:pt x="16416" y="13769"/>
                    </a:moveTo>
                    <a:lnTo>
                      <a:pt x="0" y="48191"/>
                    </a:lnTo>
                    <a:lnTo>
                      <a:pt x="1059" y="81025"/>
                    </a:lnTo>
                    <a:lnTo>
                      <a:pt x="30715" y="114918"/>
                    </a:lnTo>
                    <a:lnTo>
                      <a:pt x="59312" y="142456"/>
                    </a:lnTo>
                    <a:lnTo>
                      <a:pt x="105385" y="95853"/>
                    </a:lnTo>
                    <a:lnTo>
                      <a:pt x="115977" y="55605"/>
                    </a:lnTo>
                    <a:lnTo>
                      <a:pt x="108563" y="24360"/>
                    </a:lnTo>
                    <a:lnTo>
                      <a:pt x="83673" y="5825"/>
                    </a:lnTo>
                    <a:lnTo>
                      <a:pt x="60901" y="0"/>
                    </a:lnTo>
                    <a:lnTo>
                      <a:pt x="30185" y="7414"/>
                    </a:lnTo>
                    <a:close/>
                  </a:path>
                </a:pathLst>
              </a:custGeom>
              <a:noFill/>
              <a:ln w="9525" cap="flat" cmpd="sng">
                <a:solidFill>
                  <a:schemeClr val="lt1"/>
                </a:solidFill>
                <a:prstDash val="solid"/>
                <a:round/>
                <a:headEnd type="none" w="med" len="med"/>
                <a:tailEnd type="none" w="med" len="med"/>
              </a:ln>
            </p:spPr>
            <p:txBody>
              <a:bodyPr/>
              <a:lstStyle/>
              <a:p>
                <a:endParaRPr lang="en-US"/>
              </a:p>
            </p:txBody>
          </p:sp>
          <p:sp>
            <p:nvSpPr>
              <p:cNvPr id="40" name="Google Shape;1145;p176" descr="Location&#10;">
                <a:extLst>
                  <a:ext uri="{FF2B5EF4-FFF2-40B4-BE49-F238E27FC236}">
                    <a16:creationId xmlns:a16="http://schemas.microsoft.com/office/drawing/2014/main" id="{903E347D-72A4-CA07-6DC2-46AF6140D56F}"/>
                  </a:ext>
                </a:extLst>
              </p:cNvPr>
              <p:cNvSpPr/>
              <p:nvPr/>
            </p:nvSpPr>
            <p:spPr>
              <a:xfrm>
                <a:off x="6675313" y="975917"/>
                <a:ext cx="3488725" cy="3829950"/>
              </a:xfrm>
              <a:custGeom>
                <a:avLst/>
                <a:gdLst/>
                <a:ahLst/>
                <a:cxnLst/>
                <a:rect l="l" t="t" r="r" b="b"/>
                <a:pathLst>
                  <a:path w="182" h="200" extrusionOk="0">
                    <a:moveTo>
                      <a:pt x="91" y="0"/>
                    </a:moveTo>
                    <a:cubicBezTo>
                      <a:pt x="70" y="0"/>
                      <a:pt x="49" y="8"/>
                      <a:pt x="32" y="24"/>
                    </a:cubicBezTo>
                    <a:cubicBezTo>
                      <a:pt x="32" y="24"/>
                      <a:pt x="32" y="24"/>
                      <a:pt x="32" y="24"/>
                    </a:cubicBezTo>
                    <a:cubicBezTo>
                      <a:pt x="0" y="56"/>
                      <a:pt x="0" y="109"/>
                      <a:pt x="32" y="141"/>
                    </a:cubicBezTo>
                    <a:cubicBezTo>
                      <a:pt x="91" y="200"/>
                      <a:pt x="91" y="200"/>
                      <a:pt x="91" y="200"/>
                    </a:cubicBezTo>
                    <a:cubicBezTo>
                      <a:pt x="150" y="141"/>
                      <a:pt x="150" y="141"/>
                      <a:pt x="150" y="141"/>
                    </a:cubicBezTo>
                    <a:cubicBezTo>
                      <a:pt x="182" y="109"/>
                      <a:pt x="182" y="56"/>
                      <a:pt x="150" y="24"/>
                    </a:cubicBezTo>
                    <a:cubicBezTo>
                      <a:pt x="150" y="24"/>
                      <a:pt x="150" y="24"/>
                      <a:pt x="150" y="24"/>
                    </a:cubicBezTo>
                    <a:cubicBezTo>
                      <a:pt x="133" y="8"/>
                      <a:pt x="112" y="0"/>
                      <a:pt x="91" y="0"/>
                    </a:cubicBezTo>
                    <a:close/>
                    <a:moveTo>
                      <a:pt x="91" y="12"/>
                    </a:moveTo>
                    <a:cubicBezTo>
                      <a:pt x="110" y="12"/>
                      <a:pt x="128" y="19"/>
                      <a:pt x="141" y="33"/>
                    </a:cubicBezTo>
                    <a:cubicBezTo>
                      <a:pt x="168" y="60"/>
                      <a:pt x="168" y="105"/>
                      <a:pt x="141" y="132"/>
                    </a:cubicBezTo>
                    <a:cubicBezTo>
                      <a:pt x="91" y="182"/>
                      <a:pt x="91" y="182"/>
                      <a:pt x="91" y="182"/>
                    </a:cubicBezTo>
                    <a:cubicBezTo>
                      <a:pt x="41" y="132"/>
                      <a:pt x="41" y="132"/>
                      <a:pt x="41" y="132"/>
                    </a:cubicBezTo>
                    <a:cubicBezTo>
                      <a:pt x="14" y="105"/>
                      <a:pt x="14" y="60"/>
                      <a:pt x="41" y="33"/>
                    </a:cubicBezTo>
                    <a:cubicBezTo>
                      <a:pt x="54" y="19"/>
                      <a:pt x="72" y="12"/>
                      <a:pt x="91" y="12"/>
                    </a:cubicBezTo>
                    <a:close/>
                    <a:moveTo>
                      <a:pt x="91" y="51"/>
                    </a:moveTo>
                    <a:cubicBezTo>
                      <a:pt x="75" y="51"/>
                      <a:pt x="62" y="64"/>
                      <a:pt x="62" y="81"/>
                    </a:cubicBezTo>
                    <a:cubicBezTo>
                      <a:pt x="62" y="97"/>
                      <a:pt x="75" y="110"/>
                      <a:pt x="91" y="110"/>
                    </a:cubicBezTo>
                    <a:cubicBezTo>
                      <a:pt x="107" y="110"/>
                      <a:pt x="120" y="97"/>
                      <a:pt x="120" y="81"/>
                    </a:cubicBezTo>
                    <a:cubicBezTo>
                      <a:pt x="120" y="64"/>
                      <a:pt x="107" y="51"/>
                      <a:pt x="91" y="51"/>
                    </a:cubicBezTo>
                    <a:close/>
                    <a:moveTo>
                      <a:pt x="91" y="64"/>
                    </a:moveTo>
                    <a:cubicBezTo>
                      <a:pt x="100" y="64"/>
                      <a:pt x="108" y="71"/>
                      <a:pt x="108" y="81"/>
                    </a:cubicBezTo>
                    <a:cubicBezTo>
                      <a:pt x="108" y="90"/>
                      <a:pt x="100" y="97"/>
                      <a:pt x="91" y="97"/>
                    </a:cubicBezTo>
                    <a:cubicBezTo>
                      <a:pt x="82" y="97"/>
                      <a:pt x="74" y="90"/>
                      <a:pt x="74" y="81"/>
                    </a:cubicBezTo>
                    <a:cubicBezTo>
                      <a:pt x="74" y="71"/>
                      <a:pt x="82" y="64"/>
                      <a:pt x="91" y="6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 name="Google Shape;1146;p176">
                <a:extLst>
                  <a:ext uri="{FF2B5EF4-FFF2-40B4-BE49-F238E27FC236}">
                    <a16:creationId xmlns:a16="http://schemas.microsoft.com/office/drawing/2014/main" id="{B6B1F4E1-C78F-908A-5E58-AF1C40D3B1BF}"/>
                  </a:ext>
                </a:extLst>
              </p:cNvPr>
              <p:cNvSpPr/>
              <p:nvPr/>
            </p:nvSpPr>
            <p:spPr>
              <a:xfrm>
                <a:off x="7813881" y="1951475"/>
                <a:ext cx="1138500" cy="11385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grpSp>
        <p:nvGrpSpPr>
          <p:cNvPr id="42" name="Google Shape;1147;p176">
            <a:extLst>
              <a:ext uri="{FF2B5EF4-FFF2-40B4-BE49-F238E27FC236}">
                <a16:creationId xmlns:a16="http://schemas.microsoft.com/office/drawing/2014/main" id="{3220F942-5DE4-C07F-888E-10E5E5B5CC89}"/>
              </a:ext>
            </a:extLst>
          </p:cNvPr>
          <p:cNvGrpSpPr/>
          <p:nvPr/>
        </p:nvGrpSpPr>
        <p:grpSpPr>
          <a:xfrm>
            <a:off x="93600" y="891892"/>
            <a:ext cx="10441736" cy="317708"/>
            <a:chOff x="444923" y="1034205"/>
            <a:chExt cx="7831302" cy="238281"/>
          </a:xfrm>
        </p:grpSpPr>
        <p:sp>
          <p:nvSpPr>
            <p:cNvPr id="43" name="Google Shape;1148;p176">
              <a:extLst>
                <a:ext uri="{FF2B5EF4-FFF2-40B4-BE49-F238E27FC236}">
                  <a16:creationId xmlns:a16="http://schemas.microsoft.com/office/drawing/2014/main" id="{565205D7-F442-58B6-479C-A14865035A71}"/>
                </a:ext>
              </a:extLst>
            </p:cNvPr>
            <p:cNvSpPr txBox="1"/>
            <p:nvPr/>
          </p:nvSpPr>
          <p:spPr>
            <a:xfrm>
              <a:off x="5739724" y="1035485"/>
              <a:ext cx="1053600" cy="2370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10000"/>
                </a:lnSpc>
                <a:spcBef>
                  <a:spcPts val="0"/>
                </a:spcBef>
                <a:spcAft>
                  <a:spcPts val="0"/>
                </a:spcAft>
                <a:buClr>
                  <a:srgbClr val="000000"/>
                </a:buClr>
                <a:buSzPts val="1500"/>
                <a:buFont typeface="Arial"/>
                <a:buNone/>
                <a:tabLst/>
                <a:defRPr/>
              </a:pPr>
              <a:r>
                <a:rPr kumimoji="0" lang="en" sz="2000" b="1" i="0" u="none" strike="noStrike" kern="0" cap="none" spc="0" normalizeH="0" baseline="0" noProof="0">
                  <a:ln>
                    <a:noFill/>
                  </a:ln>
                  <a:solidFill>
                    <a:srgbClr val="EB8C00"/>
                  </a:solidFill>
                  <a:effectLst/>
                  <a:uLnTx/>
                  <a:uFillTx/>
                  <a:latin typeface="Arial"/>
                  <a:ea typeface="+mn-ea"/>
                  <a:cs typeface="Arial"/>
                  <a:sym typeface="Arial"/>
                </a:rPr>
                <a:t>Quantum</a:t>
              </a:r>
              <a:endParaRPr kumimoji="0" sz="2000" b="1" i="0" u="none" strike="noStrike" kern="0" cap="none" spc="0" normalizeH="0" baseline="0" noProof="0">
                <a:ln>
                  <a:noFill/>
                </a:ln>
                <a:solidFill>
                  <a:srgbClr val="EB8C00"/>
                </a:solidFill>
                <a:effectLst/>
                <a:uLnTx/>
                <a:uFillTx/>
                <a:latin typeface="Arial"/>
                <a:ea typeface="+mn-ea"/>
                <a:cs typeface="Arial"/>
                <a:sym typeface="Arial"/>
              </a:endParaRPr>
            </a:p>
          </p:txBody>
        </p:sp>
        <p:sp>
          <p:nvSpPr>
            <p:cNvPr id="44" name="Google Shape;1149;p176">
              <a:extLst>
                <a:ext uri="{FF2B5EF4-FFF2-40B4-BE49-F238E27FC236}">
                  <a16:creationId xmlns:a16="http://schemas.microsoft.com/office/drawing/2014/main" id="{A4C4C66E-C640-DE03-C7C1-FB59CF28E6EF}"/>
                </a:ext>
              </a:extLst>
            </p:cNvPr>
            <p:cNvSpPr txBox="1"/>
            <p:nvPr/>
          </p:nvSpPr>
          <p:spPr>
            <a:xfrm>
              <a:off x="2688323" y="1034205"/>
              <a:ext cx="1479900" cy="2370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10000"/>
                </a:lnSpc>
                <a:spcBef>
                  <a:spcPts val="0"/>
                </a:spcBef>
                <a:spcAft>
                  <a:spcPts val="0"/>
                </a:spcAft>
                <a:buClr>
                  <a:srgbClr val="000000"/>
                </a:buClr>
                <a:buSzPts val="1500"/>
                <a:buFont typeface="Arial"/>
                <a:buNone/>
                <a:tabLst/>
                <a:defRPr/>
              </a:pPr>
              <a:r>
                <a:rPr kumimoji="0" lang="en" sz="2000" b="1" i="0" u="none" strike="noStrike" kern="0" cap="none" spc="0" normalizeH="0" baseline="0" noProof="0">
                  <a:ln>
                    <a:noFill/>
                  </a:ln>
                  <a:solidFill>
                    <a:srgbClr val="D04A02"/>
                  </a:solidFill>
                  <a:effectLst/>
                  <a:uLnTx/>
                  <a:uFillTx/>
                  <a:latin typeface="Arial"/>
                  <a:ea typeface="+mn-ea"/>
                  <a:cs typeface="Arial"/>
                  <a:sym typeface="Arial"/>
                </a:rPr>
                <a:t>Classical</a:t>
              </a:r>
              <a:endParaRPr kumimoji="0" sz="2000" b="1" i="0" u="none" strike="noStrike" kern="0" cap="none" spc="0" normalizeH="0" baseline="0" noProof="0">
                <a:ln>
                  <a:noFill/>
                </a:ln>
                <a:solidFill>
                  <a:srgbClr val="D04A02"/>
                </a:solidFill>
                <a:effectLst/>
                <a:uLnTx/>
                <a:uFillTx/>
                <a:latin typeface="Arial"/>
                <a:ea typeface="+mn-ea"/>
                <a:cs typeface="Arial"/>
                <a:sym typeface="Arial"/>
              </a:endParaRPr>
            </a:p>
          </p:txBody>
        </p:sp>
        <p:cxnSp>
          <p:nvCxnSpPr>
            <p:cNvPr id="45" name="Google Shape;1150;p176">
              <a:extLst>
                <a:ext uri="{FF2B5EF4-FFF2-40B4-BE49-F238E27FC236}">
                  <a16:creationId xmlns:a16="http://schemas.microsoft.com/office/drawing/2014/main" id="{B7AC190B-8725-1D31-79A2-4DCE85132552}"/>
                </a:ext>
              </a:extLst>
            </p:cNvPr>
            <p:cNvCxnSpPr>
              <a:stCxn id="44" idx="1"/>
            </p:cNvCxnSpPr>
            <p:nvPr/>
          </p:nvCxnSpPr>
          <p:spPr>
            <a:xfrm rot="10800000">
              <a:off x="444923" y="1152705"/>
              <a:ext cx="2243400" cy="0"/>
            </a:xfrm>
            <a:prstGeom prst="straightConnector1">
              <a:avLst/>
            </a:prstGeom>
            <a:noFill/>
            <a:ln w="9525" cap="flat" cmpd="sng">
              <a:solidFill>
                <a:srgbClr val="7D7D7D"/>
              </a:solidFill>
              <a:prstDash val="solid"/>
              <a:round/>
              <a:headEnd type="none" w="med" len="med"/>
              <a:tailEnd type="triangle" w="med" len="med"/>
            </a:ln>
          </p:spPr>
        </p:cxnSp>
        <p:cxnSp>
          <p:nvCxnSpPr>
            <p:cNvPr id="62" name="Google Shape;1151;p176">
              <a:extLst>
                <a:ext uri="{FF2B5EF4-FFF2-40B4-BE49-F238E27FC236}">
                  <a16:creationId xmlns:a16="http://schemas.microsoft.com/office/drawing/2014/main" id="{6E06413A-B1DD-A259-939B-67FF83FB4A45}"/>
                </a:ext>
              </a:extLst>
            </p:cNvPr>
            <p:cNvCxnSpPr>
              <a:stCxn id="44" idx="3"/>
            </p:cNvCxnSpPr>
            <p:nvPr/>
          </p:nvCxnSpPr>
          <p:spPr>
            <a:xfrm>
              <a:off x="4168223" y="1152705"/>
              <a:ext cx="610200" cy="5700"/>
            </a:xfrm>
            <a:prstGeom prst="straightConnector1">
              <a:avLst/>
            </a:prstGeom>
            <a:noFill/>
            <a:ln w="9525" cap="flat" cmpd="sng">
              <a:solidFill>
                <a:srgbClr val="7D7D7D"/>
              </a:solidFill>
              <a:prstDash val="solid"/>
              <a:round/>
              <a:headEnd type="none" w="med" len="med"/>
              <a:tailEnd type="triangle" w="med" len="med"/>
            </a:ln>
          </p:spPr>
        </p:cxnSp>
        <p:cxnSp>
          <p:nvCxnSpPr>
            <p:cNvPr id="63" name="Google Shape;1152;p176">
              <a:extLst>
                <a:ext uri="{FF2B5EF4-FFF2-40B4-BE49-F238E27FC236}">
                  <a16:creationId xmlns:a16="http://schemas.microsoft.com/office/drawing/2014/main" id="{B3A0945C-CB10-B9BB-AC2D-D73E7179777A}"/>
                </a:ext>
              </a:extLst>
            </p:cNvPr>
            <p:cNvCxnSpPr>
              <a:stCxn id="43" idx="1"/>
            </p:cNvCxnSpPr>
            <p:nvPr/>
          </p:nvCxnSpPr>
          <p:spPr>
            <a:xfrm rot="10800000">
              <a:off x="4832224" y="1153985"/>
              <a:ext cx="907500" cy="0"/>
            </a:xfrm>
            <a:prstGeom prst="straightConnector1">
              <a:avLst/>
            </a:prstGeom>
            <a:noFill/>
            <a:ln w="9525" cap="flat" cmpd="sng">
              <a:solidFill>
                <a:srgbClr val="7D7D7D"/>
              </a:solidFill>
              <a:prstDash val="solid"/>
              <a:round/>
              <a:headEnd type="none" w="med" len="med"/>
              <a:tailEnd type="triangle" w="med" len="med"/>
            </a:ln>
          </p:spPr>
        </p:cxnSp>
        <p:cxnSp>
          <p:nvCxnSpPr>
            <p:cNvPr id="64" name="Google Shape;1153;p176">
              <a:extLst>
                <a:ext uri="{FF2B5EF4-FFF2-40B4-BE49-F238E27FC236}">
                  <a16:creationId xmlns:a16="http://schemas.microsoft.com/office/drawing/2014/main" id="{394CEC2D-0355-8E57-F9AF-81A6D0669F01}"/>
                </a:ext>
              </a:extLst>
            </p:cNvPr>
            <p:cNvCxnSpPr>
              <a:stCxn id="43" idx="3"/>
            </p:cNvCxnSpPr>
            <p:nvPr/>
          </p:nvCxnSpPr>
          <p:spPr>
            <a:xfrm>
              <a:off x="6793324" y="1153985"/>
              <a:ext cx="1482900" cy="0"/>
            </a:xfrm>
            <a:prstGeom prst="straightConnector1">
              <a:avLst/>
            </a:prstGeom>
            <a:noFill/>
            <a:ln w="9525" cap="flat" cmpd="sng">
              <a:solidFill>
                <a:srgbClr val="7D7D7D"/>
              </a:solidFill>
              <a:prstDash val="solid"/>
              <a:round/>
              <a:headEnd type="none" w="med" len="med"/>
              <a:tailEnd type="triangle" w="med" len="med"/>
            </a:ln>
          </p:spPr>
        </p:cxnSp>
      </p:grpSp>
      <p:pic>
        <p:nvPicPr>
          <p:cNvPr id="65" name="Google Shape;1156;p176">
            <a:extLst>
              <a:ext uri="{FF2B5EF4-FFF2-40B4-BE49-F238E27FC236}">
                <a16:creationId xmlns:a16="http://schemas.microsoft.com/office/drawing/2014/main" id="{D9B16FB3-8068-F9CB-C13C-F54297DD1F1B}"/>
              </a:ext>
            </a:extLst>
          </p:cNvPr>
          <p:cNvPicPr preferRelativeResize="0"/>
          <p:nvPr/>
        </p:nvPicPr>
        <p:blipFill rotWithShape="1">
          <a:blip r:embed="rId5">
            <a:alphaModFix/>
          </a:blip>
          <a:srcRect l="29839" r="25064" b="6129"/>
          <a:stretch/>
        </p:blipFill>
        <p:spPr>
          <a:xfrm>
            <a:off x="340631" y="4518661"/>
            <a:ext cx="1499601" cy="1871705"/>
          </a:xfrm>
          <a:prstGeom prst="rect">
            <a:avLst/>
          </a:prstGeom>
          <a:noFill/>
          <a:ln>
            <a:noFill/>
          </a:ln>
        </p:spPr>
      </p:pic>
      <p:pic>
        <p:nvPicPr>
          <p:cNvPr id="66" name="Google Shape;1157;p176">
            <a:extLst>
              <a:ext uri="{FF2B5EF4-FFF2-40B4-BE49-F238E27FC236}">
                <a16:creationId xmlns:a16="http://schemas.microsoft.com/office/drawing/2014/main" id="{0998ED7A-E1C7-ABBB-6CFA-97DC117801DA}"/>
              </a:ext>
            </a:extLst>
          </p:cNvPr>
          <p:cNvPicPr preferRelativeResize="0"/>
          <p:nvPr/>
        </p:nvPicPr>
        <p:blipFill>
          <a:blip r:embed="rId6">
            <a:alphaModFix/>
          </a:blip>
          <a:stretch>
            <a:fillRect/>
          </a:stretch>
        </p:blipFill>
        <p:spPr>
          <a:xfrm>
            <a:off x="2224311" y="4623729"/>
            <a:ext cx="1655233" cy="738791"/>
          </a:xfrm>
          <a:prstGeom prst="rect">
            <a:avLst/>
          </a:prstGeom>
          <a:noFill/>
          <a:ln>
            <a:noFill/>
          </a:ln>
        </p:spPr>
      </p:pic>
      <p:pic>
        <p:nvPicPr>
          <p:cNvPr id="67" name="Google Shape;1158;p176">
            <a:extLst>
              <a:ext uri="{FF2B5EF4-FFF2-40B4-BE49-F238E27FC236}">
                <a16:creationId xmlns:a16="http://schemas.microsoft.com/office/drawing/2014/main" id="{53EF61D0-EC1E-C371-BC42-0512E0AEAA9C}"/>
              </a:ext>
            </a:extLst>
          </p:cNvPr>
          <p:cNvPicPr preferRelativeResize="0"/>
          <p:nvPr/>
        </p:nvPicPr>
        <p:blipFill>
          <a:blip r:embed="rId7">
            <a:alphaModFix/>
          </a:blip>
          <a:stretch>
            <a:fillRect/>
          </a:stretch>
        </p:blipFill>
        <p:spPr>
          <a:xfrm>
            <a:off x="2263724" y="5543778"/>
            <a:ext cx="1615809" cy="765383"/>
          </a:xfrm>
          <a:prstGeom prst="rect">
            <a:avLst/>
          </a:prstGeom>
          <a:noFill/>
          <a:ln>
            <a:noFill/>
          </a:ln>
        </p:spPr>
      </p:pic>
      <p:cxnSp>
        <p:nvCxnSpPr>
          <p:cNvPr id="68" name="Google Shape;1159;p176">
            <a:extLst>
              <a:ext uri="{FF2B5EF4-FFF2-40B4-BE49-F238E27FC236}">
                <a16:creationId xmlns:a16="http://schemas.microsoft.com/office/drawing/2014/main" id="{382C0FD7-1B0C-D4E7-7B0D-CB3110ED169A}"/>
              </a:ext>
            </a:extLst>
          </p:cNvPr>
          <p:cNvCxnSpPr>
            <a:stCxn id="65" idx="3"/>
          </p:cNvCxnSpPr>
          <p:nvPr/>
        </p:nvCxnSpPr>
        <p:spPr>
          <a:xfrm>
            <a:off x="1840231" y="5454512"/>
            <a:ext cx="316800" cy="0"/>
          </a:xfrm>
          <a:prstGeom prst="straightConnector1">
            <a:avLst/>
          </a:prstGeom>
          <a:noFill/>
          <a:ln w="9525" cap="flat" cmpd="sng">
            <a:solidFill>
              <a:schemeClr val="dk2"/>
            </a:solidFill>
            <a:prstDash val="solid"/>
            <a:round/>
            <a:headEnd type="none" w="med" len="med"/>
            <a:tailEnd type="triangle" w="med" len="med"/>
          </a:ln>
        </p:spPr>
      </p:cxnSp>
      <p:cxnSp>
        <p:nvCxnSpPr>
          <p:cNvPr id="69" name="Google Shape;1160;p176">
            <a:extLst>
              <a:ext uri="{FF2B5EF4-FFF2-40B4-BE49-F238E27FC236}">
                <a16:creationId xmlns:a16="http://schemas.microsoft.com/office/drawing/2014/main" id="{191EE03F-60D5-517A-C1E8-D42A3138213E}"/>
              </a:ext>
            </a:extLst>
          </p:cNvPr>
          <p:cNvCxnSpPr/>
          <p:nvPr/>
        </p:nvCxnSpPr>
        <p:spPr>
          <a:xfrm>
            <a:off x="3935464" y="5454529"/>
            <a:ext cx="316800" cy="0"/>
          </a:xfrm>
          <a:prstGeom prst="straightConnector1">
            <a:avLst/>
          </a:prstGeom>
          <a:noFill/>
          <a:ln w="9525" cap="flat" cmpd="sng">
            <a:solidFill>
              <a:schemeClr val="dk2"/>
            </a:solidFill>
            <a:prstDash val="solid"/>
            <a:round/>
            <a:headEnd type="none" w="med" len="med"/>
            <a:tailEnd type="triangle" w="med" len="med"/>
          </a:ln>
        </p:spPr>
      </p:cxnSp>
      <p:pic>
        <p:nvPicPr>
          <p:cNvPr id="70" name="Google Shape;1161;p176">
            <a:extLst>
              <a:ext uri="{FF2B5EF4-FFF2-40B4-BE49-F238E27FC236}">
                <a16:creationId xmlns:a16="http://schemas.microsoft.com/office/drawing/2014/main" id="{074793A4-43F8-946D-FD6E-82F507461979}"/>
              </a:ext>
            </a:extLst>
          </p:cNvPr>
          <p:cNvPicPr preferRelativeResize="0"/>
          <p:nvPr/>
        </p:nvPicPr>
        <p:blipFill rotWithShape="1">
          <a:blip r:embed="rId8">
            <a:alphaModFix/>
          </a:blip>
          <a:srcRect l="30574" t="1458" r="28335" b="9088"/>
          <a:stretch/>
        </p:blipFill>
        <p:spPr>
          <a:xfrm>
            <a:off x="4315004" y="4518657"/>
            <a:ext cx="1401072" cy="1871700"/>
          </a:xfrm>
          <a:prstGeom prst="rect">
            <a:avLst/>
          </a:prstGeom>
          <a:noFill/>
          <a:ln>
            <a:noFill/>
          </a:ln>
        </p:spPr>
      </p:pic>
      <p:sp>
        <p:nvSpPr>
          <p:cNvPr id="71" name="Google Shape;1162;p176">
            <a:extLst>
              <a:ext uri="{FF2B5EF4-FFF2-40B4-BE49-F238E27FC236}">
                <a16:creationId xmlns:a16="http://schemas.microsoft.com/office/drawing/2014/main" id="{B03AB9AB-F3FD-3FA1-7E9A-95C1A4C70CDB}"/>
              </a:ext>
            </a:extLst>
          </p:cNvPr>
          <p:cNvSpPr txBox="1"/>
          <p:nvPr/>
        </p:nvSpPr>
        <p:spPr>
          <a:xfrm>
            <a:off x="3014669" y="4360534"/>
            <a:ext cx="2714000" cy="451302"/>
          </a:xfrm>
          <a:prstGeom prst="rect">
            <a:avLst/>
          </a:prstGeom>
          <a:noFill/>
          <a:ln>
            <a:noFill/>
          </a:ln>
        </p:spPr>
        <p:txBody>
          <a:bodyPr spcFirstLastPara="1" wrap="square" lIns="121900" tIns="121900" rIns="121900" bIns="1219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333"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pic>
        <p:nvPicPr>
          <p:cNvPr id="72" name="Google Shape;1163;p176">
            <a:extLst>
              <a:ext uri="{FF2B5EF4-FFF2-40B4-BE49-F238E27FC236}">
                <a16:creationId xmlns:a16="http://schemas.microsoft.com/office/drawing/2014/main" id="{272B6F4E-0EB9-3883-8156-A21CCD4BAB86}"/>
              </a:ext>
            </a:extLst>
          </p:cNvPr>
          <p:cNvPicPr preferRelativeResize="0"/>
          <p:nvPr/>
        </p:nvPicPr>
        <p:blipFill>
          <a:blip r:embed="rId9">
            <a:alphaModFix/>
          </a:blip>
          <a:stretch>
            <a:fillRect/>
          </a:stretch>
        </p:blipFill>
        <p:spPr>
          <a:xfrm>
            <a:off x="6142275" y="4904007"/>
            <a:ext cx="5640664" cy="1407191"/>
          </a:xfrm>
          <a:prstGeom prst="rect">
            <a:avLst/>
          </a:prstGeom>
          <a:noFill/>
          <a:ln>
            <a:noFill/>
          </a:ln>
        </p:spPr>
      </p:pic>
      <p:cxnSp>
        <p:nvCxnSpPr>
          <p:cNvPr id="73" name="Google Shape;1164;p176">
            <a:extLst>
              <a:ext uri="{FF2B5EF4-FFF2-40B4-BE49-F238E27FC236}">
                <a16:creationId xmlns:a16="http://schemas.microsoft.com/office/drawing/2014/main" id="{145D3537-698F-72D3-3846-200599B6672D}"/>
              </a:ext>
            </a:extLst>
          </p:cNvPr>
          <p:cNvCxnSpPr/>
          <p:nvPr/>
        </p:nvCxnSpPr>
        <p:spPr>
          <a:xfrm>
            <a:off x="5764264" y="5454529"/>
            <a:ext cx="316800" cy="0"/>
          </a:xfrm>
          <a:prstGeom prst="straightConnector1">
            <a:avLst/>
          </a:prstGeom>
          <a:noFill/>
          <a:ln w="9525" cap="flat" cmpd="sng">
            <a:solidFill>
              <a:schemeClr val="dk2"/>
            </a:solidFill>
            <a:prstDash val="solid"/>
            <a:round/>
            <a:headEnd type="none" w="med" len="med"/>
            <a:tailEnd type="triangle" w="med" len="med"/>
          </a:ln>
        </p:spPr>
      </p:cxnSp>
      <p:sp>
        <p:nvSpPr>
          <p:cNvPr id="74" name="Google Shape;1165;p176">
            <a:extLst>
              <a:ext uri="{FF2B5EF4-FFF2-40B4-BE49-F238E27FC236}">
                <a16:creationId xmlns:a16="http://schemas.microsoft.com/office/drawing/2014/main" id="{604BEFD1-BDB9-6DA2-1FF0-25665B7FAA77}"/>
              </a:ext>
            </a:extLst>
          </p:cNvPr>
          <p:cNvSpPr txBox="1"/>
          <p:nvPr/>
        </p:nvSpPr>
        <p:spPr>
          <a:xfrm>
            <a:off x="7565319" y="5174454"/>
            <a:ext cx="691600" cy="615513"/>
          </a:xfrm>
          <a:prstGeom prst="rect">
            <a:avLst/>
          </a:prstGeom>
          <a:noFill/>
          <a:ln>
            <a:noFill/>
          </a:ln>
        </p:spPr>
        <p:txBody>
          <a:bodyPr spcFirstLastPara="1" wrap="square" lIns="121900" tIns="121900" rIns="121900" bIns="1219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0000"/>
                </a:solidFill>
                <a:effectLst/>
                <a:uLnTx/>
                <a:uFillTx/>
                <a:latin typeface="Arial"/>
                <a:ea typeface="+mn-ea"/>
                <a:cs typeface="Arial"/>
                <a:sym typeface="Arial"/>
              </a:rPr>
              <a:t>TSP Solver</a:t>
            </a:r>
            <a:endParaRPr kumimoji="0" sz="12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 name="Google Shape;1166;p176">
            <a:extLst>
              <a:ext uri="{FF2B5EF4-FFF2-40B4-BE49-F238E27FC236}">
                <a16:creationId xmlns:a16="http://schemas.microsoft.com/office/drawing/2014/main" id="{0AEBF1CC-4950-0D42-3B01-B8B99121B976}"/>
              </a:ext>
            </a:extLst>
          </p:cNvPr>
          <p:cNvSpPr txBox="1"/>
          <p:nvPr/>
        </p:nvSpPr>
        <p:spPr>
          <a:xfrm>
            <a:off x="9694944" y="5222621"/>
            <a:ext cx="691600" cy="615513"/>
          </a:xfrm>
          <a:prstGeom prst="rect">
            <a:avLst/>
          </a:prstGeom>
          <a:noFill/>
          <a:ln>
            <a:noFill/>
          </a:ln>
        </p:spPr>
        <p:txBody>
          <a:bodyPr spcFirstLastPara="1" wrap="square" lIns="121900" tIns="121900" rIns="121900" bIns="1219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0000"/>
                </a:solidFill>
                <a:effectLst/>
                <a:uLnTx/>
                <a:uFillTx/>
                <a:latin typeface="Arial"/>
                <a:ea typeface="+mn-ea"/>
                <a:cs typeface="Arial"/>
                <a:sym typeface="Arial"/>
              </a:rPr>
              <a:t>Route Solver</a:t>
            </a:r>
            <a:endParaRPr kumimoji="0" sz="12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29098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77"/>
          <p:cNvSpPr/>
          <p:nvPr/>
        </p:nvSpPr>
        <p:spPr>
          <a:xfrm>
            <a:off x="6096000" y="-7167"/>
            <a:ext cx="6096000" cy="6858000"/>
          </a:xfrm>
          <a:prstGeom prst="rect">
            <a:avLst/>
          </a:prstGeom>
          <a:solidFill>
            <a:schemeClr val="tx1">
              <a:lumMod val="75000"/>
              <a:lumOff val="25000"/>
            </a:schemeClr>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2" name="Google Shape;1172;p177"/>
          <p:cNvSpPr txBox="1"/>
          <p:nvPr/>
        </p:nvSpPr>
        <p:spPr>
          <a:xfrm>
            <a:off x="6338633" y="940700"/>
            <a:ext cx="4837200" cy="533504"/>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67" b="0" i="0" u="none" strike="noStrike" kern="0" cap="none" spc="0" normalizeH="0" baseline="0" noProof="0">
                <a:ln>
                  <a:noFill/>
                </a:ln>
                <a:solidFill>
                  <a:srgbClr val="FFFFFF"/>
                </a:solidFill>
                <a:effectLst/>
                <a:uLnTx/>
                <a:uFillTx/>
                <a:latin typeface="Arial"/>
                <a:ea typeface="+mn-ea"/>
                <a:cs typeface="Arial"/>
                <a:sym typeface="Arial"/>
              </a:rPr>
              <a:t>For 98 cities</a:t>
            </a: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graphicFrame>
        <p:nvGraphicFramePr>
          <p:cNvPr id="1173" name="Google Shape;1173;p177"/>
          <p:cNvGraphicFramePr/>
          <p:nvPr/>
        </p:nvGraphicFramePr>
        <p:xfrm>
          <a:off x="6328767" y="3334800"/>
          <a:ext cx="5630466" cy="1820333"/>
        </p:xfrm>
        <a:graphic>
          <a:graphicData uri="http://schemas.openxmlformats.org/drawingml/2006/table">
            <a:tbl>
              <a:tblPr>
                <a:noFill/>
              </a:tblPr>
              <a:tblGrid>
                <a:gridCol w="3946233">
                  <a:extLst>
                    <a:ext uri="{9D8B030D-6E8A-4147-A177-3AD203B41FA5}">
                      <a16:colId xmlns:a16="http://schemas.microsoft.com/office/drawing/2014/main" val="20000"/>
                    </a:ext>
                  </a:extLst>
                </a:gridCol>
                <a:gridCol w="1684233">
                  <a:extLst>
                    <a:ext uri="{9D8B030D-6E8A-4147-A177-3AD203B41FA5}">
                      <a16:colId xmlns:a16="http://schemas.microsoft.com/office/drawing/2014/main" val="20001"/>
                    </a:ext>
                  </a:extLst>
                </a:gridCol>
              </a:tblGrid>
              <a:tr h="697652">
                <a:tc>
                  <a:txBody>
                    <a:bodyPr/>
                    <a:lstStyle/>
                    <a:p>
                      <a:pPr marL="0" lvl="0" indent="0" algn="ctr" rtl="0">
                        <a:spcBef>
                          <a:spcPts val="0"/>
                        </a:spcBef>
                        <a:spcAft>
                          <a:spcPts val="0"/>
                        </a:spcAft>
                        <a:buNone/>
                      </a:pPr>
                      <a:endParaRPr sz="1300" b="1">
                        <a:solidFill>
                          <a:schemeClr val="lt1"/>
                        </a:solidFill>
                      </a:endParaRPr>
                    </a:p>
                  </a:txBody>
                  <a:tcPr marL="84667" marR="84667" marT="84667" marB="8466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lt1"/>
                          </a:solidFill>
                        </a:rPr>
                        <a:t>% improvement </a:t>
                      </a:r>
                      <a:endParaRPr sz="1300">
                        <a:solidFill>
                          <a:schemeClr val="lt1"/>
                        </a:solidFill>
                      </a:endParaRPr>
                    </a:p>
                    <a:p>
                      <a:pPr marL="0" lvl="0" indent="0" algn="ctr" rtl="0">
                        <a:spcBef>
                          <a:spcPts val="0"/>
                        </a:spcBef>
                        <a:spcAft>
                          <a:spcPts val="0"/>
                        </a:spcAft>
                        <a:buNone/>
                      </a:pPr>
                      <a:r>
                        <a:rPr lang="en" sz="1100">
                          <a:solidFill>
                            <a:schemeClr val="lt1"/>
                          </a:solidFill>
                        </a:rPr>
                        <a:t>as compared to classical solution</a:t>
                      </a:r>
                      <a:endParaRPr sz="1100">
                        <a:solidFill>
                          <a:schemeClr val="lt1"/>
                        </a:solidFill>
                      </a:endParaRPr>
                    </a:p>
                  </a:txBody>
                  <a:tcPr marL="84667" marR="84667" marT="84667" marB="8466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72533">
                <a:tc>
                  <a:txBody>
                    <a:bodyPr/>
                    <a:lstStyle/>
                    <a:p>
                      <a:pPr marL="0" lvl="0" indent="0" algn="ctr" rtl="0">
                        <a:spcBef>
                          <a:spcPts val="0"/>
                        </a:spcBef>
                        <a:spcAft>
                          <a:spcPts val="0"/>
                        </a:spcAft>
                        <a:buClr>
                          <a:schemeClr val="dk1"/>
                        </a:buClr>
                        <a:buSzPts val="1100"/>
                        <a:buFont typeface="Arial"/>
                        <a:buNone/>
                      </a:pPr>
                      <a:r>
                        <a:rPr lang="en" sz="1300">
                          <a:solidFill>
                            <a:schemeClr val="lt1"/>
                          </a:solidFill>
                        </a:rPr>
                        <a:t>Total Agents required</a:t>
                      </a:r>
                      <a:endParaRPr sz="1300" b="1">
                        <a:solidFill>
                          <a:schemeClr val="lt1"/>
                        </a:solidFill>
                      </a:endParaRPr>
                    </a:p>
                  </a:txBody>
                  <a:tcPr marL="84667" marR="84667" marT="84667" marB="8466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lt1"/>
                          </a:solidFill>
                        </a:rPr>
                        <a:t>12.2 %</a:t>
                      </a:r>
                      <a:endParaRPr sz="1300">
                        <a:solidFill>
                          <a:schemeClr val="lt1"/>
                        </a:solidFill>
                      </a:endParaRPr>
                    </a:p>
                  </a:txBody>
                  <a:tcPr marL="84667" marR="84667" marT="84667" marB="8466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72533">
                <a:tc>
                  <a:txBody>
                    <a:bodyPr/>
                    <a:lstStyle/>
                    <a:p>
                      <a:pPr marL="0" lvl="0" indent="0" algn="ctr" rtl="0">
                        <a:spcBef>
                          <a:spcPts val="0"/>
                        </a:spcBef>
                        <a:spcAft>
                          <a:spcPts val="0"/>
                        </a:spcAft>
                        <a:buNone/>
                      </a:pPr>
                      <a:r>
                        <a:rPr lang="en" sz="1300">
                          <a:solidFill>
                            <a:schemeClr val="lt1"/>
                          </a:solidFill>
                        </a:rPr>
                        <a:t>Total Distance travelled by agents</a:t>
                      </a:r>
                      <a:endParaRPr sz="1300" b="1">
                        <a:solidFill>
                          <a:schemeClr val="lt1"/>
                        </a:solidFill>
                      </a:endParaRPr>
                    </a:p>
                  </a:txBody>
                  <a:tcPr marL="84667" marR="84667" marT="84667" marB="8466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lt1"/>
                          </a:solidFill>
                        </a:rPr>
                        <a:t>9.48 %</a:t>
                      </a:r>
                      <a:endParaRPr sz="1300">
                        <a:solidFill>
                          <a:schemeClr val="lt1"/>
                        </a:solidFill>
                      </a:endParaRPr>
                    </a:p>
                  </a:txBody>
                  <a:tcPr marL="84667" marR="84667" marT="84667" marB="8466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72533">
                <a:tc>
                  <a:txBody>
                    <a:bodyPr/>
                    <a:lstStyle/>
                    <a:p>
                      <a:pPr marL="0" lvl="0" indent="0" algn="ctr" rtl="0">
                        <a:spcBef>
                          <a:spcPts val="0"/>
                        </a:spcBef>
                        <a:spcAft>
                          <a:spcPts val="0"/>
                        </a:spcAft>
                        <a:buNone/>
                      </a:pPr>
                      <a:r>
                        <a:rPr lang="en" sz="1300">
                          <a:solidFill>
                            <a:schemeClr val="lt1"/>
                          </a:solidFill>
                        </a:rPr>
                        <a:t>Total work hours of the agents</a:t>
                      </a:r>
                      <a:endParaRPr sz="1300" b="1">
                        <a:solidFill>
                          <a:schemeClr val="lt1"/>
                        </a:solidFill>
                      </a:endParaRPr>
                    </a:p>
                  </a:txBody>
                  <a:tcPr marL="84667" marR="84667" marT="84667" marB="8466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lt1"/>
                          </a:solidFill>
                        </a:rPr>
                        <a:t>8.67 %</a:t>
                      </a:r>
                      <a:endParaRPr sz="1300">
                        <a:solidFill>
                          <a:schemeClr val="lt1"/>
                        </a:solidFill>
                      </a:endParaRPr>
                    </a:p>
                  </a:txBody>
                  <a:tcPr marL="84667" marR="84667" marT="84667" marB="8466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74" name="Google Shape;1174;p177"/>
          <p:cNvSpPr txBox="1"/>
          <p:nvPr/>
        </p:nvSpPr>
        <p:spPr>
          <a:xfrm>
            <a:off x="6340312" y="2131439"/>
            <a:ext cx="5143000" cy="1046400"/>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FFFFFF"/>
                </a:solidFill>
                <a:effectLst/>
                <a:uLnTx/>
                <a:uFillTx/>
                <a:latin typeface="Calibri"/>
                <a:ea typeface="Calibri"/>
                <a:cs typeface="Calibri"/>
                <a:sym typeface="Calibri"/>
              </a:rPr>
              <a:t>Assumptions (these are illustrative for the example)</a:t>
            </a:r>
            <a:endParaRPr kumimoji="0" sz="1600" b="0" i="0" u="none" strike="noStrike" kern="0" cap="none" spc="0" normalizeH="0" baseline="0" noProof="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Calibri"/>
                <a:ea typeface="Calibri"/>
                <a:cs typeface="Calibri"/>
                <a:sym typeface="Calibri"/>
              </a:rPr>
              <a:t>Per Mile: $ 1.15</a:t>
            </a: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Calibri"/>
                <a:ea typeface="Calibri"/>
                <a:cs typeface="Calibri"/>
                <a:sym typeface="Calibri"/>
              </a:rPr>
              <a:t>Per Hour: $ 30.00</a:t>
            </a: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FFF"/>
                </a:solidFill>
                <a:effectLst/>
                <a:uLnTx/>
                <a:uFillTx/>
                <a:latin typeface="Calibri"/>
                <a:ea typeface="Calibri"/>
                <a:cs typeface="Calibri"/>
                <a:sym typeface="Calibri"/>
              </a:rPr>
              <a:t>Per Overnight: $ 160.00</a:t>
            </a: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175" name="Google Shape;1175;p177" title="Classical Run Time and Quantum Run Time"/>
          <p:cNvPicPr preferRelativeResize="0"/>
          <p:nvPr/>
        </p:nvPicPr>
        <p:blipFill>
          <a:blip r:embed="rId3">
            <a:alphaModFix/>
          </a:blip>
          <a:stretch>
            <a:fillRect/>
          </a:stretch>
        </p:blipFill>
        <p:spPr>
          <a:xfrm>
            <a:off x="43031" y="3541383"/>
            <a:ext cx="5630469" cy="3295794"/>
          </a:xfrm>
          <a:prstGeom prst="rect">
            <a:avLst/>
          </a:prstGeom>
          <a:noFill/>
          <a:ln>
            <a:noFill/>
          </a:ln>
        </p:spPr>
      </p:pic>
      <p:sp>
        <p:nvSpPr>
          <p:cNvPr id="1177" name="Google Shape;1177;p177"/>
          <p:cNvSpPr txBox="1"/>
          <p:nvPr/>
        </p:nvSpPr>
        <p:spPr>
          <a:xfrm>
            <a:off x="161534" y="185141"/>
            <a:ext cx="3335810" cy="4308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300" b="0" i="0" u="none" strike="noStrike" kern="0" cap="none" spc="0" normalizeH="0" baseline="0" noProof="0">
                <a:ln>
                  <a:noFill/>
                </a:ln>
                <a:solidFill>
                  <a:srgbClr val="FFFFFF"/>
                </a:solidFill>
                <a:effectLst/>
                <a:uLnTx/>
                <a:uFillTx/>
                <a:latin typeface="Georgia"/>
                <a:ea typeface="Georgia"/>
                <a:cs typeface="Georgia"/>
                <a:sym typeface="Georgia"/>
              </a:rPr>
              <a:t>Results</a:t>
            </a:r>
            <a:endParaRPr kumimoji="0" sz="3300" b="0" i="0" u="none" strike="noStrike" kern="0" cap="none" spc="0" normalizeH="0" baseline="0" noProof="0">
              <a:ln>
                <a:noFill/>
              </a:ln>
              <a:solidFill>
                <a:srgbClr val="FFFFFF"/>
              </a:solidFill>
              <a:effectLst/>
              <a:uLnTx/>
              <a:uFillTx/>
              <a:latin typeface="Georgia"/>
              <a:ea typeface="Georgia"/>
              <a:cs typeface="Georgia"/>
              <a:sym typeface="Georgia"/>
            </a:endParaRPr>
          </a:p>
        </p:txBody>
      </p:sp>
      <p:pic>
        <p:nvPicPr>
          <p:cNvPr id="3" name="Picture 3" descr="Chart, line chart&#10;&#10;Description automatically generated">
            <a:extLst>
              <a:ext uri="{FF2B5EF4-FFF2-40B4-BE49-F238E27FC236}">
                <a16:creationId xmlns:a16="http://schemas.microsoft.com/office/drawing/2014/main" id="{285B7953-450D-824A-17AE-73457F444E91}"/>
              </a:ext>
            </a:extLst>
          </p:cNvPr>
          <p:cNvPicPr>
            <a:picLocks noChangeAspect="1"/>
          </p:cNvPicPr>
          <p:nvPr/>
        </p:nvPicPr>
        <p:blipFill>
          <a:blip r:embed="rId4"/>
          <a:stretch>
            <a:fillRect/>
          </a:stretch>
        </p:blipFill>
        <p:spPr>
          <a:xfrm>
            <a:off x="374650" y="805389"/>
            <a:ext cx="5187949" cy="2622555"/>
          </a:xfrm>
          <a:prstGeom prst="rect">
            <a:avLst/>
          </a:prstGeom>
        </p:spPr>
      </p:pic>
      <p:pic>
        <p:nvPicPr>
          <p:cNvPr id="2" name="Graphic 1">
            <a:extLst>
              <a:ext uri="{FF2B5EF4-FFF2-40B4-BE49-F238E27FC236}">
                <a16:creationId xmlns:a16="http://schemas.microsoft.com/office/drawing/2014/main" id="{B104C8F2-9399-989A-F517-67CE8AAF816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0460" r="12301"/>
          <a:stretch/>
        </p:blipFill>
        <p:spPr>
          <a:xfrm>
            <a:off x="10058401" y="0"/>
            <a:ext cx="2133600" cy="1767560"/>
          </a:xfrm>
          <a:prstGeom prst="rect">
            <a:avLst/>
          </a:prstGeom>
        </p:spPr>
      </p:pic>
      <p:sp>
        <p:nvSpPr>
          <p:cNvPr id="4" name="Rectangle 3">
            <a:extLst>
              <a:ext uri="{FF2B5EF4-FFF2-40B4-BE49-F238E27FC236}">
                <a16:creationId xmlns:a16="http://schemas.microsoft.com/office/drawing/2014/main" id="{716049C3-3532-821D-D68E-630070FDE042}"/>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5" name="Google Shape;7742;p1244">
            <a:extLst>
              <a:ext uri="{FF2B5EF4-FFF2-40B4-BE49-F238E27FC236}">
                <a16:creationId xmlns:a16="http://schemas.microsoft.com/office/drawing/2014/main" id="{CDA1ACE2-F466-6ED7-471B-BDA34F322714}"/>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6" name="Google Shape;7743;p1244">
            <a:extLst>
              <a:ext uri="{FF2B5EF4-FFF2-40B4-BE49-F238E27FC236}">
                <a16:creationId xmlns:a16="http://schemas.microsoft.com/office/drawing/2014/main" id="{06E7FE7C-DA0D-167B-1320-56DA2F27A74C}"/>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7" name="Rectangle 6">
            <a:extLst>
              <a:ext uri="{FF2B5EF4-FFF2-40B4-BE49-F238E27FC236}">
                <a16:creationId xmlns:a16="http://schemas.microsoft.com/office/drawing/2014/main" id="{8A5BC76D-DBA4-CB5C-E8F1-D417322689D2}"/>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8" name="Google Shape;4041;p652">
            <a:extLst>
              <a:ext uri="{FF2B5EF4-FFF2-40B4-BE49-F238E27FC236}">
                <a16:creationId xmlns:a16="http://schemas.microsoft.com/office/drawing/2014/main" id="{EAE2232C-81CA-608A-C5F0-A35F25BAA5DD}"/>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1" i="0" u="none" strike="noStrike" kern="0" cap="none" spc="0" normalizeH="0" baseline="0" noProof="0">
                <a:ln>
                  <a:noFill/>
                </a:ln>
                <a:solidFill>
                  <a:srgbClr val="000000"/>
                </a:solidFill>
                <a:effectLst/>
                <a:uLnTx/>
                <a:uFillTx/>
                <a:latin typeface="Arial"/>
                <a:ea typeface="Arial"/>
                <a:cs typeface="Arial"/>
                <a:sym typeface="Arial"/>
              </a:rPr>
              <a:t>P</a:t>
            </a:r>
            <a:r>
              <a:rPr kumimoji="0" lang="en" sz="800" b="1" i="0" u="none" strike="noStrike" kern="0" cap="none" spc="0" normalizeH="0" baseline="0" noProof="0">
                <a:ln>
                  <a:noFill/>
                </a:ln>
                <a:solidFill>
                  <a:srgbClr val="000000"/>
                </a:solidFill>
                <a:effectLst/>
                <a:uLnTx/>
                <a:uFillTx/>
                <a:latin typeface="Arial"/>
                <a:ea typeface="+mn-ea"/>
                <a:cs typeface="Arial"/>
                <a:sym typeface="Arial"/>
              </a:rPr>
              <a:t>wC Innovation Hub</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000000"/>
                </a:solidFill>
                <a:effectLst/>
                <a:uLnTx/>
                <a:uFillTx/>
                <a:latin typeface="Arial"/>
                <a:ea typeface="Arial"/>
                <a:cs typeface="Arial"/>
                <a:sym typeface="Arial"/>
              </a:rPr>
              <a:t>Confidential information for the sole benefit and use of PwC’s client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1735;p148">
            <a:extLst>
              <a:ext uri="{FF2B5EF4-FFF2-40B4-BE49-F238E27FC236}">
                <a16:creationId xmlns:a16="http://schemas.microsoft.com/office/drawing/2014/main" id="{5C2BE4D0-B169-5628-96E1-23798C2E52BB}"/>
              </a:ext>
            </a:extLst>
          </p:cNvPr>
          <p:cNvSpPr txBox="1"/>
          <p:nvPr/>
        </p:nvSpPr>
        <p:spPr>
          <a:xfrm>
            <a:off x="8218489" y="6492240"/>
            <a:ext cx="3530700" cy="137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sz="900">
                <a:solidFill>
                  <a:schemeClr val="bg1"/>
                </a:solidFill>
              </a:rPr>
              <a:t>26</a:t>
            </a:fld>
            <a:endParaRPr sz="900">
              <a:solidFill>
                <a:schemeClr val="bg1"/>
              </a:solidFill>
            </a:endParaRPr>
          </a:p>
        </p:txBody>
      </p:sp>
    </p:spTree>
    <p:extLst>
      <p:ext uri="{BB962C8B-B14F-4D97-AF65-F5344CB8AC3E}">
        <p14:creationId xmlns:p14="http://schemas.microsoft.com/office/powerpoint/2010/main" val="2337957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pic>
        <p:nvPicPr>
          <p:cNvPr id="1735" name="Google Shape;1735;p149"/>
          <p:cNvPicPr preferRelativeResize="0"/>
          <p:nvPr/>
        </p:nvPicPr>
        <p:blipFill>
          <a:blip r:embed="rId3">
            <a:alphaModFix/>
          </a:blip>
          <a:stretch>
            <a:fillRect/>
          </a:stretch>
        </p:blipFill>
        <p:spPr>
          <a:xfrm>
            <a:off x="4813133" y="0"/>
            <a:ext cx="3973500" cy="3229200"/>
          </a:xfrm>
          <a:prstGeom prst="rect">
            <a:avLst/>
          </a:prstGeom>
          <a:noFill/>
          <a:ln w="9525" cap="flat" cmpd="sng">
            <a:solidFill>
              <a:schemeClr val="lt1"/>
            </a:solidFill>
            <a:prstDash val="solid"/>
            <a:round/>
            <a:headEnd type="none" w="sm" len="sm"/>
            <a:tailEnd type="none" w="sm" len="sm"/>
          </a:ln>
        </p:spPr>
      </p:pic>
      <p:pic>
        <p:nvPicPr>
          <p:cNvPr id="1736" name="Google Shape;1736;p149"/>
          <p:cNvPicPr preferRelativeResize="0"/>
          <p:nvPr/>
        </p:nvPicPr>
        <p:blipFill rotWithShape="1">
          <a:blip r:embed="rId4">
            <a:alphaModFix/>
          </a:blip>
          <a:srcRect l="15555" t="13272" r="26979" b="13279"/>
          <a:stretch/>
        </p:blipFill>
        <p:spPr>
          <a:xfrm>
            <a:off x="0" y="0"/>
            <a:ext cx="4813133" cy="3229201"/>
          </a:xfrm>
          <a:prstGeom prst="rect">
            <a:avLst/>
          </a:prstGeom>
          <a:noFill/>
          <a:ln w="9525" cap="flat" cmpd="sng">
            <a:solidFill>
              <a:schemeClr val="lt1"/>
            </a:solidFill>
            <a:prstDash val="solid"/>
            <a:round/>
            <a:headEnd type="none" w="sm" len="sm"/>
            <a:tailEnd type="none" w="sm" len="sm"/>
          </a:ln>
        </p:spPr>
      </p:pic>
      <p:sp>
        <p:nvSpPr>
          <p:cNvPr id="1737" name="Google Shape;1737;p149"/>
          <p:cNvSpPr txBox="1">
            <a:spLocks noGrp="1"/>
          </p:cNvSpPr>
          <p:nvPr>
            <p:ph type="sldNum" idx="12"/>
          </p:nvPr>
        </p:nvSpPr>
        <p:spPr>
          <a:xfrm>
            <a:off x="11422850" y="6502400"/>
            <a:ext cx="326400" cy="127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FFFFFF"/>
              </a:buClr>
              <a:buSzPts val="700"/>
              <a:buFont typeface="Arial"/>
              <a:buNone/>
            </a:pPr>
            <a:fld id="{00000000-1234-1234-1234-123412341234}" type="slidenum">
              <a:rPr lang="en-GB" sz="1500">
                <a:solidFill>
                  <a:srgbClr val="FFFFFF"/>
                </a:solidFill>
              </a:rPr>
              <a:t>27</a:t>
            </a:fld>
            <a:endParaRPr sz="1500"/>
          </a:p>
        </p:txBody>
      </p:sp>
      <p:sp>
        <p:nvSpPr>
          <p:cNvPr id="1738" name="Google Shape;1738;p149"/>
          <p:cNvSpPr txBox="1"/>
          <p:nvPr/>
        </p:nvSpPr>
        <p:spPr>
          <a:xfrm>
            <a:off x="442900" y="4138300"/>
            <a:ext cx="3119100" cy="181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1200" b="1"/>
              <a:t>01. What’s the situation?</a:t>
            </a:r>
            <a:endParaRPr sz="1200" b="1"/>
          </a:p>
          <a:p>
            <a:pPr marL="0" lvl="0" indent="0" algn="l" rtl="0">
              <a:lnSpc>
                <a:spcPct val="100000"/>
              </a:lnSpc>
              <a:spcBef>
                <a:spcPts val="500"/>
              </a:spcBef>
              <a:spcAft>
                <a:spcPts val="500"/>
              </a:spcAft>
              <a:buNone/>
            </a:pPr>
            <a:r>
              <a:rPr lang="en-GB" sz="1100">
                <a:solidFill>
                  <a:srgbClr val="7D7D7D"/>
                </a:solidFill>
              </a:rPr>
              <a:t>Many cities need to minimize the time taken by a given set of cars to travel from a particular source to a particular destination by reducing congestion over road segments</a:t>
            </a:r>
            <a:endParaRPr sz="1100">
              <a:solidFill>
                <a:srgbClr val="7D7D7D"/>
              </a:solidFill>
            </a:endParaRPr>
          </a:p>
        </p:txBody>
      </p:sp>
      <p:sp>
        <p:nvSpPr>
          <p:cNvPr id="1739" name="Google Shape;1739;p149"/>
          <p:cNvSpPr txBox="1"/>
          <p:nvPr/>
        </p:nvSpPr>
        <p:spPr>
          <a:xfrm>
            <a:off x="4379367" y="4138300"/>
            <a:ext cx="3228000" cy="181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200" b="1"/>
              <a:t>02. What is our solution?</a:t>
            </a:r>
            <a:endParaRPr sz="1200" b="1"/>
          </a:p>
          <a:p>
            <a:pPr marL="0" lvl="0" indent="0" algn="just" rtl="0">
              <a:spcBef>
                <a:spcPts val="500"/>
              </a:spcBef>
              <a:spcAft>
                <a:spcPts val="0"/>
              </a:spcAft>
              <a:buClr>
                <a:schemeClr val="dk1"/>
              </a:buClr>
              <a:buSzPts val="1100"/>
              <a:buFont typeface="Arial"/>
              <a:buNone/>
            </a:pPr>
            <a:r>
              <a:rPr lang="en-GB" sz="1100">
                <a:solidFill>
                  <a:srgbClr val="7D7D7D"/>
                </a:solidFill>
              </a:rPr>
              <a:t>Developed a quantum annealing based solution which can optimize the traffic flow using Quadratic Unconstrained Binary Optimization (QUBO). </a:t>
            </a:r>
            <a:endParaRPr sz="1100">
              <a:solidFill>
                <a:srgbClr val="7D7D7D"/>
              </a:solidFill>
            </a:endParaRPr>
          </a:p>
          <a:p>
            <a:pPr marL="0" lvl="0" indent="0" algn="just" rtl="0">
              <a:spcBef>
                <a:spcPts val="500"/>
              </a:spcBef>
              <a:spcAft>
                <a:spcPts val="0"/>
              </a:spcAft>
              <a:buClr>
                <a:schemeClr val="dk1"/>
              </a:buClr>
              <a:buSzPts val="1100"/>
              <a:buFont typeface="Arial"/>
              <a:buNone/>
            </a:pPr>
            <a:r>
              <a:rPr lang="en-GB" sz="1100">
                <a:solidFill>
                  <a:srgbClr val="7D7D7D"/>
                </a:solidFill>
              </a:rPr>
              <a:t>QUBO was formulated using occupancy cost of a particular segment as function of the binary variables associated with routes that share it. For each segment penalize it according to weight of vehicles allocated to it.</a:t>
            </a:r>
            <a:endParaRPr sz="1100">
              <a:solidFill>
                <a:srgbClr val="7D7D7D"/>
              </a:solidFill>
            </a:endParaRPr>
          </a:p>
          <a:p>
            <a:pPr marL="0" lvl="0" indent="0" algn="just" rtl="0">
              <a:spcBef>
                <a:spcPts val="500"/>
              </a:spcBef>
              <a:spcAft>
                <a:spcPts val="500"/>
              </a:spcAft>
              <a:buClr>
                <a:schemeClr val="dk1"/>
              </a:buClr>
              <a:buSzPts val="1100"/>
              <a:buFont typeface="Arial"/>
              <a:buNone/>
            </a:pPr>
            <a:endParaRPr sz="1100">
              <a:solidFill>
                <a:srgbClr val="7D7D7D"/>
              </a:solidFill>
            </a:endParaRPr>
          </a:p>
        </p:txBody>
      </p:sp>
      <p:sp>
        <p:nvSpPr>
          <p:cNvPr id="1740" name="Google Shape;1740;p149"/>
          <p:cNvSpPr txBox="1"/>
          <p:nvPr/>
        </p:nvSpPr>
        <p:spPr>
          <a:xfrm>
            <a:off x="8317200" y="4138300"/>
            <a:ext cx="3586500" cy="198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0301E"/>
              </a:buClr>
              <a:buSzPts val="1700"/>
              <a:buFont typeface="Arial"/>
              <a:buNone/>
            </a:pPr>
            <a:r>
              <a:rPr lang="en-GB" sz="1200" b="1"/>
              <a:t>03. What are the benefits?</a:t>
            </a:r>
            <a:endParaRPr sz="1500"/>
          </a:p>
          <a:p>
            <a:pPr marL="190500" marR="0" lvl="0" indent="0" algn="l" rtl="0">
              <a:lnSpc>
                <a:spcPct val="100000"/>
              </a:lnSpc>
              <a:spcBef>
                <a:spcPts val="500"/>
              </a:spcBef>
              <a:spcAft>
                <a:spcPts val="0"/>
              </a:spcAft>
              <a:buNone/>
            </a:pPr>
            <a:r>
              <a:rPr lang="en-GB" sz="1100">
                <a:solidFill>
                  <a:srgbClr val="7D7D7D"/>
                </a:solidFill>
              </a:rPr>
              <a:t>The input can be entered with any number of classes of vehicles and the QUBO can be solved using various solvers depending on the requirements.</a:t>
            </a:r>
            <a:endParaRPr sz="1100">
              <a:solidFill>
                <a:srgbClr val="7D7D7D"/>
              </a:solidFill>
            </a:endParaRPr>
          </a:p>
          <a:p>
            <a:pPr marL="190500" marR="0" lvl="0" indent="0" algn="l" rtl="0">
              <a:lnSpc>
                <a:spcPct val="100000"/>
              </a:lnSpc>
              <a:spcBef>
                <a:spcPts val="500"/>
              </a:spcBef>
              <a:spcAft>
                <a:spcPts val="0"/>
              </a:spcAft>
              <a:buNone/>
            </a:pPr>
            <a:r>
              <a:rPr lang="en-GB" sz="1100">
                <a:solidFill>
                  <a:srgbClr val="7D7D7D"/>
                </a:solidFill>
              </a:rPr>
              <a:t>Hybrid solvers can speed up the solving process upto 70% while giving almost the same level of optimization.</a:t>
            </a:r>
            <a:endParaRPr sz="1100">
              <a:solidFill>
                <a:srgbClr val="7D7D7D"/>
              </a:solidFill>
            </a:endParaRPr>
          </a:p>
          <a:p>
            <a:pPr marL="190500" marR="0" lvl="0" indent="0" algn="l" rtl="0">
              <a:lnSpc>
                <a:spcPct val="100000"/>
              </a:lnSpc>
              <a:spcBef>
                <a:spcPts val="500"/>
              </a:spcBef>
              <a:spcAft>
                <a:spcPts val="0"/>
              </a:spcAft>
              <a:buNone/>
            </a:pPr>
            <a:r>
              <a:rPr lang="en-GB" sz="1100">
                <a:solidFill>
                  <a:srgbClr val="7D7D7D"/>
                </a:solidFill>
              </a:rPr>
              <a:t>Quantum solvers are able to provide a slightly better optimized solution as compared to classical solvers in complex cases. </a:t>
            </a:r>
            <a:endParaRPr sz="1100">
              <a:solidFill>
                <a:srgbClr val="7D7D7D"/>
              </a:solidFill>
            </a:endParaRPr>
          </a:p>
          <a:p>
            <a:pPr marL="190500" marR="0" lvl="0" indent="0" algn="l" rtl="0">
              <a:lnSpc>
                <a:spcPct val="100000"/>
              </a:lnSpc>
              <a:spcBef>
                <a:spcPts val="500"/>
              </a:spcBef>
              <a:spcAft>
                <a:spcPts val="500"/>
              </a:spcAft>
              <a:buNone/>
            </a:pPr>
            <a:endParaRPr sz="1100">
              <a:solidFill>
                <a:srgbClr val="7D7D7D"/>
              </a:solidFill>
            </a:endParaRPr>
          </a:p>
        </p:txBody>
      </p:sp>
      <p:cxnSp>
        <p:nvCxnSpPr>
          <p:cNvPr id="1741" name="Google Shape;1741;p149"/>
          <p:cNvCxnSpPr/>
          <p:nvPr/>
        </p:nvCxnSpPr>
        <p:spPr>
          <a:xfrm>
            <a:off x="3990975" y="4138300"/>
            <a:ext cx="0" cy="1733700"/>
          </a:xfrm>
          <a:prstGeom prst="straightConnector1">
            <a:avLst/>
          </a:prstGeom>
          <a:noFill/>
          <a:ln w="9525" cap="flat" cmpd="sng">
            <a:solidFill>
              <a:srgbClr val="CCCCCC"/>
            </a:solidFill>
            <a:prstDash val="solid"/>
            <a:round/>
            <a:headEnd type="none" w="med" len="med"/>
            <a:tailEnd type="none" w="med" len="med"/>
          </a:ln>
        </p:spPr>
      </p:cxnSp>
      <p:cxnSp>
        <p:nvCxnSpPr>
          <p:cNvPr id="1742" name="Google Shape;1742;p149"/>
          <p:cNvCxnSpPr/>
          <p:nvPr/>
        </p:nvCxnSpPr>
        <p:spPr>
          <a:xfrm>
            <a:off x="7962900" y="4138300"/>
            <a:ext cx="0" cy="1733700"/>
          </a:xfrm>
          <a:prstGeom prst="straightConnector1">
            <a:avLst/>
          </a:prstGeom>
          <a:noFill/>
          <a:ln w="9525" cap="flat" cmpd="sng">
            <a:solidFill>
              <a:srgbClr val="CCCCCC"/>
            </a:solidFill>
            <a:prstDash val="solid"/>
            <a:round/>
            <a:headEnd type="none" w="med" len="med"/>
            <a:tailEnd type="none" w="med" len="med"/>
          </a:ln>
        </p:spPr>
      </p:cxnSp>
      <p:sp>
        <p:nvSpPr>
          <p:cNvPr id="1743" name="Google Shape;1743;p149"/>
          <p:cNvSpPr/>
          <p:nvPr/>
        </p:nvSpPr>
        <p:spPr>
          <a:xfrm>
            <a:off x="0" y="2798600"/>
            <a:ext cx="6924300" cy="11892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744" name="Google Shape;1744;p149"/>
          <p:cNvSpPr txBox="1"/>
          <p:nvPr/>
        </p:nvSpPr>
        <p:spPr>
          <a:xfrm>
            <a:off x="442900" y="2970100"/>
            <a:ext cx="6159600" cy="764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400">
                <a:solidFill>
                  <a:schemeClr val="lt1"/>
                </a:solidFill>
                <a:latin typeface="Georgia"/>
                <a:ea typeface="Georgia"/>
                <a:cs typeface="Georgia"/>
                <a:sym typeface="Georgia"/>
              </a:rPr>
              <a:t>Traffic Flow Optimization</a:t>
            </a:r>
            <a:endParaRPr sz="2400">
              <a:solidFill>
                <a:schemeClr val="lt1"/>
              </a:solidFill>
              <a:latin typeface="Georgia"/>
              <a:ea typeface="Georgia"/>
              <a:cs typeface="Georgia"/>
              <a:sym typeface="Georgia"/>
            </a:endParaRPr>
          </a:p>
        </p:txBody>
      </p:sp>
      <p:sp>
        <p:nvSpPr>
          <p:cNvPr id="1745" name="Google Shape;1745;p149"/>
          <p:cNvSpPr txBox="1"/>
          <p:nvPr/>
        </p:nvSpPr>
        <p:spPr>
          <a:xfrm>
            <a:off x="8218489" y="6492240"/>
            <a:ext cx="3530700" cy="137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sz="900">
                <a:solidFill>
                  <a:srgbClr val="000000"/>
                </a:solidFill>
              </a:rPr>
              <a:t>27</a:t>
            </a:fld>
            <a:endParaRPr sz="900">
              <a:solidFill>
                <a:srgbClr val="000000"/>
              </a:solidFill>
            </a:endParaRPr>
          </a:p>
        </p:txBody>
      </p:sp>
      <p:sp>
        <p:nvSpPr>
          <p:cNvPr id="1746" name="Google Shape;1746;p149"/>
          <p:cNvSpPr txBox="1"/>
          <p:nvPr/>
        </p:nvSpPr>
        <p:spPr>
          <a:xfrm>
            <a:off x="633" y="2466900"/>
            <a:ext cx="2630100" cy="331500"/>
          </a:xfrm>
          <a:prstGeom prst="rect">
            <a:avLst/>
          </a:prstGeom>
          <a:solidFill>
            <a:schemeClr val="tx1">
              <a:lumMod val="50000"/>
              <a:lumOff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rPr>
              <a:t>Relevant tech: Quantum Computing</a:t>
            </a:r>
            <a:endParaRPr sz="1100" b="1">
              <a:solidFill>
                <a:srgbClr val="FFFFFF"/>
              </a:solidFill>
            </a:endParaRPr>
          </a:p>
        </p:txBody>
      </p:sp>
      <p:pic>
        <p:nvPicPr>
          <p:cNvPr id="1747" name="Google Shape;1747;p149"/>
          <p:cNvPicPr preferRelativeResize="0"/>
          <p:nvPr/>
        </p:nvPicPr>
        <p:blipFill>
          <a:blip r:embed="rId5">
            <a:alphaModFix/>
          </a:blip>
          <a:stretch>
            <a:fillRect/>
          </a:stretch>
        </p:blipFill>
        <p:spPr>
          <a:xfrm>
            <a:off x="7844258" y="0"/>
            <a:ext cx="4317534" cy="3229200"/>
          </a:xfrm>
          <a:prstGeom prst="rect">
            <a:avLst/>
          </a:prstGeom>
          <a:noFill/>
          <a:ln>
            <a:noFill/>
          </a:ln>
        </p:spPr>
      </p:pic>
      <p:grpSp>
        <p:nvGrpSpPr>
          <p:cNvPr id="2" name="Group 1">
            <a:extLst>
              <a:ext uri="{FF2B5EF4-FFF2-40B4-BE49-F238E27FC236}">
                <a16:creationId xmlns:a16="http://schemas.microsoft.com/office/drawing/2014/main" id="{8AFA6BEC-08D3-AC93-E097-71A8798279E3}"/>
              </a:ext>
            </a:extLst>
          </p:cNvPr>
          <p:cNvGrpSpPr/>
          <p:nvPr/>
        </p:nvGrpSpPr>
        <p:grpSpPr>
          <a:xfrm>
            <a:off x="10058401" y="0"/>
            <a:ext cx="2133600" cy="1767560"/>
            <a:chOff x="10058401" y="0"/>
            <a:chExt cx="2133600" cy="1767560"/>
          </a:xfrm>
        </p:grpSpPr>
        <p:pic>
          <p:nvPicPr>
            <p:cNvPr id="3" name="Graphic 2">
              <a:extLst>
                <a:ext uri="{FF2B5EF4-FFF2-40B4-BE49-F238E27FC236}">
                  <a16:creationId xmlns:a16="http://schemas.microsoft.com/office/drawing/2014/main" id="{4B0BACB9-E120-BD20-122D-6F3A98D108F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10460" r="12301"/>
            <a:stretch/>
          </p:blipFill>
          <p:spPr>
            <a:xfrm>
              <a:off x="10058401" y="0"/>
              <a:ext cx="2133600" cy="1767560"/>
            </a:xfrm>
            <a:prstGeom prst="rect">
              <a:avLst/>
            </a:prstGeom>
          </p:spPr>
        </p:pic>
        <p:sp>
          <p:nvSpPr>
            <p:cNvPr id="4" name="Rectangle 3">
              <a:extLst>
                <a:ext uri="{FF2B5EF4-FFF2-40B4-BE49-F238E27FC236}">
                  <a16:creationId xmlns:a16="http://schemas.microsoft.com/office/drawing/2014/main" id="{A606C12A-29CA-5EDB-5BA5-A4B403EDB26C}"/>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98A16C7A-A6B5-793F-DCD5-92E1859DF21C}"/>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grpSp>
      <p:sp>
        <p:nvSpPr>
          <p:cNvPr id="6" name="Google Shape;7742;p1244">
            <a:extLst>
              <a:ext uri="{FF2B5EF4-FFF2-40B4-BE49-F238E27FC236}">
                <a16:creationId xmlns:a16="http://schemas.microsoft.com/office/drawing/2014/main" id="{B1C458CE-A6F2-D5AF-D8BF-A6D56F65194C}"/>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7" name="Google Shape;7743;p1244">
            <a:extLst>
              <a:ext uri="{FF2B5EF4-FFF2-40B4-BE49-F238E27FC236}">
                <a16:creationId xmlns:a16="http://schemas.microsoft.com/office/drawing/2014/main" id="{8BE5E7EB-809A-B38E-E44D-46DC949795DD}"/>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8" name="Rectangle 7">
            <a:extLst>
              <a:ext uri="{FF2B5EF4-FFF2-40B4-BE49-F238E27FC236}">
                <a16:creationId xmlns:a16="http://schemas.microsoft.com/office/drawing/2014/main" id="{3C175C83-DC2F-CF21-2E58-2C45CC61D007}"/>
              </a:ext>
            </a:extLst>
          </p:cNvPr>
          <p:cNvSpPr/>
          <p:nvPr/>
        </p:nvSpPr>
        <p:spPr>
          <a:xfrm>
            <a:off x="348792" y="6344239"/>
            <a:ext cx="1498862" cy="346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041;p652">
            <a:extLst>
              <a:ext uri="{FF2B5EF4-FFF2-40B4-BE49-F238E27FC236}">
                <a16:creationId xmlns:a16="http://schemas.microsoft.com/office/drawing/2014/main" id="{55AF435F-D909-32CE-D050-513BE32B9B7B}"/>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1" i="0" u="none" strike="noStrike" kern="0" cap="none" spc="0" normalizeH="0" baseline="0" noProof="0">
                <a:ln>
                  <a:noFill/>
                </a:ln>
                <a:solidFill>
                  <a:srgbClr val="000000"/>
                </a:solidFill>
                <a:effectLst/>
                <a:uLnTx/>
                <a:uFillTx/>
                <a:latin typeface="Arial"/>
                <a:ea typeface="Arial"/>
                <a:cs typeface="Arial"/>
                <a:sym typeface="Arial"/>
              </a:rPr>
              <a:t>P</a:t>
            </a:r>
            <a:r>
              <a:rPr kumimoji="0" lang="en" sz="800" b="1" i="0" u="none" strike="noStrike" kern="0" cap="none" spc="0" normalizeH="0" baseline="0" noProof="0">
                <a:ln>
                  <a:noFill/>
                </a:ln>
                <a:solidFill>
                  <a:srgbClr val="000000"/>
                </a:solidFill>
                <a:effectLst/>
                <a:uLnTx/>
                <a:uFillTx/>
                <a:latin typeface="Arial"/>
                <a:ea typeface="+mn-ea"/>
                <a:cs typeface="Arial"/>
                <a:sym typeface="Arial"/>
              </a:rPr>
              <a:t>wC Innovation Hub</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000000"/>
                </a:solidFill>
                <a:effectLst/>
                <a:uLnTx/>
                <a:uFillTx/>
                <a:latin typeface="Arial"/>
                <a:ea typeface="Arial"/>
                <a:cs typeface="Arial"/>
                <a:sym typeface="Arial"/>
              </a:rPr>
              <a:t>Confidential information for the sole benefit and use of PwC’s client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150"/>
          <p:cNvSpPr txBox="1">
            <a:spLocks noGrp="1"/>
          </p:cNvSpPr>
          <p:nvPr>
            <p:ph type="sldNum" idx="12"/>
          </p:nvPr>
        </p:nvSpPr>
        <p:spPr>
          <a:xfrm>
            <a:off x="11422850" y="6502400"/>
            <a:ext cx="326400" cy="127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FFFFFF"/>
              </a:buClr>
              <a:buSzPts val="700"/>
              <a:buFont typeface="Arial"/>
              <a:buNone/>
            </a:pPr>
            <a:fld id="{00000000-1234-1234-1234-123412341234}" type="slidenum">
              <a:rPr lang="en-GB" sz="1500">
                <a:solidFill>
                  <a:srgbClr val="FFFFFF"/>
                </a:solidFill>
              </a:rPr>
              <a:t>28</a:t>
            </a:fld>
            <a:endParaRPr sz="1500"/>
          </a:p>
        </p:txBody>
      </p:sp>
      <p:sp>
        <p:nvSpPr>
          <p:cNvPr id="1753" name="Google Shape;1753;p150"/>
          <p:cNvSpPr txBox="1"/>
          <p:nvPr/>
        </p:nvSpPr>
        <p:spPr>
          <a:xfrm>
            <a:off x="442900" y="4138300"/>
            <a:ext cx="3119100" cy="18141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GB" sz="1200" b="1"/>
              <a:t>01. What’s the situation?</a:t>
            </a:r>
            <a:endParaRPr sz="1200" b="1"/>
          </a:p>
          <a:p>
            <a:pPr marL="0" lvl="0" indent="0" algn="just" rtl="0">
              <a:lnSpc>
                <a:spcPct val="100000"/>
              </a:lnSpc>
              <a:spcBef>
                <a:spcPts val="500"/>
              </a:spcBef>
              <a:spcAft>
                <a:spcPts val="0"/>
              </a:spcAft>
              <a:buClr>
                <a:schemeClr val="dk1"/>
              </a:buClr>
              <a:buSzPts val="1500"/>
              <a:buFont typeface="Arial"/>
              <a:buNone/>
            </a:pPr>
            <a:r>
              <a:rPr lang="en-GB" sz="1100">
                <a:solidFill>
                  <a:srgbClr val="7D7D7D"/>
                </a:solidFill>
              </a:rPr>
              <a:t>Modern cryptographers emphasize that security should not depend on the secrecy of the encryption method (or algorithm), only the secrecy of the keys. The secret keys must not be revealed when plaintext and ciphertext are compared, and no person should have knowledge of the key. The design of secure systems using encryption techniques focuses mainly on the protection of (secret) keys. </a:t>
            </a:r>
            <a:endParaRPr sz="1100">
              <a:solidFill>
                <a:srgbClr val="7D7D7D"/>
              </a:solidFill>
            </a:endParaRPr>
          </a:p>
          <a:p>
            <a:pPr marL="0" lvl="0" indent="0" algn="l" rtl="0">
              <a:lnSpc>
                <a:spcPct val="100000"/>
              </a:lnSpc>
              <a:spcBef>
                <a:spcPts val="500"/>
              </a:spcBef>
              <a:spcAft>
                <a:spcPts val="0"/>
              </a:spcAft>
              <a:buClr>
                <a:schemeClr val="dk1"/>
              </a:buClr>
              <a:buSzPts val="1500"/>
              <a:buFont typeface="Arial"/>
              <a:buNone/>
            </a:pPr>
            <a:endParaRPr sz="1100">
              <a:solidFill>
                <a:srgbClr val="7D7D7D"/>
              </a:solidFill>
            </a:endParaRPr>
          </a:p>
          <a:p>
            <a:pPr marL="0" lvl="0" indent="0" algn="l" rtl="0">
              <a:lnSpc>
                <a:spcPct val="100000"/>
              </a:lnSpc>
              <a:spcBef>
                <a:spcPts val="500"/>
              </a:spcBef>
              <a:spcAft>
                <a:spcPts val="0"/>
              </a:spcAft>
              <a:buClr>
                <a:schemeClr val="dk1"/>
              </a:buClr>
              <a:buSzPts val="1500"/>
              <a:buFont typeface="Arial"/>
              <a:buNone/>
            </a:pPr>
            <a:endParaRPr sz="1100">
              <a:solidFill>
                <a:srgbClr val="7D7D7D"/>
              </a:solidFill>
            </a:endParaRPr>
          </a:p>
          <a:p>
            <a:pPr marL="0" lvl="0" indent="0" algn="l" rtl="0">
              <a:lnSpc>
                <a:spcPct val="100000"/>
              </a:lnSpc>
              <a:spcBef>
                <a:spcPts val="500"/>
              </a:spcBef>
              <a:spcAft>
                <a:spcPts val="500"/>
              </a:spcAft>
              <a:buNone/>
            </a:pPr>
            <a:endParaRPr sz="1100">
              <a:solidFill>
                <a:srgbClr val="7D7D7D"/>
              </a:solidFill>
            </a:endParaRPr>
          </a:p>
        </p:txBody>
      </p:sp>
      <p:sp>
        <p:nvSpPr>
          <p:cNvPr id="1754" name="Google Shape;1754;p150"/>
          <p:cNvSpPr txBox="1"/>
          <p:nvPr/>
        </p:nvSpPr>
        <p:spPr>
          <a:xfrm>
            <a:off x="4379367" y="4138300"/>
            <a:ext cx="3228000" cy="181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200" b="1"/>
              <a:t>02. What is our solution?</a:t>
            </a:r>
            <a:endParaRPr sz="1200" b="1"/>
          </a:p>
          <a:p>
            <a:pPr marL="0" lvl="0" indent="0" algn="just" rtl="0">
              <a:spcBef>
                <a:spcPts val="500"/>
              </a:spcBef>
              <a:spcAft>
                <a:spcPts val="0"/>
              </a:spcAft>
              <a:buClr>
                <a:schemeClr val="dk1"/>
              </a:buClr>
              <a:buSzPts val="1500"/>
              <a:buFont typeface="Arial"/>
              <a:buNone/>
            </a:pPr>
            <a:r>
              <a:rPr lang="en-GB" sz="1100">
                <a:solidFill>
                  <a:srgbClr val="7D7D7D"/>
                </a:solidFill>
              </a:rPr>
              <a:t>Unlike “conventional” encryption based on mathematical algorithms, QKD will not be compromised by the continual increase in computing power or mathematical progress. </a:t>
            </a:r>
            <a:endParaRPr sz="1100">
              <a:solidFill>
                <a:srgbClr val="7D7D7D"/>
              </a:solidFill>
            </a:endParaRPr>
          </a:p>
          <a:p>
            <a:pPr marL="0" lvl="0" indent="0" algn="just" rtl="0">
              <a:spcBef>
                <a:spcPts val="500"/>
              </a:spcBef>
              <a:spcAft>
                <a:spcPts val="0"/>
              </a:spcAft>
              <a:buClr>
                <a:schemeClr val="dk1"/>
              </a:buClr>
              <a:buSzPts val="1500"/>
              <a:buFont typeface="Arial"/>
              <a:buNone/>
            </a:pPr>
            <a:r>
              <a:rPr lang="en-GB" sz="1100">
                <a:solidFill>
                  <a:srgbClr val="7D7D7D"/>
                </a:solidFill>
              </a:rPr>
              <a:t>It thus ensures true future-proofed security of key distribution.QKD derives its security from the proven principles of quantum physics - namely, that the generation of the quantum key is truly random, and that any interruption or eavesdropping of the data will perturb the system and can thus be detected.</a:t>
            </a:r>
            <a:endParaRPr sz="1100">
              <a:solidFill>
                <a:srgbClr val="7D7D7D"/>
              </a:solidFill>
            </a:endParaRPr>
          </a:p>
          <a:p>
            <a:pPr marL="0" lvl="0" indent="0" algn="just" rtl="0">
              <a:spcBef>
                <a:spcPts val="500"/>
              </a:spcBef>
              <a:spcAft>
                <a:spcPts val="500"/>
              </a:spcAft>
              <a:buClr>
                <a:schemeClr val="dk1"/>
              </a:buClr>
              <a:buSzPts val="1500"/>
              <a:buFont typeface="Arial"/>
              <a:buNone/>
            </a:pPr>
            <a:r>
              <a:rPr lang="en-GB" sz="1100">
                <a:solidFill>
                  <a:srgbClr val="7D7D7D"/>
                </a:solidFill>
              </a:rPr>
              <a:t>It basically depends on two major principle- Heisenberg Uncertainty principle and principle of photon polarization.</a:t>
            </a:r>
            <a:endParaRPr sz="1100">
              <a:solidFill>
                <a:srgbClr val="7D7D7D"/>
              </a:solidFill>
            </a:endParaRPr>
          </a:p>
        </p:txBody>
      </p:sp>
      <p:sp>
        <p:nvSpPr>
          <p:cNvPr id="1755" name="Google Shape;1755;p150"/>
          <p:cNvSpPr txBox="1"/>
          <p:nvPr/>
        </p:nvSpPr>
        <p:spPr>
          <a:xfrm>
            <a:off x="8317200" y="4138300"/>
            <a:ext cx="3432000" cy="198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0301E"/>
              </a:buClr>
              <a:buSzPts val="1700"/>
              <a:buFont typeface="Arial"/>
              <a:buNone/>
            </a:pPr>
            <a:r>
              <a:rPr lang="en-GB" sz="1200" b="1"/>
              <a:t>03. What are the benefits?</a:t>
            </a:r>
            <a:endParaRPr sz="1500"/>
          </a:p>
          <a:p>
            <a:pPr marL="0" lvl="0" indent="0" algn="just" rtl="0">
              <a:spcBef>
                <a:spcPts val="500"/>
              </a:spcBef>
              <a:spcAft>
                <a:spcPts val="0"/>
              </a:spcAft>
              <a:buNone/>
            </a:pPr>
            <a:r>
              <a:rPr lang="en-GB" sz="1100">
                <a:solidFill>
                  <a:srgbClr val="7D7D7D"/>
                </a:solidFill>
              </a:rPr>
              <a:t>Modern algorithms are based on mathematically difficult problems - for example, prime number factorization, discrete logarithms, etc. There is no mathematical proof that these problems are in fact are hard, just empirical evidence. Modern cryptographic algorithms are too complex to be executed by humans because of unpredictable nature of quantum physics.. </a:t>
            </a:r>
            <a:endParaRPr sz="1100">
              <a:solidFill>
                <a:srgbClr val="7D7D7D"/>
              </a:solidFill>
            </a:endParaRPr>
          </a:p>
          <a:p>
            <a:pPr marL="0" lvl="0" indent="0" algn="just" rtl="0">
              <a:spcBef>
                <a:spcPts val="500"/>
              </a:spcBef>
              <a:spcAft>
                <a:spcPts val="500"/>
              </a:spcAft>
              <a:buClr>
                <a:schemeClr val="dk1"/>
              </a:buClr>
              <a:buSzPts val="1500"/>
              <a:buFont typeface="Arial"/>
              <a:buNone/>
            </a:pPr>
            <a:r>
              <a:rPr lang="en-GB" sz="1100">
                <a:solidFill>
                  <a:srgbClr val="7D7D7D"/>
                </a:solidFill>
              </a:rPr>
              <a:t>Today's algorithms are executed by specialized hardware devices, and in most cases are implemented in computer software. Keys can be protected either by encrypting them under other keys or by protecting them physically, while the algorithm used to encrypt the data is made public and subjected to intense scrutiny. </a:t>
            </a:r>
            <a:endParaRPr sz="1100">
              <a:solidFill>
                <a:srgbClr val="7D7D7D"/>
              </a:solidFill>
            </a:endParaRPr>
          </a:p>
        </p:txBody>
      </p:sp>
      <p:cxnSp>
        <p:nvCxnSpPr>
          <p:cNvPr id="1756" name="Google Shape;1756;p150"/>
          <p:cNvCxnSpPr/>
          <p:nvPr/>
        </p:nvCxnSpPr>
        <p:spPr>
          <a:xfrm>
            <a:off x="3990975" y="4138300"/>
            <a:ext cx="0" cy="1733700"/>
          </a:xfrm>
          <a:prstGeom prst="straightConnector1">
            <a:avLst/>
          </a:prstGeom>
          <a:noFill/>
          <a:ln w="9525" cap="flat" cmpd="sng">
            <a:solidFill>
              <a:srgbClr val="CCCCCC"/>
            </a:solidFill>
            <a:prstDash val="solid"/>
            <a:round/>
            <a:headEnd type="none" w="med" len="med"/>
            <a:tailEnd type="none" w="med" len="med"/>
          </a:ln>
        </p:spPr>
      </p:cxnSp>
      <p:cxnSp>
        <p:nvCxnSpPr>
          <p:cNvPr id="1757" name="Google Shape;1757;p150"/>
          <p:cNvCxnSpPr/>
          <p:nvPr/>
        </p:nvCxnSpPr>
        <p:spPr>
          <a:xfrm>
            <a:off x="7962900" y="4138300"/>
            <a:ext cx="0" cy="1733700"/>
          </a:xfrm>
          <a:prstGeom prst="straightConnector1">
            <a:avLst/>
          </a:prstGeom>
          <a:noFill/>
          <a:ln w="9525" cap="flat" cmpd="sng">
            <a:solidFill>
              <a:srgbClr val="CCCCCC"/>
            </a:solidFill>
            <a:prstDash val="solid"/>
            <a:round/>
            <a:headEnd type="none" w="med" len="med"/>
            <a:tailEnd type="none" w="med" len="med"/>
          </a:ln>
        </p:spPr>
      </p:cxnSp>
      <p:sp>
        <p:nvSpPr>
          <p:cNvPr id="1758" name="Google Shape;1758;p150"/>
          <p:cNvSpPr txBox="1"/>
          <p:nvPr/>
        </p:nvSpPr>
        <p:spPr>
          <a:xfrm>
            <a:off x="8218489" y="6492240"/>
            <a:ext cx="3530700" cy="137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sz="900">
                <a:solidFill>
                  <a:srgbClr val="000000"/>
                </a:solidFill>
              </a:rPr>
              <a:t>28</a:t>
            </a:fld>
            <a:endParaRPr sz="900">
              <a:solidFill>
                <a:srgbClr val="000000"/>
              </a:solidFill>
            </a:endParaRPr>
          </a:p>
        </p:txBody>
      </p:sp>
      <p:pic>
        <p:nvPicPr>
          <p:cNvPr id="1759" name="Google Shape;1759;p150"/>
          <p:cNvPicPr preferRelativeResize="0"/>
          <p:nvPr/>
        </p:nvPicPr>
        <p:blipFill>
          <a:blip r:embed="rId3">
            <a:alphaModFix/>
          </a:blip>
          <a:stretch>
            <a:fillRect/>
          </a:stretch>
        </p:blipFill>
        <p:spPr>
          <a:xfrm>
            <a:off x="0" y="0"/>
            <a:ext cx="12192000" cy="3987801"/>
          </a:xfrm>
          <a:prstGeom prst="rect">
            <a:avLst/>
          </a:prstGeom>
          <a:noFill/>
          <a:ln>
            <a:noFill/>
          </a:ln>
        </p:spPr>
      </p:pic>
      <p:sp>
        <p:nvSpPr>
          <p:cNvPr id="1760" name="Google Shape;1760;p150"/>
          <p:cNvSpPr txBox="1"/>
          <p:nvPr/>
        </p:nvSpPr>
        <p:spPr>
          <a:xfrm>
            <a:off x="633" y="2466900"/>
            <a:ext cx="2630100" cy="331500"/>
          </a:xfrm>
          <a:prstGeom prst="rect">
            <a:avLst/>
          </a:prstGeom>
          <a:solidFill>
            <a:schemeClr val="tx1">
              <a:lumMod val="50000"/>
              <a:lumOff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rPr>
              <a:t>Relevant tech: Quantum Computing</a:t>
            </a:r>
            <a:endParaRPr sz="1100" b="1">
              <a:solidFill>
                <a:srgbClr val="FFFFFF"/>
              </a:solidFill>
            </a:endParaRPr>
          </a:p>
        </p:txBody>
      </p:sp>
      <p:sp>
        <p:nvSpPr>
          <p:cNvPr id="1761" name="Google Shape;1761;p150"/>
          <p:cNvSpPr/>
          <p:nvPr/>
        </p:nvSpPr>
        <p:spPr>
          <a:xfrm>
            <a:off x="0" y="2798600"/>
            <a:ext cx="6924300" cy="11892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chemeClr val="accent1"/>
              </a:solidFill>
              <a:latin typeface="Arial"/>
              <a:ea typeface="Arial"/>
              <a:cs typeface="Arial"/>
              <a:sym typeface="Arial"/>
            </a:endParaRPr>
          </a:p>
        </p:txBody>
      </p:sp>
      <p:sp>
        <p:nvSpPr>
          <p:cNvPr id="1762" name="Google Shape;1762;p150"/>
          <p:cNvSpPr txBox="1"/>
          <p:nvPr/>
        </p:nvSpPr>
        <p:spPr>
          <a:xfrm>
            <a:off x="442900" y="2970100"/>
            <a:ext cx="6159600" cy="764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400">
                <a:solidFill>
                  <a:schemeClr val="lt1"/>
                </a:solidFill>
                <a:latin typeface="Georgia"/>
                <a:ea typeface="Georgia"/>
                <a:cs typeface="Georgia"/>
                <a:sym typeface="Georgia"/>
              </a:rPr>
              <a:t>Quantum cryptography</a:t>
            </a:r>
            <a:endParaRPr sz="2400">
              <a:solidFill>
                <a:schemeClr val="lt1"/>
              </a:solidFill>
              <a:latin typeface="Georgia"/>
              <a:ea typeface="Georgia"/>
              <a:cs typeface="Georgia"/>
              <a:sym typeface="Georgia"/>
            </a:endParaRPr>
          </a:p>
        </p:txBody>
      </p:sp>
      <p:grpSp>
        <p:nvGrpSpPr>
          <p:cNvPr id="2" name="Group 1">
            <a:extLst>
              <a:ext uri="{FF2B5EF4-FFF2-40B4-BE49-F238E27FC236}">
                <a16:creationId xmlns:a16="http://schemas.microsoft.com/office/drawing/2014/main" id="{2118238F-6427-D6D7-24B0-4A14DA22F5EA}"/>
              </a:ext>
            </a:extLst>
          </p:cNvPr>
          <p:cNvGrpSpPr/>
          <p:nvPr/>
        </p:nvGrpSpPr>
        <p:grpSpPr>
          <a:xfrm>
            <a:off x="10058401" y="0"/>
            <a:ext cx="2133600" cy="1767560"/>
            <a:chOff x="10058401" y="0"/>
            <a:chExt cx="2133600" cy="1767560"/>
          </a:xfrm>
        </p:grpSpPr>
        <p:pic>
          <p:nvPicPr>
            <p:cNvPr id="3" name="Graphic 2">
              <a:extLst>
                <a:ext uri="{FF2B5EF4-FFF2-40B4-BE49-F238E27FC236}">
                  <a16:creationId xmlns:a16="http://schemas.microsoft.com/office/drawing/2014/main" id="{0A898C55-97BA-16C4-4623-EB1457C8C72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0460" r="12301"/>
            <a:stretch/>
          </p:blipFill>
          <p:spPr>
            <a:xfrm>
              <a:off x="10058401" y="0"/>
              <a:ext cx="2133600" cy="1767560"/>
            </a:xfrm>
            <a:prstGeom prst="rect">
              <a:avLst/>
            </a:prstGeom>
          </p:spPr>
        </p:pic>
        <p:sp>
          <p:nvSpPr>
            <p:cNvPr id="4" name="Rectangle 3">
              <a:extLst>
                <a:ext uri="{FF2B5EF4-FFF2-40B4-BE49-F238E27FC236}">
                  <a16:creationId xmlns:a16="http://schemas.microsoft.com/office/drawing/2014/main" id="{4087430F-A40D-7267-7EB7-2EAAA0727042}"/>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F656A14B-917A-836A-BF39-0A9ED43B7AE7}"/>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grpSp>
      <p:sp>
        <p:nvSpPr>
          <p:cNvPr id="6" name="Google Shape;7742;p1244">
            <a:extLst>
              <a:ext uri="{FF2B5EF4-FFF2-40B4-BE49-F238E27FC236}">
                <a16:creationId xmlns:a16="http://schemas.microsoft.com/office/drawing/2014/main" id="{249A318C-1BD8-5D61-809A-EBFD21EE984E}"/>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7" name="Google Shape;7743;p1244">
            <a:extLst>
              <a:ext uri="{FF2B5EF4-FFF2-40B4-BE49-F238E27FC236}">
                <a16:creationId xmlns:a16="http://schemas.microsoft.com/office/drawing/2014/main" id="{A6C5FAF3-95DA-1A46-E42C-4AF536CA122A}"/>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8" name="Rectangle 7">
            <a:extLst>
              <a:ext uri="{FF2B5EF4-FFF2-40B4-BE49-F238E27FC236}">
                <a16:creationId xmlns:a16="http://schemas.microsoft.com/office/drawing/2014/main" id="{B81051E4-4E87-C807-BD84-BEA6310EA83D}"/>
              </a:ext>
            </a:extLst>
          </p:cNvPr>
          <p:cNvSpPr/>
          <p:nvPr/>
        </p:nvSpPr>
        <p:spPr>
          <a:xfrm>
            <a:off x="348792" y="6344239"/>
            <a:ext cx="1498862" cy="346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041;p652">
            <a:extLst>
              <a:ext uri="{FF2B5EF4-FFF2-40B4-BE49-F238E27FC236}">
                <a16:creationId xmlns:a16="http://schemas.microsoft.com/office/drawing/2014/main" id="{1844FE40-8264-7B1F-18F5-D69EF194FC71}"/>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1" i="0" u="none" strike="noStrike" kern="0" cap="none" spc="0" normalizeH="0" baseline="0" noProof="0">
                <a:ln>
                  <a:noFill/>
                </a:ln>
                <a:solidFill>
                  <a:srgbClr val="000000"/>
                </a:solidFill>
                <a:effectLst/>
                <a:uLnTx/>
                <a:uFillTx/>
                <a:latin typeface="Arial"/>
                <a:ea typeface="Arial"/>
                <a:cs typeface="Arial"/>
                <a:sym typeface="Arial"/>
              </a:rPr>
              <a:t>P</a:t>
            </a:r>
            <a:r>
              <a:rPr kumimoji="0" lang="en" sz="800" b="1" i="0" u="none" strike="noStrike" kern="0" cap="none" spc="0" normalizeH="0" baseline="0" noProof="0">
                <a:ln>
                  <a:noFill/>
                </a:ln>
                <a:solidFill>
                  <a:srgbClr val="000000"/>
                </a:solidFill>
                <a:effectLst/>
                <a:uLnTx/>
                <a:uFillTx/>
                <a:latin typeface="Arial"/>
                <a:ea typeface="+mn-ea"/>
                <a:cs typeface="Arial"/>
                <a:sym typeface="Arial"/>
              </a:rPr>
              <a:t>wC Innovation Hub</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000000"/>
                </a:solidFill>
                <a:effectLst/>
                <a:uLnTx/>
                <a:uFillTx/>
                <a:latin typeface="Arial"/>
                <a:ea typeface="Arial"/>
                <a:cs typeface="Arial"/>
                <a:sym typeface="Arial"/>
              </a:rPr>
              <a:t>Confidential information for the sole benefit and use of PwC’s client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pic>
        <p:nvPicPr>
          <p:cNvPr id="1767" name="Google Shape;1767;p151"/>
          <p:cNvPicPr preferRelativeResize="0"/>
          <p:nvPr/>
        </p:nvPicPr>
        <p:blipFill>
          <a:blip r:embed="rId3">
            <a:alphaModFix/>
          </a:blip>
          <a:stretch>
            <a:fillRect/>
          </a:stretch>
        </p:blipFill>
        <p:spPr>
          <a:xfrm>
            <a:off x="5953643" y="0"/>
            <a:ext cx="6238358" cy="3987800"/>
          </a:xfrm>
          <a:prstGeom prst="rect">
            <a:avLst/>
          </a:prstGeom>
          <a:noFill/>
          <a:ln>
            <a:noFill/>
          </a:ln>
        </p:spPr>
      </p:pic>
      <p:pic>
        <p:nvPicPr>
          <p:cNvPr id="1768" name="Google Shape;1768;p151"/>
          <p:cNvPicPr preferRelativeResize="0"/>
          <p:nvPr/>
        </p:nvPicPr>
        <p:blipFill>
          <a:blip r:embed="rId4">
            <a:alphaModFix/>
          </a:blip>
          <a:stretch>
            <a:fillRect/>
          </a:stretch>
        </p:blipFill>
        <p:spPr>
          <a:xfrm>
            <a:off x="0" y="0"/>
            <a:ext cx="6096003" cy="3896800"/>
          </a:xfrm>
          <a:prstGeom prst="rect">
            <a:avLst/>
          </a:prstGeom>
          <a:noFill/>
          <a:ln>
            <a:noFill/>
          </a:ln>
        </p:spPr>
      </p:pic>
      <p:sp>
        <p:nvSpPr>
          <p:cNvPr id="1769" name="Google Shape;1769;p151"/>
          <p:cNvSpPr txBox="1">
            <a:spLocks noGrp="1"/>
          </p:cNvSpPr>
          <p:nvPr>
            <p:ph type="sldNum" idx="12"/>
          </p:nvPr>
        </p:nvSpPr>
        <p:spPr>
          <a:xfrm>
            <a:off x="11422850" y="6502400"/>
            <a:ext cx="326400" cy="127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FFFFFF"/>
              </a:buClr>
              <a:buSzPts val="700"/>
              <a:buFont typeface="Arial"/>
              <a:buNone/>
            </a:pPr>
            <a:fld id="{00000000-1234-1234-1234-123412341234}" type="slidenum">
              <a:rPr lang="en-GB" sz="1500">
                <a:solidFill>
                  <a:srgbClr val="FFFFFF"/>
                </a:solidFill>
              </a:rPr>
              <a:t>29</a:t>
            </a:fld>
            <a:endParaRPr sz="1500"/>
          </a:p>
        </p:txBody>
      </p:sp>
      <p:sp>
        <p:nvSpPr>
          <p:cNvPr id="1770" name="Google Shape;1770;p151"/>
          <p:cNvSpPr txBox="1"/>
          <p:nvPr/>
        </p:nvSpPr>
        <p:spPr>
          <a:xfrm>
            <a:off x="442900" y="4138300"/>
            <a:ext cx="3119100" cy="18141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Clr>
                <a:schemeClr val="dk1"/>
              </a:buClr>
              <a:buSzPts val="1500"/>
              <a:buFont typeface="Arial"/>
              <a:buNone/>
            </a:pPr>
            <a:r>
              <a:rPr lang="en-GB" sz="1200" b="1">
                <a:solidFill>
                  <a:schemeClr val="dk1"/>
                </a:solidFill>
              </a:rPr>
              <a:t>01. What’s the situation?</a:t>
            </a:r>
            <a:endParaRPr sz="1200" b="1">
              <a:solidFill>
                <a:schemeClr val="dk1"/>
              </a:solidFill>
            </a:endParaRPr>
          </a:p>
          <a:p>
            <a:pPr marL="0" lvl="0" indent="0" algn="l" rtl="0">
              <a:spcBef>
                <a:spcPts val="500"/>
              </a:spcBef>
              <a:spcAft>
                <a:spcPts val="0"/>
              </a:spcAft>
              <a:buClr>
                <a:schemeClr val="dk1"/>
              </a:buClr>
              <a:buSzPts val="1500"/>
              <a:buFont typeface="Arial"/>
              <a:buNone/>
            </a:pPr>
            <a:r>
              <a:rPr lang="en-GB" sz="1100">
                <a:solidFill>
                  <a:srgbClr val="7D7D7D"/>
                </a:solidFill>
              </a:rPr>
              <a:t>Semantic and pragmatic analysis in classical NLP is very much resource-intensive. Automating the understanding and analytical ability of NLP models while dealing with enormous data set cause significant time and computational resource overhead leading to uncertain outcome and  inaccurate precision.</a:t>
            </a:r>
            <a:endParaRPr sz="1100">
              <a:solidFill>
                <a:srgbClr val="7D7D7D"/>
              </a:solidFill>
            </a:endParaRPr>
          </a:p>
          <a:p>
            <a:pPr marL="0" lvl="0" indent="0" algn="just" rtl="0">
              <a:spcBef>
                <a:spcPts val="0"/>
              </a:spcBef>
              <a:spcAft>
                <a:spcPts val="0"/>
              </a:spcAft>
              <a:buClr>
                <a:schemeClr val="dk1"/>
              </a:buClr>
              <a:buSzPts val="1500"/>
              <a:buFont typeface="Arial"/>
              <a:buNone/>
            </a:pPr>
            <a:endParaRPr sz="1100">
              <a:solidFill>
                <a:srgbClr val="7D7D7D"/>
              </a:solidFill>
            </a:endParaRPr>
          </a:p>
          <a:p>
            <a:pPr marL="0" lvl="0" indent="0" algn="l" rtl="0">
              <a:lnSpc>
                <a:spcPct val="100000"/>
              </a:lnSpc>
              <a:spcBef>
                <a:spcPts val="0"/>
              </a:spcBef>
              <a:spcAft>
                <a:spcPts val="500"/>
              </a:spcAft>
              <a:buNone/>
            </a:pPr>
            <a:endParaRPr sz="1200" b="1"/>
          </a:p>
        </p:txBody>
      </p:sp>
      <p:sp>
        <p:nvSpPr>
          <p:cNvPr id="1771" name="Google Shape;1771;p151"/>
          <p:cNvSpPr txBox="1"/>
          <p:nvPr/>
        </p:nvSpPr>
        <p:spPr>
          <a:xfrm>
            <a:off x="4379367" y="4138300"/>
            <a:ext cx="3228000" cy="1814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GB" sz="1200" b="1">
                <a:solidFill>
                  <a:schemeClr val="dk1"/>
                </a:solidFill>
              </a:rPr>
              <a:t>02. What is our solution?</a:t>
            </a:r>
            <a:endParaRPr sz="1100" b="1">
              <a:solidFill>
                <a:schemeClr val="dk1"/>
              </a:solidFill>
            </a:endParaRPr>
          </a:p>
          <a:p>
            <a:pPr marL="0" lvl="0" indent="0" algn="l" rtl="0">
              <a:spcBef>
                <a:spcPts val="500"/>
              </a:spcBef>
              <a:spcAft>
                <a:spcPts val="0"/>
              </a:spcAft>
              <a:buClr>
                <a:schemeClr val="dk1"/>
              </a:buClr>
              <a:buSzPts val="1500"/>
              <a:buFont typeface="Arial"/>
              <a:buNone/>
            </a:pPr>
            <a:r>
              <a:rPr lang="en-GB" sz="1100">
                <a:solidFill>
                  <a:srgbClr val="7D7D7D"/>
                </a:solidFill>
              </a:rPr>
              <a:t>Quantum enabled NLP can convert sentences into quantum circuits using sentence structure (syntax) and meaning (semantics) using quantum entanglement to drastically speed up the training process.</a:t>
            </a:r>
            <a:endParaRPr sz="1100">
              <a:solidFill>
                <a:srgbClr val="7D7D7D"/>
              </a:solidFill>
            </a:endParaRPr>
          </a:p>
          <a:p>
            <a:pPr marL="0" lvl="0" indent="0" algn="l" rtl="0">
              <a:spcBef>
                <a:spcPts val="0"/>
              </a:spcBef>
              <a:spcAft>
                <a:spcPts val="0"/>
              </a:spcAft>
              <a:buClr>
                <a:schemeClr val="dk1"/>
              </a:buClr>
              <a:buSzPts val="1500"/>
              <a:buFont typeface="Arial"/>
              <a:buNone/>
            </a:pPr>
            <a:endParaRPr sz="1100">
              <a:solidFill>
                <a:srgbClr val="7D7D7D"/>
              </a:solidFill>
            </a:endParaRPr>
          </a:p>
          <a:p>
            <a:pPr marL="0" lvl="0" indent="0" algn="l" rtl="0">
              <a:spcBef>
                <a:spcPts val="0"/>
              </a:spcBef>
              <a:spcAft>
                <a:spcPts val="0"/>
              </a:spcAft>
              <a:buClr>
                <a:schemeClr val="dk1"/>
              </a:buClr>
              <a:buSzPts val="1500"/>
              <a:buFont typeface="Arial"/>
              <a:buNone/>
            </a:pPr>
            <a:r>
              <a:rPr lang="en-GB" sz="1100">
                <a:solidFill>
                  <a:srgbClr val="7D7D7D"/>
                </a:solidFill>
              </a:rPr>
              <a:t>Our approach is to use DisCoCat framework and ZX calculus to parse sentences and optimize generated quantum circuits to run more complex data in today’s available superconducting qubit based quantum hardware.</a:t>
            </a:r>
            <a:endParaRPr sz="1100">
              <a:solidFill>
                <a:srgbClr val="7D7D7D"/>
              </a:solidFill>
            </a:endParaRPr>
          </a:p>
          <a:p>
            <a:pPr marL="0" lvl="0" indent="0" algn="just" rtl="0">
              <a:spcBef>
                <a:spcPts val="0"/>
              </a:spcBef>
              <a:spcAft>
                <a:spcPts val="500"/>
              </a:spcAft>
              <a:buClr>
                <a:schemeClr val="dk1"/>
              </a:buClr>
              <a:buSzPts val="1500"/>
              <a:buFont typeface="Arial"/>
              <a:buNone/>
            </a:pPr>
            <a:endParaRPr sz="1200" b="1"/>
          </a:p>
        </p:txBody>
      </p:sp>
      <p:sp>
        <p:nvSpPr>
          <p:cNvPr id="1772" name="Google Shape;1772;p151"/>
          <p:cNvSpPr txBox="1"/>
          <p:nvPr/>
        </p:nvSpPr>
        <p:spPr>
          <a:xfrm>
            <a:off x="8317200" y="4138300"/>
            <a:ext cx="3432000" cy="1989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3"/>
              </a:buClr>
              <a:buSzPts val="1700"/>
              <a:buFont typeface="Arial"/>
              <a:buNone/>
            </a:pPr>
            <a:r>
              <a:rPr lang="en-GB" sz="1200" b="1">
                <a:solidFill>
                  <a:schemeClr val="dk1"/>
                </a:solidFill>
              </a:rPr>
              <a:t>03. What are the benefits?</a:t>
            </a:r>
            <a:endParaRPr sz="1100">
              <a:solidFill>
                <a:schemeClr val="dk1"/>
              </a:solidFill>
            </a:endParaRPr>
          </a:p>
          <a:p>
            <a:pPr marL="0" lvl="0" indent="0" algn="l" rtl="0">
              <a:spcBef>
                <a:spcPts val="500"/>
              </a:spcBef>
              <a:spcAft>
                <a:spcPts val="0"/>
              </a:spcAft>
              <a:buClr>
                <a:schemeClr val="dk1"/>
              </a:buClr>
              <a:buSzPts val="1500"/>
              <a:buFont typeface="Arial"/>
              <a:buNone/>
            </a:pPr>
            <a:r>
              <a:rPr lang="en-GB" sz="1100">
                <a:solidFill>
                  <a:srgbClr val="7D7D7D"/>
                </a:solidFill>
              </a:rPr>
              <a:t>Quantum-enabled NLP has the potential to outperform classical NLP in terms of better training accuracy and lesser training time when number of inputs are significantly high. In addition to that, due to faster computation, this will consume less power than the available high-end transformer NLP models.</a:t>
            </a:r>
            <a:endParaRPr sz="1100">
              <a:solidFill>
                <a:srgbClr val="7D7D7D"/>
              </a:solidFill>
            </a:endParaRPr>
          </a:p>
          <a:p>
            <a:pPr marL="0" lvl="0" indent="0" algn="l" rtl="0">
              <a:spcBef>
                <a:spcPts val="0"/>
              </a:spcBef>
              <a:spcAft>
                <a:spcPts val="0"/>
              </a:spcAft>
              <a:buClr>
                <a:schemeClr val="dk1"/>
              </a:buClr>
              <a:buSzPts val="1500"/>
              <a:buFont typeface="Arial"/>
              <a:buNone/>
            </a:pPr>
            <a:endParaRPr sz="1100">
              <a:solidFill>
                <a:srgbClr val="7D7D7D"/>
              </a:solidFill>
            </a:endParaRPr>
          </a:p>
          <a:p>
            <a:pPr marL="0" lvl="0" indent="0" algn="just" rtl="0">
              <a:spcBef>
                <a:spcPts val="500"/>
              </a:spcBef>
              <a:spcAft>
                <a:spcPts val="500"/>
              </a:spcAft>
              <a:buClr>
                <a:schemeClr val="dk1"/>
              </a:buClr>
              <a:buSzPts val="1500"/>
              <a:buFont typeface="Arial"/>
              <a:buNone/>
            </a:pPr>
            <a:endParaRPr sz="1200" b="1"/>
          </a:p>
        </p:txBody>
      </p:sp>
      <p:cxnSp>
        <p:nvCxnSpPr>
          <p:cNvPr id="1773" name="Google Shape;1773;p151"/>
          <p:cNvCxnSpPr/>
          <p:nvPr/>
        </p:nvCxnSpPr>
        <p:spPr>
          <a:xfrm>
            <a:off x="3990975" y="4138300"/>
            <a:ext cx="0" cy="1733700"/>
          </a:xfrm>
          <a:prstGeom prst="straightConnector1">
            <a:avLst/>
          </a:prstGeom>
          <a:noFill/>
          <a:ln w="9525" cap="flat" cmpd="sng">
            <a:solidFill>
              <a:srgbClr val="CCCCCC"/>
            </a:solidFill>
            <a:prstDash val="solid"/>
            <a:round/>
            <a:headEnd type="none" w="med" len="med"/>
            <a:tailEnd type="none" w="med" len="med"/>
          </a:ln>
        </p:spPr>
      </p:cxnSp>
      <p:cxnSp>
        <p:nvCxnSpPr>
          <p:cNvPr id="1774" name="Google Shape;1774;p151"/>
          <p:cNvCxnSpPr/>
          <p:nvPr/>
        </p:nvCxnSpPr>
        <p:spPr>
          <a:xfrm>
            <a:off x="7962900" y="4138300"/>
            <a:ext cx="0" cy="1733700"/>
          </a:xfrm>
          <a:prstGeom prst="straightConnector1">
            <a:avLst/>
          </a:prstGeom>
          <a:noFill/>
          <a:ln w="9525" cap="flat" cmpd="sng">
            <a:solidFill>
              <a:srgbClr val="CCCCCC"/>
            </a:solidFill>
            <a:prstDash val="solid"/>
            <a:round/>
            <a:headEnd type="none" w="med" len="med"/>
            <a:tailEnd type="none" w="med" len="med"/>
          </a:ln>
        </p:spPr>
      </p:cxnSp>
      <p:sp>
        <p:nvSpPr>
          <p:cNvPr id="1775" name="Google Shape;1775;p151"/>
          <p:cNvSpPr txBox="1"/>
          <p:nvPr/>
        </p:nvSpPr>
        <p:spPr>
          <a:xfrm>
            <a:off x="8218489" y="6492240"/>
            <a:ext cx="3530700" cy="137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sz="900">
                <a:solidFill>
                  <a:srgbClr val="000000"/>
                </a:solidFill>
              </a:rPr>
              <a:t>29</a:t>
            </a:fld>
            <a:endParaRPr sz="900">
              <a:solidFill>
                <a:srgbClr val="000000"/>
              </a:solidFill>
            </a:endParaRPr>
          </a:p>
        </p:txBody>
      </p:sp>
      <p:sp>
        <p:nvSpPr>
          <p:cNvPr id="1776" name="Google Shape;1776;p151"/>
          <p:cNvSpPr txBox="1"/>
          <p:nvPr/>
        </p:nvSpPr>
        <p:spPr>
          <a:xfrm>
            <a:off x="633" y="2466900"/>
            <a:ext cx="2630100" cy="331500"/>
          </a:xfrm>
          <a:prstGeom prst="rect">
            <a:avLst/>
          </a:prstGeom>
          <a:solidFill>
            <a:schemeClr val="tx1">
              <a:lumMod val="50000"/>
              <a:lumOff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rPr>
              <a:t>Relevant tech: Quantum Computing</a:t>
            </a:r>
            <a:endParaRPr sz="1100" b="1">
              <a:solidFill>
                <a:srgbClr val="FFFFFF"/>
              </a:solidFill>
            </a:endParaRPr>
          </a:p>
        </p:txBody>
      </p:sp>
      <p:sp>
        <p:nvSpPr>
          <p:cNvPr id="1777" name="Google Shape;1777;p151"/>
          <p:cNvSpPr/>
          <p:nvPr/>
        </p:nvSpPr>
        <p:spPr>
          <a:xfrm>
            <a:off x="0" y="2798600"/>
            <a:ext cx="6924300" cy="11892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778" name="Google Shape;1778;p151"/>
          <p:cNvSpPr txBox="1"/>
          <p:nvPr/>
        </p:nvSpPr>
        <p:spPr>
          <a:xfrm>
            <a:off x="442900" y="2970100"/>
            <a:ext cx="6159600" cy="764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500"/>
              <a:buFont typeface="Arial"/>
              <a:buNone/>
            </a:pPr>
            <a:r>
              <a:rPr lang="en-GB" sz="2400">
                <a:solidFill>
                  <a:schemeClr val="lt1"/>
                </a:solidFill>
                <a:latin typeface="Georgia"/>
                <a:ea typeface="Georgia"/>
                <a:cs typeface="Georgia"/>
                <a:sym typeface="Georgia"/>
              </a:rPr>
              <a:t>Quantum Natural Language Processing</a:t>
            </a:r>
            <a:endParaRPr sz="2400">
              <a:solidFill>
                <a:schemeClr val="lt1"/>
              </a:solidFill>
              <a:latin typeface="Georgia"/>
              <a:ea typeface="Georgia"/>
              <a:cs typeface="Georgia"/>
              <a:sym typeface="Georgia"/>
            </a:endParaRPr>
          </a:p>
        </p:txBody>
      </p:sp>
      <p:grpSp>
        <p:nvGrpSpPr>
          <p:cNvPr id="2" name="Group 1">
            <a:extLst>
              <a:ext uri="{FF2B5EF4-FFF2-40B4-BE49-F238E27FC236}">
                <a16:creationId xmlns:a16="http://schemas.microsoft.com/office/drawing/2014/main" id="{98F95A6E-543A-F782-BE88-32D0FFA2FA30}"/>
              </a:ext>
            </a:extLst>
          </p:cNvPr>
          <p:cNvGrpSpPr/>
          <p:nvPr/>
        </p:nvGrpSpPr>
        <p:grpSpPr>
          <a:xfrm>
            <a:off x="10058401" y="0"/>
            <a:ext cx="2133600" cy="1767560"/>
            <a:chOff x="10058401" y="0"/>
            <a:chExt cx="2133600" cy="1767560"/>
          </a:xfrm>
        </p:grpSpPr>
        <p:pic>
          <p:nvPicPr>
            <p:cNvPr id="3" name="Graphic 2">
              <a:extLst>
                <a:ext uri="{FF2B5EF4-FFF2-40B4-BE49-F238E27FC236}">
                  <a16:creationId xmlns:a16="http://schemas.microsoft.com/office/drawing/2014/main" id="{D3503AAE-0E4C-FA39-89B1-C04CCEE0D07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0460" r="12301"/>
            <a:stretch/>
          </p:blipFill>
          <p:spPr>
            <a:xfrm>
              <a:off x="10058401" y="0"/>
              <a:ext cx="2133600" cy="1767560"/>
            </a:xfrm>
            <a:prstGeom prst="rect">
              <a:avLst/>
            </a:prstGeom>
          </p:spPr>
        </p:pic>
        <p:sp>
          <p:nvSpPr>
            <p:cNvPr id="4" name="Rectangle 3">
              <a:extLst>
                <a:ext uri="{FF2B5EF4-FFF2-40B4-BE49-F238E27FC236}">
                  <a16:creationId xmlns:a16="http://schemas.microsoft.com/office/drawing/2014/main" id="{A464416E-C76B-3682-6BDB-5B796D410645}"/>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15571684-5ED6-B1DF-A088-8BE0D7569DE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grpSp>
      <p:sp>
        <p:nvSpPr>
          <p:cNvPr id="6" name="Google Shape;7742;p1244">
            <a:extLst>
              <a:ext uri="{FF2B5EF4-FFF2-40B4-BE49-F238E27FC236}">
                <a16:creationId xmlns:a16="http://schemas.microsoft.com/office/drawing/2014/main" id="{12FEDF70-D3A3-B1AD-D596-F576A03AAEE3}"/>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7" name="Google Shape;7743;p1244">
            <a:extLst>
              <a:ext uri="{FF2B5EF4-FFF2-40B4-BE49-F238E27FC236}">
                <a16:creationId xmlns:a16="http://schemas.microsoft.com/office/drawing/2014/main" id="{F7CFF9E4-308E-FF67-2D2F-21DB7D5D0AA9}"/>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8" name="Rectangle 7">
            <a:extLst>
              <a:ext uri="{FF2B5EF4-FFF2-40B4-BE49-F238E27FC236}">
                <a16:creationId xmlns:a16="http://schemas.microsoft.com/office/drawing/2014/main" id="{E41C6532-38F3-DD31-5326-37971C000E64}"/>
              </a:ext>
            </a:extLst>
          </p:cNvPr>
          <p:cNvSpPr/>
          <p:nvPr/>
        </p:nvSpPr>
        <p:spPr>
          <a:xfrm>
            <a:off x="348792" y="6344239"/>
            <a:ext cx="1498862" cy="346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041;p652">
            <a:extLst>
              <a:ext uri="{FF2B5EF4-FFF2-40B4-BE49-F238E27FC236}">
                <a16:creationId xmlns:a16="http://schemas.microsoft.com/office/drawing/2014/main" id="{12940803-2A10-5313-B894-E849DC3CB35C}"/>
              </a:ext>
            </a:extLst>
          </p:cNvPr>
          <p:cNvSpPr txBox="1"/>
          <p:nvPr/>
        </p:nvSpPr>
        <p:spPr>
          <a:xfrm>
            <a:off x="183775" y="6455274"/>
            <a:ext cx="4267200" cy="3176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1" i="0" u="none" strike="noStrike" kern="0" cap="none" spc="0" normalizeH="0" baseline="0" noProof="0">
                <a:ln>
                  <a:noFill/>
                </a:ln>
                <a:solidFill>
                  <a:srgbClr val="000000"/>
                </a:solidFill>
                <a:effectLst/>
                <a:uLnTx/>
                <a:uFillTx/>
                <a:latin typeface="Arial"/>
                <a:ea typeface="Arial"/>
                <a:cs typeface="Arial"/>
                <a:sym typeface="Arial"/>
              </a:rPr>
              <a:t>P</a:t>
            </a:r>
            <a:r>
              <a:rPr kumimoji="0" lang="en" sz="800" b="1" i="0" u="none" strike="noStrike" kern="0" cap="none" spc="0" normalizeH="0" baseline="0" noProof="0">
                <a:ln>
                  <a:noFill/>
                </a:ln>
                <a:solidFill>
                  <a:srgbClr val="000000"/>
                </a:solidFill>
                <a:effectLst/>
                <a:uLnTx/>
                <a:uFillTx/>
                <a:latin typeface="Arial"/>
                <a:ea typeface="+mn-ea"/>
                <a:cs typeface="Arial"/>
                <a:sym typeface="Arial"/>
              </a:rPr>
              <a:t>wC Innovation Hub</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000000"/>
                </a:solidFill>
                <a:effectLst/>
                <a:uLnTx/>
                <a:uFillTx/>
                <a:latin typeface="Arial"/>
                <a:ea typeface="Arial"/>
                <a:cs typeface="Arial"/>
                <a:sym typeface="Arial"/>
              </a:rPr>
              <a:t>Confidential information for the sole benefit and use of PwC’s client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squares and lines&#10;&#10;Description automatically generated">
            <a:extLst>
              <a:ext uri="{FF2B5EF4-FFF2-40B4-BE49-F238E27FC236}">
                <a16:creationId xmlns:a16="http://schemas.microsoft.com/office/drawing/2014/main" id="{BF505D75-BEF7-4270-B315-40E3F330C4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02" b="2824"/>
          <a:stretch/>
        </p:blipFill>
        <p:spPr>
          <a:xfrm>
            <a:off x="0" y="3"/>
            <a:ext cx="12187776" cy="6857999"/>
          </a:xfrm>
          <a:prstGeom prst="rect">
            <a:avLst/>
          </a:prstGeom>
        </p:spPr>
      </p:pic>
      <p:sp>
        <p:nvSpPr>
          <p:cNvPr id="6" name="Google Shape;1747;p247">
            <a:extLst>
              <a:ext uri="{FF2B5EF4-FFF2-40B4-BE49-F238E27FC236}">
                <a16:creationId xmlns:a16="http://schemas.microsoft.com/office/drawing/2014/main" id="{4D9A9E46-1131-493E-95E6-5D88DB77FDDC}"/>
              </a:ext>
            </a:extLst>
          </p:cNvPr>
          <p:cNvSpPr/>
          <p:nvPr/>
        </p:nvSpPr>
        <p:spPr>
          <a:xfrm>
            <a:off x="518161" y="426721"/>
            <a:ext cx="2286000" cy="350521"/>
          </a:xfrm>
          <a:prstGeom prst="rect">
            <a:avLst/>
          </a:prstGeom>
          <a:noFill/>
          <a:ln>
            <a:noFill/>
          </a:ln>
        </p:spPr>
        <p:txBody>
          <a:bodyPr spcFirstLastPara="1" wrap="square" lIns="0" tIns="45700" rIns="91425" bIns="45700" anchor="ctr" anchorCtr="0">
            <a:noAutofit/>
          </a:bodyPr>
          <a:lstStyle/>
          <a:p>
            <a:pPr defTabSz="914377"/>
            <a:r>
              <a:rPr lang="en-US" sz="3200" spc="71">
                <a:solidFill>
                  <a:srgbClr val="FFFFFF"/>
                </a:solidFill>
                <a:latin typeface="Georgia" panose="02040502050405020303" pitchFamily="18" charset="0"/>
                <a:cs typeface="Arial"/>
                <a:sym typeface="Arial"/>
              </a:rPr>
              <a:t>Contents</a:t>
            </a:r>
          </a:p>
        </p:txBody>
      </p:sp>
      <p:grpSp>
        <p:nvGrpSpPr>
          <p:cNvPr id="2" name="Group 1">
            <a:extLst>
              <a:ext uri="{FF2B5EF4-FFF2-40B4-BE49-F238E27FC236}">
                <a16:creationId xmlns:a16="http://schemas.microsoft.com/office/drawing/2014/main" id="{FCAAE8E2-72BA-4CE0-A259-5BE46275DDAC}"/>
              </a:ext>
            </a:extLst>
          </p:cNvPr>
          <p:cNvGrpSpPr/>
          <p:nvPr/>
        </p:nvGrpSpPr>
        <p:grpSpPr>
          <a:xfrm>
            <a:off x="473429" y="1199239"/>
            <a:ext cx="517171" cy="1791475"/>
            <a:chOff x="442950" y="589638"/>
            <a:chExt cx="491700" cy="1703247"/>
          </a:xfrm>
        </p:grpSpPr>
        <p:sp>
          <p:nvSpPr>
            <p:cNvPr id="38" name="Google Shape;2852;p454">
              <a:extLst>
                <a:ext uri="{FF2B5EF4-FFF2-40B4-BE49-F238E27FC236}">
                  <a16:creationId xmlns:a16="http://schemas.microsoft.com/office/drawing/2014/main" id="{4E2EB3A5-33D5-45A0-B786-3442DF469750}"/>
                </a:ext>
              </a:extLst>
            </p:cNvPr>
            <p:cNvSpPr/>
            <p:nvPr/>
          </p:nvSpPr>
          <p:spPr>
            <a:xfrm>
              <a:off x="442950" y="589638"/>
              <a:ext cx="491700" cy="491700"/>
            </a:xfrm>
            <a:prstGeom prst="rect">
              <a:avLst/>
            </a:prstGeom>
            <a:solidFill>
              <a:schemeClr val="accent3"/>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algn="ctr" defTabSz="914377"/>
              <a:r>
                <a:rPr lang="en-GB" sz="2200">
                  <a:solidFill>
                    <a:srgbClr val="FFFFFF"/>
                  </a:solidFill>
                  <a:latin typeface="Arial"/>
                  <a:cs typeface="Arial"/>
                  <a:sym typeface="Arial"/>
                </a:rPr>
                <a:t>01</a:t>
              </a:r>
              <a:endParaRPr sz="2200">
                <a:solidFill>
                  <a:srgbClr val="FFFFFF"/>
                </a:solidFill>
                <a:latin typeface="Arial"/>
                <a:cs typeface="Arial"/>
                <a:sym typeface="Arial"/>
              </a:endParaRPr>
            </a:p>
          </p:txBody>
        </p:sp>
        <p:sp>
          <p:nvSpPr>
            <p:cNvPr id="39" name="Google Shape;2853;p454">
              <a:extLst>
                <a:ext uri="{FF2B5EF4-FFF2-40B4-BE49-F238E27FC236}">
                  <a16:creationId xmlns:a16="http://schemas.microsoft.com/office/drawing/2014/main" id="{1E26790A-3CB8-4319-80B9-8A968FBC278A}"/>
                </a:ext>
              </a:extLst>
            </p:cNvPr>
            <p:cNvSpPr/>
            <p:nvPr/>
          </p:nvSpPr>
          <p:spPr>
            <a:xfrm>
              <a:off x="442950" y="1195410"/>
              <a:ext cx="491700" cy="491700"/>
            </a:xfrm>
            <a:prstGeom prst="rect">
              <a:avLst/>
            </a:prstGeom>
            <a:solidFill>
              <a:schemeClr val="accent3"/>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algn="ctr" defTabSz="914377"/>
              <a:r>
                <a:rPr lang="en-GB" sz="2200">
                  <a:solidFill>
                    <a:srgbClr val="FFFFFF"/>
                  </a:solidFill>
                  <a:latin typeface="Arial"/>
                  <a:cs typeface="Arial"/>
                  <a:sym typeface="Arial"/>
                </a:rPr>
                <a:t>02</a:t>
              </a:r>
              <a:endParaRPr sz="2200">
                <a:solidFill>
                  <a:srgbClr val="FFFFFF"/>
                </a:solidFill>
                <a:latin typeface="Arial"/>
                <a:cs typeface="Arial"/>
                <a:sym typeface="Arial"/>
              </a:endParaRPr>
            </a:p>
          </p:txBody>
        </p:sp>
        <p:sp>
          <p:nvSpPr>
            <p:cNvPr id="40" name="Google Shape;2854;p454">
              <a:extLst>
                <a:ext uri="{FF2B5EF4-FFF2-40B4-BE49-F238E27FC236}">
                  <a16:creationId xmlns:a16="http://schemas.microsoft.com/office/drawing/2014/main" id="{A1A9DFE6-76CC-4F7F-B3BD-C724B0DDED40}"/>
                </a:ext>
              </a:extLst>
            </p:cNvPr>
            <p:cNvSpPr/>
            <p:nvPr/>
          </p:nvSpPr>
          <p:spPr>
            <a:xfrm>
              <a:off x="442950" y="1801185"/>
              <a:ext cx="491700" cy="491700"/>
            </a:xfrm>
            <a:prstGeom prst="rect">
              <a:avLst/>
            </a:prstGeom>
            <a:solidFill>
              <a:schemeClr val="accent3"/>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algn="ctr" defTabSz="914377"/>
              <a:r>
                <a:rPr lang="en-GB" sz="2200">
                  <a:solidFill>
                    <a:srgbClr val="FFFFFF"/>
                  </a:solidFill>
                  <a:latin typeface="Arial"/>
                  <a:cs typeface="Arial"/>
                  <a:sym typeface="Arial"/>
                </a:rPr>
                <a:t>03</a:t>
              </a:r>
              <a:endParaRPr sz="2200">
                <a:solidFill>
                  <a:srgbClr val="FFFFFF"/>
                </a:solidFill>
                <a:latin typeface="Arial"/>
                <a:cs typeface="Arial"/>
                <a:sym typeface="Arial"/>
              </a:endParaRPr>
            </a:p>
          </p:txBody>
        </p:sp>
      </p:grpSp>
      <p:sp>
        <p:nvSpPr>
          <p:cNvPr id="44" name="Google Shape;1753;p247">
            <a:extLst>
              <a:ext uri="{FF2B5EF4-FFF2-40B4-BE49-F238E27FC236}">
                <a16:creationId xmlns:a16="http://schemas.microsoft.com/office/drawing/2014/main" id="{553AABC0-369C-40D6-AA1F-CDA6AB289DFD}"/>
              </a:ext>
            </a:extLst>
          </p:cNvPr>
          <p:cNvSpPr/>
          <p:nvPr/>
        </p:nvSpPr>
        <p:spPr>
          <a:xfrm>
            <a:off x="1049949" y="1310525"/>
            <a:ext cx="3770145" cy="350635"/>
          </a:xfrm>
          <a:prstGeom prst="rect">
            <a:avLst/>
          </a:prstGeom>
          <a:noFill/>
          <a:ln>
            <a:noFill/>
          </a:ln>
        </p:spPr>
        <p:txBody>
          <a:bodyPr spcFirstLastPara="1" wrap="square" lIns="91425" tIns="45700" rIns="91425" bIns="45700" anchor="t" anchorCtr="0">
            <a:noAutofit/>
          </a:bodyPr>
          <a:lstStyle/>
          <a:p>
            <a:pPr defTabSz="1219170">
              <a:buClr>
                <a:srgbClr val="000000"/>
              </a:buClr>
            </a:pPr>
            <a:r>
              <a:rPr lang="en-US" sz="1867" u="sng" kern="0">
                <a:solidFill>
                  <a:srgbClr val="FFFFFF"/>
                </a:solidFill>
                <a:latin typeface="Arial"/>
                <a:cs typeface="Arial"/>
                <a:sym typeface="Arial"/>
                <a:hlinkClick r:id="rId3" action="ppaction://hlinksldjump">
                  <a:extLst>
                    <a:ext uri="{A12FA001-AC4F-418D-AE19-62706E023703}">
                      <ahyp:hlinkClr xmlns:ahyp="http://schemas.microsoft.com/office/drawing/2018/hyperlinkcolor" val="tx"/>
                    </a:ext>
                  </a:extLst>
                </a:hlinkClick>
              </a:rPr>
              <a:t>PwC’s Innovation Hub at a glance</a:t>
            </a:r>
            <a:endParaRPr lang="en-US" sz="1867" kern="0">
              <a:solidFill>
                <a:srgbClr val="FFFFFF"/>
              </a:solidFill>
              <a:latin typeface="Arial"/>
              <a:cs typeface="Arial"/>
              <a:sym typeface="Arial"/>
            </a:endParaRPr>
          </a:p>
        </p:txBody>
      </p:sp>
      <p:sp>
        <p:nvSpPr>
          <p:cNvPr id="45" name="Google Shape;1753;p247">
            <a:extLst>
              <a:ext uri="{FF2B5EF4-FFF2-40B4-BE49-F238E27FC236}">
                <a16:creationId xmlns:a16="http://schemas.microsoft.com/office/drawing/2014/main" id="{F163B36B-D95D-4ED0-BA41-C2075690BC84}"/>
              </a:ext>
            </a:extLst>
          </p:cNvPr>
          <p:cNvSpPr/>
          <p:nvPr/>
        </p:nvSpPr>
        <p:spPr>
          <a:xfrm>
            <a:off x="1049949" y="1811123"/>
            <a:ext cx="4323039" cy="350635"/>
          </a:xfrm>
          <a:prstGeom prst="rect">
            <a:avLst/>
          </a:prstGeom>
          <a:noFill/>
          <a:ln>
            <a:noFill/>
          </a:ln>
        </p:spPr>
        <p:txBody>
          <a:bodyPr spcFirstLastPara="1" wrap="square" lIns="91425" tIns="45700" rIns="91425" bIns="45700" anchor="t" anchorCtr="0">
            <a:noAutofit/>
          </a:bodyPr>
          <a:lstStyle/>
          <a:p>
            <a:pPr defTabSz="1219170">
              <a:buClr>
                <a:srgbClr val="000000"/>
              </a:buClr>
            </a:pPr>
            <a:r>
              <a:rPr lang="en-US" sz="1867" u="sng" kern="0">
                <a:solidFill>
                  <a:srgbClr val="FFFFFF"/>
                </a:solidFill>
                <a:latin typeface="Arial"/>
                <a:cs typeface="Arial"/>
                <a:sym typeface="Arial"/>
                <a:hlinkClick r:id="" action="ppaction://noaction">
                  <a:extLst>
                    <a:ext uri="{A12FA001-AC4F-418D-AE19-62706E023703}">
                      <ahyp:hlinkClr xmlns:ahyp="http://schemas.microsoft.com/office/drawing/2018/hyperlinkcolor" val="tx"/>
                    </a:ext>
                  </a:extLst>
                </a:hlinkClick>
              </a:rPr>
              <a:t>PwC’s quantum computing capabilities overview</a:t>
            </a:r>
            <a:endParaRPr lang="en-US" sz="1867" kern="0">
              <a:solidFill>
                <a:srgbClr val="FFFFFF"/>
              </a:solidFill>
              <a:latin typeface="Arial"/>
              <a:cs typeface="Arial"/>
              <a:sym typeface="Arial"/>
            </a:endParaRPr>
          </a:p>
        </p:txBody>
      </p:sp>
      <p:sp>
        <p:nvSpPr>
          <p:cNvPr id="63" name="Google Shape;1753;p247">
            <a:extLst>
              <a:ext uri="{FF2B5EF4-FFF2-40B4-BE49-F238E27FC236}">
                <a16:creationId xmlns:a16="http://schemas.microsoft.com/office/drawing/2014/main" id="{FF3B8E3B-6E4A-4D80-ADA5-6EAAD07BB3D9}"/>
              </a:ext>
            </a:extLst>
          </p:cNvPr>
          <p:cNvSpPr/>
          <p:nvPr/>
        </p:nvSpPr>
        <p:spPr>
          <a:xfrm>
            <a:off x="1049949" y="2590685"/>
            <a:ext cx="3232492" cy="350635"/>
          </a:xfrm>
          <a:prstGeom prst="rect">
            <a:avLst/>
          </a:prstGeom>
          <a:noFill/>
          <a:ln>
            <a:noFill/>
          </a:ln>
        </p:spPr>
        <p:txBody>
          <a:bodyPr spcFirstLastPara="1" wrap="square" lIns="91425" tIns="45700" rIns="91425" bIns="45700" anchor="t" anchorCtr="0">
            <a:noAutofit/>
          </a:bodyPr>
          <a:lstStyle/>
          <a:p>
            <a:pPr defTabSz="1219170">
              <a:buClr>
                <a:srgbClr val="000000"/>
              </a:buClr>
            </a:pPr>
            <a:r>
              <a:rPr lang="en" sz="1867" u="sng" kern="0">
                <a:solidFill>
                  <a:srgbClr val="FFFFFF"/>
                </a:solidFill>
                <a:latin typeface="Arial"/>
                <a:cs typeface="Arial"/>
                <a:sym typeface="Arial"/>
              </a:rPr>
              <a:t>Our impact</a:t>
            </a:r>
          </a:p>
        </p:txBody>
      </p:sp>
      <p:sp>
        <p:nvSpPr>
          <p:cNvPr id="15" name="Google Shape;3980;p675">
            <a:extLst>
              <a:ext uri="{FF2B5EF4-FFF2-40B4-BE49-F238E27FC236}">
                <a16:creationId xmlns:a16="http://schemas.microsoft.com/office/drawing/2014/main" id="{8B76C724-370B-4C92-9D20-502654539C77}"/>
              </a:ext>
            </a:extLst>
          </p:cNvPr>
          <p:cNvSpPr txBox="1"/>
          <p:nvPr/>
        </p:nvSpPr>
        <p:spPr>
          <a:xfrm>
            <a:off x="0" y="6389135"/>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800" b="1" kern="0">
                <a:solidFill>
                  <a:srgbClr val="FFFFFF"/>
                </a:solidFill>
                <a:latin typeface="Arial"/>
                <a:ea typeface="Arial"/>
                <a:cs typeface="Arial"/>
                <a:sym typeface="Arial"/>
              </a:rPr>
              <a:t>P</a:t>
            </a:r>
            <a:r>
              <a:rPr lang="en" sz="800" b="1" kern="0">
                <a:solidFill>
                  <a:srgbClr val="FFFFFF"/>
                </a:solidFill>
                <a:latin typeface="Arial"/>
                <a:cs typeface="Arial"/>
                <a:sym typeface="Arial"/>
              </a:rPr>
              <a:t>wC Innovation Hub</a:t>
            </a:r>
            <a:endParaRPr sz="1733" kern="0">
              <a:solidFill>
                <a:srgbClr val="FFFFFF"/>
              </a:solidFill>
              <a:latin typeface="Arial"/>
              <a:cs typeface="Arial"/>
              <a:sym typeface="Arial"/>
            </a:endParaRPr>
          </a:p>
          <a:p>
            <a:pPr defTabSz="1219170">
              <a:buClr>
                <a:srgbClr val="000000"/>
              </a:buClr>
            </a:pPr>
            <a:r>
              <a:rPr lang="en" sz="800" kern="0">
                <a:solidFill>
                  <a:srgbClr val="FFFFFF"/>
                </a:solidFill>
                <a:latin typeface="Arial"/>
                <a:ea typeface="Arial"/>
                <a:cs typeface="Arial"/>
                <a:sym typeface="Arial"/>
              </a:rPr>
              <a:t>Confidential information for the sole benefit and use of PwC’s client</a:t>
            </a:r>
            <a:endParaRPr sz="1733" kern="0">
              <a:solidFill>
                <a:srgbClr val="FFFFFF"/>
              </a:solidFill>
              <a:latin typeface="Arial"/>
              <a:cs typeface="Arial"/>
              <a:sym typeface="Arial"/>
            </a:endParaRPr>
          </a:p>
        </p:txBody>
      </p:sp>
    </p:spTree>
    <p:extLst>
      <p:ext uri="{BB962C8B-B14F-4D97-AF65-F5344CB8AC3E}">
        <p14:creationId xmlns:p14="http://schemas.microsoft.com/office/powerpoint/2010/main" val="1699602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pic>
        <p:nvPicPr>
          <p:cNvPr id="1799" name="Google Shape;1799;p153"/>
          <p:cNvPicPr preferRelativeResize="0"/>
          <p:nvPr/>
        </p:nvPicPr>
        <p:blipFill>
          <a:blip r:embed="rId3">
            <a:alphaModFix/>
          </a:blip>
          <a:stretch>
            <a:fillRect/>
          </a:stretch>
        </p:blipFill>
        <p:spPr>
          <a:xfrm>
            <a:off x="5953643" y="0"/>
            <a:ext cx="6238358" cy="3987800"/>
          </a:xfrm>
          <a:prstGeom prst="rect">
            <a:avLst/>
          </a:prstGeom>
          <a:noFill/>
          <a:ln>
            <a:noFill/>
          </a:ln>
        </p:spPr>
      </p:pic>
      <p:sp>
        <p:nvSpPr>
          <p:cNvPr id="1800" name="Google Shape;1800;p153"/>
          <p:cNvSpPr txBox="1">
            <a:spLocks noGrp="1"/>
          </p:cNvSpPr>
          <p:nvPr>
            <p:ph type="sldNum" idx="12"/>
          </p:nvPr>
        </p:nvSpPr>
        <p:spPr>
          <a:xfrm>
            <a:off x="11422850" y="6502400"/>
            <a:ext cx="326400" cy="127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FFFFFF"/>
              </a:buClr>
              <a:buSzPts val="700"/>
              <a:buFont typeface="Arial"/>
              <a:buNone/>
            </a:pPr>
            <a:fld id="{00000000-1234-1234-1234-123412341234}" type="slidenum">
              <a:rPr lang="en-GB"/>
              <a:t>30</a:t>
            </a:fld>
            <a:endParaRPr>
              <a:solidFill>
                <a:srgbClr val="000000"/>
              </a:solidFill>
            </a:endParaRPr>
          </a:p>
        </p:txBody>
      </p:sp>
      <p:sp>
        <p:nvSpPr>
          <p:cNvPr id="1801" name="Google Shape;1801;p153"/>
          <p:cNvSpPr txBox="1"/>
          <p:nvPr/>
        </p:nvSpPr>
        <p:spPr>
          <a:xfrm>
            <a:off x="442900" y="4138300"/>
            <a:ext cx="3119100" cy="18141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Clr>
                <a:schemeClr val="dk1"/>
              </a:buClr>
              <a:buSzPts val="1500"/>
              <a:buFont typeface="Arial"/>
              <a:buNone/>
            </a:pPr>
            <a:r>
              <a:rPr lang="en-GB" sz="1200" b="1">
                <a:solidFill>
                  <a:schemeClr val="dk1"/>
                </a:solidFill>
              </a:rPr>
              <a:t>01. What’s the situation?</a:t>
            </a:r>
            <a:endParaRPr sz="1200" b="1">
              <a:solidFill>
                <a:schemeClr val="dk1"/>
              </a:solidFill>
            </a:endParaRPr>
          </a:p>
          <a:p>
            <a:pPr marL="0" lvl="0" indent="0" algn="l" rtl="0">
              <a:spcBef>
                <a:spcPts val="500"/>
              </a:spcBef>
              <a:spcAft>
                <a:spcPts val="0"/>
              </a:spcAft>
              <a:buClr>
                <a:schemeClr val="dk1"/>
              </a:buClr>
              <a:buSzPts val="1500"/>
              <a:buFont typeface="Arial"/>
              <a:buNone/>
            </a:pPr>
            <a:r>
              <a:rPr lang="en-GB" sz="1100">
                <a:solidFill>
                  <a:srgbClr val="7D7D7D"/>
                </a:solidFill>
              </a:rPr>
              <a:t>Existing pseudo random number generators (PRNG) rely on mathematical functions to generate random numbers which has diverse range of applications like in cybersecurity, statistical analysis, simulation, BFSI, </a:t>
            </a:r>
            <a:r>
              <a:rPr lang="en-GB" sz="1100" err="1">
                <a:solidFill>
                  <a:srgbClr val="7D7D7D"/>
                </a:solidFill>
              </a:rPr>
              <a:t>defense</a:t>
            </a:r>
            <a:r>
              <a:rPr lang="en-GB" sz="1100">
                <a:solidFill>
                  <a:srgbClr val="7D7D7D"/>
                </a:solidFill>
              </a:rPr>
              <a:t> and many more. Challenges with these generators are of less entropy/ randomness produced which causes easy predictability of random bits. Another set of available RNG is Hardware based, which has a very slow bit generation rate and also susceptible to physics of the underlying hardware. </a:t>
            </a:r>
            <a:endParaRPr sz="1100">
              <a:solidFill>
                <a:srgbClr val="7D7D7D"/>
              </a:solidFill>
            </a:endParaRPr>
          </a:p>
          <a:p>
            <a:pPr marL="0" lvl="0" indent="0" algn="just" rtl="0">
              <a:spcBef>
                <a:spcPts val="0"/>
              </a:spcBef>
              <a:spcAft>
                <a:spcPts val="0"/>
              </a:spcAft>
              <a:buClr>
                <a:schemeClr val="dk1"/>
              </a:buClr>
              <a:buSzPts val="1500"/>
              <a:buFont typeface="Arial"/>
              <a:buNone/>
            </a:pPr>
            <a:endParaRPr sz="1100">
              <a:solidFill>
                <a:srgbClr val="7D7D7D"/>
              </a:solidFill>
            </a:endParaRPr>
          </a:p>
          <a:p>
            <a:pPr marL="0" lvl="0" indent="0" algn="l" rtl="0">
              <a:lnSpc>
                <a:spcPct val="100000"/>
              </a:lnSpc>
              <a:spcBef>
                <a:spcPts val="0"/>
              </a:spcBef>
              <a:spcAft>
                <a:spcPts val="500"/>
              </a:spcAft>
              <a:buNone/>
            </a:pPr>
            <a:endParaRPr sz="1200" b="1"/>
          </a:p>
        </p:txBody>
      </p:sp>
      <p:sp>
        <p:nvSpPr>
          <p:cNvPr id="1802" name="Google Shape;1802;p153"/>
          <p:cNvSpPr txBox="1"/>
          <p:nvPr/>
        </p:nvSpPr>
        <p:spPr>
          <a:xfrm>
            <a:off x="4379367" y="4138300"/>
            <a:ext cx="3228000" cy="1814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GB" sz="1200" b="1">
                <a:solidFill>
                  <a:schemeClr val="dk1"/>
                </a:solidFill>
              </a:rPr>
              <a:t>02. What is our solution?</a:t>
            </a:r>
            <a:endParaRPr sz="1100" b="1">
              <a:solidFill>
                <a:schemeClr val="dk1"/>
              </a:solidFill>
            </a:endParaRPr>
          </a:p>
          <a:p>
            <a:pPr marL="0" lvl="0" indent="0" algn="l" rtl="0">
              <a:spcBef>
                <a:spcPts val="500"/>
              </a:spcBef>
              <a:spcAft>
                <a:spcPts val="0"/>
              </a:spcAft>
              <a:buClr>
                <a:schemeClr val="dk1"/>
              </a:buClr>
              <a:buSzPts val="1500"/>
              <a:buFont typeface="Arial"/>
              <a:buNone/>
            </a:pPr>
            <a:r>
              <a:rPr lang="en-GB" sz="1100">
                <a:solidFill>
                  <a:srgbClr val="7D7D7D"/>
                </a:solidFill>
              </a:rPr>
              <a:t>Quantum RNGs are based on principles of quantum physics which is non-deterministic in nature and are able to generate true random bits. Existing quantum RNGs are able to provide significant entropy required for security-intensive applications. Our QRNG enabled solutions can prove to be quantum-safe in post-quantum era. Our objective is to extract the maximum number of entropy from the underlying quantum device and to propose a quantum key as a service model.</a:t>
            </a:r>
            <a:endParaRPr sz="1100">
              <a:solidFill>
                <a:srgbClr val="7D7D7D"/>
              </a:solidFill>
            </a:endParaRPr>
          </a:p>
          <a:p>
            <a:pPr marL="0" lvl="0" indent="0" algn="just" rtl="0">
              <a:spcBef>
                <a:spcPts val="0"/>
              </a:spcBef>
              <a:spcAft>
                <a:spcPts val="500"/>
              </a:spcAft>
              <a:buClr>
                <a:schemeClr val="dk1"/>
              </a:buClr>
              <a:buSzPts val="1500"/>
              <a:buFont typeface="Arial"/>
              <a:buNone/>
            </a:pPr>
            <a:endParaRPr sz="1200" b="1"/>
          </a:p>
        </p:txBody>
      </p:sp>
      <p:sp>
        <p:nvSpPr>
          <p:cNvPr id="1803" name="Google Shape;1803;p153"/>
          <p:cNvSpPr txBox="1"/>
          <p:nvPr/>
        </p:nvSpPr>
        <p:spPr>
          <a:xfrm>
            <a:off x="8317200" y="4138300"/>
            <a:ext cx="3432000" cy="1989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3"/>
              </a:buClr>
              <a:buSzPts val="1700"/>
              <a:buFont typeface="Arial"/>
              <a:buNone/>
            </a:pPr>
            <a:r>
              <a:rPr lang="en-GB" sz="1200" b="1">
                <a:solidFill>
                  <a:schemeClr val="dk1"/>
                </a:solidFill>
              </a:rPr>
              <a:t>03. What are the benefits?</a:t>
            </a:r>
            <a:endParaRPr sz="1100">
              <a:solidFill>
                <a:schemeClr val="dk1"/>
              </a:solidFill>
            </a:endParaRPr>
          </a:p>
          <a:p>
            <a:pPr marL="0" lvl="0" indent="0" algn="l" rtl="0">
              <a:spcBef>
                <a:spcPts val="500"/>
              </a:spcBef>
              <a:spcAft>
                <a:spcPts val="0"/>
              </a:spcAft>
              <a:buClr>
                <a:schemeClr val="dk1"/>
              </a:buClr>
              <a:buSzPts val="1500"/>
              <a:buFont typeface="Arial"/>
              <a:buNone/>
            </a:pPr>
            <a:r>
              <a:rPr lang="en-GB" sz="1100">
                <a:solidFill>
                  <a:srgbClr val="7D7D7D"/>
                </a:solidFill>
              </a:rPr>
              <a:t>Quantum RNGs can produce bits with enhanced security level, statistically non correlated, unbiased random numbers which can be used further for creating dynamic QR, captcha, secure cryptographic key, initial seed for sampling, OTP etc. QRNG market value in 2022 was 300 million U.S. dollars, which has a projected growth rate of 35% by 2025.</a:t>
            </a:r>
            <a:endParaRPr sz="1100">
              <a:solidFill>
                <a:srgbClr val="7D7D7D"/>
              </a:solidFill>
            </a:endParaRPr>
          </a:p>
          <a:p>
            <a:pPr marL="0" lvl="0" indent="0" algn="l" rtl="0">
              <a:spcBef>
                <a:spcPts val="0"/>
              </a:spcBef>
              <a:spcAft>
                <a:spcPts val="0"/>
              </a:spcAft>
              <a:buClr>
                <a:schemeClr val="dk1"/>
              </a:buClr>
              <a:buSzPts val="1500"/>
              <a:buFont typeface="Arial"/>
              <a:buNone/>
            </a:pPr>
            <a:endParaRPr sz="1100">
              <a:solidFill>
                <a:srgbClr val="7D7D7D"/>
              </a:solidFill>
            </a:endParaRPr>
          </a:p>
          <a:p>
            <a:pPr marL="0" lvl="0" indent="0" algn="just" rtl="0">
              <a:spcBef>
                <a:spcPts val="500"/>
              </a:spcBef>
              <a:spcAft>
                <a:spcPts val="500"/>
              </a:spcAft>
              <a:buClr>
                <a:schemeClr val="dk1"/>
              </a:buClr>
              <a:buSzPts val="1500"/>
              <a:buFont typeface="Arial"/>
              <a:buNone/>
            </a:pPr>
            <a:endParaRPr sz="1200" b="1"/>
          </a:p>
        </p:txBody>
      </p:sp>
      <p:cxnSp>
        <p:nvCxnSpPr>
          <p:cNvPr id="1804" name="Google Shape;1804;p153"/>
          <p:cNvCxnSpPr/>
          <p:nvPr/>
        </p:nvCxnSpPr>
        <p:spPr>
          <a:xfrm>
            <a:off x="3990975" y="4138300"/>
            <a:ext cx="0" cy="1733700"/>
          </a:xfrm>
          <a:prstGeom prst="straightConnector1">
            <a:avLst/>
          </a:prstGeom>
          <a:noFill/>
          <a:ln w="9525" cap="flat" cmpd="sng">
            <a:solidFill>
              <a:srgbClr val="CCCCCC"/>
            </a:solidFill>
            <a:prstDash val="solid"/>
            <a:round/>
            <a:headEnd type="none" w="med" len="med"/>
            <a:tailEnd type="none" w="med" len="med"/>
          </a:ln>
        </p:spPr>
      </p:cxnSp>
      <p:cxnSp>
        <p:nvCxnSpPr>
          <p:cNvPr id="1805" name="Google Shape;1805;p153"/>
          <p:cNvCxnSpPr/>
          <p:nvPr/>
        </p:nvCxnSpPr>
        <p:spPr>
          <a:xfrm>
            <a:off x="7962900" y="4138300"/>
            <a:ext cx="0" cy="1733700"/>
          </a:xfrm>
          <a:prstGeom prst="straightConnector1">
            <a:avLst/>
          </a:prstGeom>
          <a:noFill/>
          <a:ln w="9525" cap="flat" cmpd="sng">
            <a:solidFill>
              <a:srgbClr val="CCCCCC"/>
            </a:solidFill>
            <a:prstDash val="solid"/>
            <a:round/>
            <a:headEnd type="none" w="med" len="med"/>
            <a:tailEnd type="none" w="med" len="med"/>
          </a:ln>
        </p:spPr>
      </p:cxnSp>
      <p:sp>
        <p:nvSpPr>
          <p:cNvPr id="1806" name="Google Shape;1806;p153"/>
          <p:cNvSpPr txBox="1"/>
          <p:nvPr/>
        </p:nvSpPr>
        <p:spPr>
          <a:xfrm>
            <a:off x="8218489" y="6492240"/>
            <a:ext cx="3530700" cy="137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sz="900">
                <a:solidFill>
                  <a:srgbClr val="000000"/>
                </a:solidFill>
              </a:rPr>
              <a:t>30</a:t>
            </a:fld>
            <a:endParaRPr sz="900">
              <a:solidFill>
                <a:srgbClr val="000000"/>
              </a:solidFill>
            </a:endParaRPr>
          </a:p>
        </p:txBody>
      </p:sp>
      <p:sp>
        <p:nvSpPr>
          <p:cNvPr id="1807" name="Google Shape;1807;p153"/>
          <p:cNvSpPr/>
          <p:nvPr/>
        </p:nvSpPr>
        <p:spPr>
          <a:xfrm>
            <a:off x="0" y="2798600"/>
            <a:ext cx="6924300" cy="11892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808" name="Google Shape;1808;p153"/>
          <p:cNvSpPr txBox="1"/>
          <p:nvPr/>
        </p:nvSpPr>
        <p:spPr>
          <a:xfrm>
            <a:off x="442900" y="2970100"/>
            <a:ext cx="6159600" cy="764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500"/>
              <a:buFont typeface="Arial"/>
              <a:buNone/>
            </a:pPr>
            <a:r>
              <a:rPr lang="en-GB" sz="2400">
                <a:solidFill>
                  <a:schemeClr val="lt1"/>
                </a:solidFill>
                <a:latin typeface="Georgia"/>
                <a:ea typeface="Georgia"/>
                <a:cs typeface="Georgia"/>
                <a:sym typeface="Georgia"/>
              </a:rPr>
              <a:t>Quantum Random Number Generator</a:t>
            </a:r>
            <a:endParaRPr sz="2400">
              <a:solidFill>
                <a:schemeClr val="lt1"/>
              </a:solidFill>
              <a:latin typeface="Georgia"/>
              <a:ea typeface="Georgia"/>
              <a:cs typeface="Georgia"/>
              <a:sym typeface="Georgia"/>
            </a:endParaRPr>
          </a:p>
        </p:txBody>
      </p:sp>
      <p:pic>
        <p:nvPicPr>
          <p:cNvPr id="1809" name="Google Shape;1809;p153"/>
          <p:cNvPicPr preferRelativeResize="0"/>
          <p:nvPr/>
        </p:nvPicPr>
        <p:blipFill>
          <a:blip r:embed="rId4">
            <a:alphaModFix/>
          </a:blip>
          <a:stretch>
            <a:fillRect/>
          </a:stretch>
        </p:blipFill>
        <p:spPr>
          <a:xfrm>
            <a:off x="0" y="0"/>
            <a:ext cx="6924399" cy="2798600"/>
          </a:xfrm>
          <a:prstGeom prst="rect">
            <a:avLst/>
          </a:prstGeom>
          <a:noFill/>
          <a:ln>
            <a:noFill/>
          </a:ln>
        </p:spPr>
      </p:pic>
      <p:sp>
        <p:nvSpPr>
          <p:cNvPr id="1810" name="Google Shape;1810;p153"/>
          <p:cNvSpPr txBox="1"/>
          <p:nvPr/>
        </p:nvSpPr>
        <p:spPr>
          <a:xfrm>
            <a:off x="633" y="2466900"/>
            <a:ext cx="2630100" cy="331500"/>
          </a:xfrm>
          <a:prstGeom prst="rect">
            <a:avLst/>
          </a:prstGeom>
          <a:solidFill>
            <a:schemeClr val="tx1">
              <a:lumMod val="50000"/>
              <a:lumOff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rPr>
              <a:t>Relevant tech: Quantum Computing</a:t>
            </a:r>
            <a:endParaRPr sz="1100" b="1">
              <a:solidFill>
                <a:srgbClr val="FFFFFF"/>
              </a:solidFill>
            </a:endParaRPr>
          </a:p>
        </p:txBody>
      </p:sp>
      <p:grpSp>
        <p:nvGrpSpPr>
          <p:cNvPr id="2" name="Group 1">
            <a:extLst>
              <a:ext uri="{FF2B5EF4-FFF2-40B4-BE49-F238E27FC236}">
                <a16:creationId xmlns:a16="http://schemas.microsoft.com/office/drawing/2014/main" id="{7D1C5644-63DD-8334-E5E6-0AFECEDAFE5B}"/>
              </a:ext>
            </a:extLst>
          </p:cNvPr>
          <p:cNvGrpSpPr/>
          <p:nvPr/>
        </p:nvGrpSpPr>
        <p:grpSpPr>
          <a:xfrm>
            <a:off x="10058401" y="0"/>
            <a:ext cx="2133600" cy="1767560"/>
            <a:chOff x="10058401" y="0"/>
            <a:chExt cx="2133600" cy="1767560"/>
          </a:xfrm>
        </p:grpSpPr>
        <p:pic>
          <p:nvPicPr>
            <p:cNvPr id="3" name="Graphic 2">
              <a:extLst>
                <a:ext uri="{FF2B5EF4-FFF2-40B4-BE49-F238E27FC236}">
                  <a16:creationId xmlns:a16="http://schemas.microsoft.com/office/drawing/2014/main" id="{33BA221E-C855-AA9E-FB9F-D259545DA13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0460" r="12301"/>
            <a:stretch/>
          </p:blipFill>
          <p:spPr>
            <a:xfrm>
              <a:off x="10058401" y="0"/>
              <a:ext cx="2133600" cy="1767560"/>
            </a:xfrm>
            <a:prstGeom prst="rect">
              <a:avLst/>
            </a:prstGeom>
          </p:spPr>
        </p:pic>
        <p:sp>
          <p:nvSpPr>
            <p:cNvPr id="4" name="Rectangle 3">
              <a:extLst>
                <a:ext uri="{FF2B5EF4-FFF2-40B4-BE49-F238E27FC236}">
                  <a16:creationId xmlns:a16="http://schemas.microsoft.com/office/drawing/2014/main" id="{34B7896B-035A-C9F2-A3FD-F791EB039C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856D4CD2-4013-1B9C-0937-909EF0D3EC82}"/>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sym typeface="Arial"/>
              </a:endParaRPr>
            </a:p>
          </p:txBody>
        </p:sp>
      </p:grpSp>
      <p:sp>
        <p:nvSpPr>
          <p:cNvPr id="6" name="Google Shape;7742;p1244">
            <a:extLst>
              <a:ext uri="{FF2B5EF4-FFF2-40B4-BE49-F238E27FC236}">
                <a16:creationId xmlns:a16="http://schemas.microsoft.com/office/drawing/2014/main" id="{9B407CFA-5E2C-D654-C258-5943F6AEB27A}"/>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7" name="Google Shape;7743;p1244">
            <a:extLst>
              <a:ext uri="{FF2B5EF4-FFF2-40B4-BE49-F238E27FC236}">
                <a16:creationId xmlns:a16="http://schemas.microsoft.com/office/drawing/2014/main" id="{6BACA299-7AD9-83FC-69E7-23AC32E74537}"/>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900"/>
              <a:buFontTx/>
              <a:buNone/>
              <a:tabLst/>
              <a:defRPr/>
            </a:pPr>
            <a:endParaRPr kumimoji="0" sz="1200" b="0" i="1" u="none" strike="noStrike" kern="0" cap="none" spc="0" normalizeH="0" baseline="0" noProof="0">
              <a:ln>
                <a:noFill/>
              </a:ln>
              <a:solidFill>
                <a:srgbClr val="FFFFFF"/>
              </a:solidFill>
              <a:effectLst/>
              <a:uLnTx/>
              <a:uFillTx/>
              <a:latin typeface="Helvetica Neue Light"/>
              <a:ea typeface="Helvetica Neue Light"/>
              <a:cs typeface="Helvetica Neue Light"/>
              <a:sym typeface="Helvetica Neue Light"/>
            </a:endParaRPr>
          </a:p>
        </p:txBody>
      </p:sp>
      <p:sp>
        <p:nvSpPr>
          <p:cNvPr id="8" name="Rectangle 7">
            <a:extLst>
              <a:ext uri="{FF2B5EF4-FFF2-40B4-BE49-F238E27FC236}">
                <a16:creationId xmlns:a16="http://schemas.microsoft.com/office/drawing/2014/main" id="{4F042A0A-9B3F-7C2C-7BEE-D4EDBBC41F01}"/>
              </a:ext>
            </a:extLst>
          </p:cNvPr>
          <p:cNvSpPr/>
          <p:nvPr/>
        </p:nvSpPr>
        <p:spPr>
          <a:xfrm>
            <a:off x="348792" y="6344239"/>
            <a:ext cx="1498862" cy="346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041;p652">
            <a:extLst>
              <a:ext uri="{FF2B5EF4-FFF2-40B4-BE49-F238E27FC236}">
                <a16:creationId xmlns:a16="http://schemas.microsoft.com/office/drawing/2014/main" id="{9897D998-C134-8DDA-C413-1D5138C507AB}"/>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1" i="0" u="none" strike="noStrike" kern="0" cap="none" spc="0" normalizeH="0" baseline="0" noProof="0">
                <a:ln>
                  <a:noFill/>
                </a:ln>
                <a:solidFill>
                  <a:srgbClr val="000000"/>
                </a:solidFill>
                <a:effectLst/>
                <a:uLnTx/>
                <a:uFillTx/>
                <a:latin typeface="Arial"/>
                <a:ea typeface="Arial"/>
                <a:cs typeface="Arial"/>
                <a:sym typeface="Arial"/>
              </a:rPr>
              <a:t>P</a:t>
            </a:r>
            <a:r>
              <a:rPr kumimoji="0" lang="en" sz="800" b="1" i="0" u="none" strike="noStrike" kern="0" cap="none" spc="0" normalizeH="0" baseline="0" noProof="0">
                <a:ln>
                  <a:noFill/>
                </a:ln>
                <a:solidFill>
                  <a:srgbClr val="000000"/>
                </a:solidFill>
                <a:effectLst/>
                <a:uLnTx/>
                <a:uFillTx/>
                <a:latin typeface="Arial"/>
                <a:ea typeface="+mn-ea"/>
                <a:cs typeface="Arial"/>
                <a:sym typeface="Arial"/>
              </a:rPr>
              <a:t>wC Innovation Hub</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000000"/>
                </a:solidFill>
                <a:effectLst/>
                <a:uLnTx/>
                <a:uFillTx/>
                <a:latin typeface="Arial"/>
                <a:ea typeface="Arial"/>
                <a:cs typeface="Arial"/>
                <a:sym typeface="Arial"/>
              </a:rPr>
              <a:t>Confidential information for the sole benefit and use of PwC’s client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30" name="Google Shape;1630;p276"/>
          <p:cNvSpPr txBox="1">
            <a:spLocks noGrp="1"/>
          </p:cNvSpPr>
          <p:nvPr>
            <p:ph type="title"/>
          </p:nvPr>
        </p:nvSpPr>
        <p:spPr>
          <a:xfrm>
            <a:off x="2560321" y="731880"/>
            <a:ext cx="4297680" cy="826859"/>
          </a:xfrm>
          <a:prstGeom prst="rect">
            <a:avLst/>
          </a:prstGeom>
          <a:noFill/>
          <a:ln>
            <a:noFill/>
          </a:ln>
        </p:spPr>
        <p:txBody>
          <a:bodyPr spcFirstLastPara="1" wrap="square" lIns="0" tIns="0" rIns="0" bIns="0" anchor="ctr" anchorCtr="0">
            <a:noAutofit/>
          </a:bodyPr>
          <a:lstStyle/>
          <a:p>
            <a:r>
              <a:rPr lang="en-US">
                <a:solidFill>
                  <a:srgbClr val="FFFFFF"/>
                </a:solidFill>
                <a:latin typeface="Georgia"/>
                <a:ea typeface="Georgia"/>
                <a:cs typeface="Georgia"/>
                <a:sym typeface="Georgia"/>
              </a:rPr>
              <a:t>PwC’s Innovation Hub at a glance</a:t>
            </a:r>
          </a:p>
        </p:txBody>
      </p:sp>
      <p:sp>
        <p:nvSpPr>
          <p:cNvPr id="1629" name="Google Shape;1629;p276"/>
          <p:cNvSpPr txBox="1">
            <a:spLocks noGrp="1"/>
          </p:cNvSpPr>
          <p:nvPr>
            <p:ph type="subTitle" idx="1"/>
          </p:nvPr>
        </p:nvSpPr>
        <p:spPr>
          <a:xfrm>
            <a:off x="1" y="1"/>
            <a:ext cx="2281383" cy="2290619"/>
          </a:xfrm>
          <a:prstGeom prst="rect">
            <a:avLst/>
          </a:prstGeom>
          <a:solidFill>
            <a:schemeClr val="accent3"/>
          </a:solidFill>
          <a:ln>
            <a:noFill/>
          </a:ln>
        </p:spPr>
        <p:txBody>
          <a:bodyPr spcFirstLastPara="1" wrap="square" lIns="0" tIns="0" rIns="0" bIns="0" anchor="ctr" anchorCtr="0">
            <a:noAutofit/>
          </a:bodyPr>
          <a:lstStyle/>
          <a:p>
            <a:r>
              <a:rPr lang="en-GB" sz="14500" spc="-720"/>
              <a:t>01</a:t>
            </a:r>
            <a:endParaRPr sz="14500" spc="-720"/>
          </a:p>
        </p:txBody>
      </p:sp>
      <p:sp>
        <p:nvSpPr>
          <p:cNvPr id="4" name="Google Shape;3980;p675">
            <a:extLst>
              <a:ext uri="{FF2B5EF4-FFF2-40B4-BE49-F238E27FC236}">
                <a16:creationId xmlns:a16="http://schemas.microsoft.com/office/drawing/2014/main" id="{6F2719E1-BA0D-45AC-85EF-38F8367DBA28}"/>
              </a:ext>
            </a:extLst>
          </p:cNvPr>
          <p:cNvSpPr txBox="1"/>
          <p:nvPr/>
        </p:nvSpPr>
        <p:spPr>
          <a:xfrm>
            <a:off x="0" y="6389135"/>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800" b="1" kern="0">
                <a:solidFill>
                  <a:srgbClr val="FFFFFF"/>
                </a:solidFill>
                <a:latin typeface="Arial"/>
                <a:ea typeface="Arial"/>
                <a:cs typeface="Arial"/>
                <a:sym typeface="Arial"/>
              </a:rPr>
              <a:t>P</a:t>
            </a:r>
            <a:r>
              <a:rPr lang="en" sz="800" b="1" kern="0">
                <a:solidFill>
                  <a:srgbClr val="FFFFFF"/>
                </a:solidFill>
                <a:latin typeface="Arial"/>
                <a:cs typeface="Arial"/>
                <a:sym typeface="Arial"/>
              </a:rPr>
              <a:t>wC Innovation Hub</a:t>
            </a:r>
            <a:endParaRPr sz="1733" kern="0">
              <a:solidFill>
                <a:srgbClr val="FFFFFF"/>
              </a:solidFill>
              <a:latin typeface="Arial"/>
              <a:cs typeface="Arial"/>
              <a:sym typeface="Arial"/>
            </a:endParaRPr>
          </a:p>
          <a:p>
            <a:pPr defTabSz="1219170">
              <a:buClr>
                <a:srgbClr val="000000"/>
              </a:buClr>
            </a:pPr>
            <a:r>
              <a:rPr lang="en" sz="800" kern="0">
                <a:solidFill>
                  <a:srgbClr val="FFFFFF"/>
                </a:solidFill>
                <a:latin typeface="Arial"/>
                <a:ea typeface="Arial"/>
                <a:cs typeface="Arial"/>
                <a:sym typeface="Arial"/>
              </a:rPr>
              <a:t>Confidential information for the sole benefit and use of PwC’s client</a:t>
            </a:r>
            <a:endParaRPr sz="1733" kern="0">
              <a:solidFill>
                <a:srgbClr val="FFFFFF"/>
              </a:solidFill>
              <a:latin typeface="Arial"/>
              <a:cs typeface="Arial"/>
              <a:sym typeface="Arial"/>
            </a:endParaRPr>
          </a:p>
        </p:txBody>
      </p:sp>
    </p:spTree>
    <p:extLst>
      <p:ext uri="{BB962C8B-B14F-4D97-AF65-F5344CB8AC3E}">
        <p14:creationId xmlns:p14="http://schemas.microsoft.com/office/powerpoint/2010/main" val="264105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5" name="Rectangle 14">
            <a:extLst>
              <a:ext uri="{FF2B5EF4-FFF2-40B4-BE49-F238E27FC236}">
                <a16:creationId xmlns:a16="http://schemas.microsoft.com/office/drawing/2014/main" id="{5036B7CC-04AD-4DBB-93EA-2E23C3CBFC18}"/>
              </a:ext>
            </a:extLst>
          </p:cNvPr>
          <p:cNvSpPr/>
          <p:nvPr/>
        </p:nvSpPr>
        <p:spPr>
          <a:xfrm>
            <a:off x="6147583" y="1"/>
            <a:ext cx="6050280" cy="68720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11" name="Google Shape;3778;p442">
            <a:extLst>
              <a:ext uri="{FF2B5EF4-FFF2-40B4-BE49-F238E27FC236}">
                <a16:creationId xmlns:a16="http://schemas.microsoft.com/office/drawing/2014/main" id="{3FDB97C3-2605-42C2-8A9C-9EFF8770F894}"/>
              </a:ext>
            </a:extLst>
          </p:cNvPr>
          <p:cNvSpPr/>
          <p:nvPr/>
        </p:nvSpPr>
        <p:spPr>
          <a:xfrm>
            <a:off x="6481507" y="1022468"/>
            <a:ext cx="5367200" cy="5375200"/>
          </a:xfrm>
          <a:prstGeom prst="pentagon">
            <a:avLst>
              <a:gd name="hf" fmla="val 105146"/>
              <a:gd name="vf" fmla="val 110557"/>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defTabSz="914377">
              <a:defRPr/>
            </a:pPr>
            <a:endParaRPr sz="2400">
              <a:solidFill>
                <a:srgbClr val="000000"/>
              </a:solidFill>
              <a:latin typeface="Arial"/>
              <a:cs typeface="Arial"/>
              <a:sym typeface="Arial"/>
            </a:endParaRPr>
          </a:p>
        </p:txBody>
      </p:sp>
      <p:sp>
        <p:nvSpPr>
          <p:cNvPr id="12" name="Google Shape;3779;p442">
            <a:extLst>
              <a:ext uri="{FF2B5EF4-FFF2-40B4-BE49-F238E27FC236}">
                <a16:creationId xmlns:a16="http://schemas.microsoft.com/office/drawing/2014/main" id="{16215C8E-02E9-49D9-B6C9-538939E7AB2B}"/>
              </a:ext>
            </a:extLst>
          </p:cNvPr>
          <p:cNvSpPr/>
          <p:nvPr/>
        </p:nvSpPr>
        <p:spPr>
          <a:xfrm>
            <a:off x="7782211" y="2692556"/>
            <a:ext cx="2724800" cy="2758400"/>
          </a:xfrm>
          <a:prstGeom prst="donut">
            <a:avLst>
              <a:gd name="adj" fmla="val 26374"/>
            </a:avLst>
          </a:prstGeom>
          <a:solidFill>
            <a:schemeClr val="lt2"/>
          </a:solidFill>
          <a:ln>
            <a:noFill/>
          </a:ln>
        </p:spPr>
        <p:txBody>
          <a:bodyPr spcFirstLastPara="1" wrap="square" lIns="121900" tIns="60933" rIns="121900" bIns="60933" anchor="ctr" anchorCtr="0">
            <a:noAutofit/>
          </a:bodyPr>
          <a:lstStyle/>
          <a:p>
            <a:pPr algn="ctr" defTabSz="914377">
              <a:buClr>
                <a:srgbClr val="000000"/>
              </a:buClr>
              <a:buSzPts val="1400"/>
              <a:defRPr/>
            </a:pPr>
            <a:endParaRPr sz="1867">
              <a:solidFill>
                <a:srgbClr val="000000"/>
              </a:solidFill>
              <a:latin typeface="Arial"/>
              <a:cs typeface="Arial"/>
              <a:sym typeface="Arial"/>
            </a:endParaRPr>
          </a:p>
        </p:txBody>
      </p:sp>
      <p:sp>
        <p:nvSpPr>
          <p:cNvPr id="13" name="Google Shape;3780;p442">
            <a:extLst>
              <a:ext uri="{FF2B5EF4-FFF2-40B4-BE49-F238E27FC236}">
                <a16:creationId xmlns:a16="http://schemas.microsoft.com/office/drawing/2014/main" id="{454A767E-EF5C-4B8D-8E45-76B3251B1935}"/>
              </a:ext>
            </a:extLst>
          </p:cNvPr>
          <p:cNvSpPr/>
          <p:nvPr/>
        </p:nvSpPr>
        <p:spPr>
          <a:xfrm>
            <a:off x="8491993" y="3414275"/>
            <a:ext cx="1351200" cy="1322400"/>
          </a:xfrm>
          <a:prstGeom prst="ellipse">
            <a:avLst/>
          </a:prstGeom>
          <a:solidFill>
            <a:srgbClr val="2C2C2C"/>
          </a:solidFill>
          <a:ln>
            <a:noFill/>
          </a:ln>
        </p:spPr>
        <p:txBody>
          <a:bodyPr spcFirstLastPara="1" wrap="square" lIns="0" tIns="0" rIns="0" bIns="0" anchor="ctr" anchorCtr="0">
            <a:noAutofit/>
          </a:bodyPr>
          <a:lstStyle/>
          <a:p>
            <a:pPr algn="ctr" defTabSz="914377">
              <a:lnSpc>
                <a:spcPct val="90000"/>
              </a:lnSpc>
              <a:buClr>
                <a:srgbClr val="E0301E"/>
              </a:buClr>
              <a:buSzPts val="300"/>
              <a:defRPr/>
            </a:pPr>
            <a:r>
              <a:rPr lang="en" sz="1200" b="1">
                <a:solidFill>
                  <a:srgbClr val="EFEFEF"/>
                </a:solidFill>
                <a:latin typeface="Helvetica Neue"/>
                <a:ea typeface="Helvetica Neue"/>
                <a:cs typeface="Helvetica Neue"/>
                <a:sym typeface="Helvetica Neue"/>
              </a:rPr>
              <a:t>Innovative solutions</a:t>
            </a:r>
            <a:endParaRPr sz="1200" b="1">
              <a:solidFill>
                <a:srgbClr val="EFEFEF"/>
              </a:solidFill>
              <a:latin typeface="Helvetica Neue"/>
              <a:ea typeface="Helvetica Neue"/>
              <a:cs typeface="Helvetica Neue"/>
              <a:sym typeface="Helvetica Neue"/>
            </a:endParaRPr>
          </a:p>
        </p:txBody>
      </p:sp>
      <p:cxnSp>
        <p:nvCxnSpPr>
          <p:cNvPr id="14" name="Google Shape;3781;p442">
            <a:extLst>
              <a:ext uri="{FF2B5EF4-FFF2-40B4-BE49-F238E27FC236}">
                <a16:creationId xmlns:a16="http://schemas.microsoft.com/office/drawing/2014/main" id="{51D95AED-B6AB-4901-89E0-2192F8D88284}"/>
              </a:ext>
            </a:extLst>
          </p:cNvPr>
          <p:cNvCxnSpPr/>
          <p:nvPr/>
        </p:nvCxnSpPr>
        <p:spPr>
          <a:xfrm>
            <a:off x="6481513" y="3075635"/>
            <a:ext cx="2070800" cy="704400"/>
          </a:xfrm>
          <a:prstGeom prst="straightConnector1">
            <a:avLst/>
          </a:prstGeom>
          <a:noFill/>
          <a:ln w="9525" cap="flat" cmpd="sng">
            <a:solidFill>
              <a:srgbClr val="E0301E"/>
            </a:solidFill>
            <a:prstDash val="solid"/>
            <a:round/>
            <a:headEnd type="none" w="sm" len="sm"/>
            <a:tailEnd type="none" w="sm" len="sm"/>
          </a:ln>
        </p:spPr>
      </p:cxnSp>
      <p:cxnSp>
        <p:nvCxnSpPr>
          <p:cNvPr id="16" name="Google Shape;3782;p442">
            <a:extLst>
              <a:ext uri="{FF2B5EF4-FFF2-40B4-BE49-F238E27FC236}">
                <a16:creationId xmlns:a16="http://schemas.microsoft.com/office/drawing/2014/main" id="{DA6CC2D1-26DD-4DBD-8F83-96D67406D552}"/>
              </a:ext>
            </a:extLst>
          </p:cNvPr>
          <p:cNvCxnSpPr>
            <a:stCxn id="11" idx="0"/>
            <a:endCxn id="13" idx="0"/>
          </p:cNvCxnSpPr>
          <p:nvPr/>
        </p:nvCxnSpPr>
        <p:spPr>
          <a:xfrm>
            <a:off x="9165107" y="1022468"/>
            <a:ext cx="2400" cy="2392000"/>
          </a:xfrm>
          <a:prstGeom prst="straightConnector1">
            <a:avLst/>
          </a:prstGeom>
          <a:noFill/>
          <a:ln w="9525" cap="flat" cmpd="sng">
            <a:solidFill>
              <a:srgbClr val="E0301E"/>
            </a:solidFill>
            <a:prstDash val="solid"/>
            <a:round/>
            <a:headEnd type="none" w="sm" len="sm"/>
            <a:tailEnd type="none" w="sm" len="sm"/>
          </a:ln>
        </p:spPr>
      </p:cxnSp>
      <p:cxnSp>
        <p:nvCxnSpPr>
          <p:cNvPr id="17" name="Google Shape;3783;p442">
            <a:extLst>
              <a:ext uri="{FF2B5EF4-FFF2-40B4-BE49-F238E27FC236}">
                <a16:creationId xmlns:a16="http://schemas.microsoft.com/office/drawing/2014/main" id="{4C14F79C-D47E-4814-A2CA-59F82E8A685B}"/>
              </a:ext>
            </a:extLst>
          </p:cNvPr>
          <p:cNvCxnSpPr>
            <a:stCxn id="11" idx="5"/>
          </p:cNvCxnSpPr>
          <p:nvPr/>
        </p:nvCxnSpPr>
        <p:spPr>
          <a:xfrm flipH="1">
            <a:off x="9799101" y="3075607"/>
            <a:ext cx="2049600" cy="748000"/>
          </a:xfrm>
          <a:prstGeom prst="straightConnector1">
            <a:avLst/>
          </a:prstGeom>
          <a:noFill/>
          <a:ln w="9525" cap="flat" cmpd="sng">
            <a:solidFill>
              <a:srgbClr val="E0301E"/>
            </a:solidFill>
            <a:prstDash val="solid"/>
            <a:round/>
            <a:headEnd type="none" w="sm" len="sm"/>
            <a:tailEnd type="none" w="sm" len="sm"/>
          </a:ln>
        </p:spPr>
      </p:cxnSp>
      <p:cxnSp>
        <p:nvCxnSpPr>
          <p:cNvPr id="18" name="Google Shape;3784;p442">
            <a:extLst>
              <a:ext uri="{FF2B5EF4-FFF2-40B4-BE49-F238E27FC236}">
                <a16:creationId xmlns:a16="http://schemas.microsoft.com/office/drawing/2014/main" id="{A59FE33F-57C7-4011-BFFD-1E8356E1A3A0}"/>
              </a:ext>
            </a:extLst>
          </p:cNvPr>
          <p:cNvCxnSpPr>
            <a:stCxn id="13" idx="3"/>
            <a:endCxn id="11" idx="2"/>
          </p:cNvCxnSpPr>
          <p:nvPr/>
        </p:nvCxnSpPr>
        <p:spPr>
          <a:xfrm flipH="1">
            <a:off x="7506672" y="4543013"/>
            <a:ext cx="1183200" cy="1854800"/>
          </a:xfrm>
          <a:prstGeom prst="straightConnector1">
            <a:avLst/>
          </a:prstGeom>
          <a:noFill/>
          <a:ln w="9525" cap="flat" cmpd="sng">
            <a:solidFill>
              <a:srgbClr val="E0301E"/>
            </a:solidFill>
            <a:prstDash val="solid"/>
            <a:round/>
            <a:headEnd type="none" w="sm" len="sm"/>
            <a:tailEnd type="none" w="sm" len="sm"/>
          </a:ln>
        </p:spPr>
      </p:cxnSp>
      <p:cxnSp>
        <p:nvCxnSpPr>
          <p:cNvPr id="19" name="Google Shape;3785;p442">
            <a:extLst>
              <a:ext uri="{FF2B5EF4-FFF2-40B4-BE49-F238E27FC236}">
                <a16:creationId xmlns:a16="http://schemas.microsoft.com/office/drawing/2014/main" id="{DBAA5FA4-D959-4ED9-9E50-0CAB4C96A2ED}"/>
              </a:ext>
            </a:extLst>
          </p:cNvPr>
          <p:cNvCxnSpPr>
            <a:stCxn id="13" idx="5"/>
            <a:endCxn id="11" idx="4"/>
          </p:cNvCxnSpPr>
          <p:nvPr/>
        </p:nvCxnSpPr>
        <p:spPr>
          <a:xfrm>
            <a:off x="9645315" y="4543013"/>
            <a:ext cx="1178400" cy="1854800"/>
          </a:xfrm>
          <a:prstGeom prst="straightConnector1">
            <a:avLst/>
          </a:prstGeom>
          <a:noFill/>
          <a:ln w="9525" cap="flat" cmpd="sng">
            <a:solidFill>
              <a:srgbClr val="E0301E"/>
            </a:solidFill>
            <a:prstDash val="solid"/>
            <a:round/>
            <a:headEnd type="none" w="sm" len="sm"/>
            <a:tailEnd type="none" w="sm" len="sm"/>
          </a:ln>
        </p:spPr>
      </p:cxnSp>
      <p:sp>
        <p:nvSpPr>
          <p:cNvPr id="21" name="Google Shape;3786;p442">
            <a:extLst>
              <a:ext uri="{FF2B5EF4-FFF2-40B4-BE49-F238E27FC236}">
                <a16:creationId xmlns:a16="http://schemas.microsoft.com/office/drawing/2014/main" id="{5BC1E7EF-F561-4CF7-8726-C90CDCDD8EA0}"/>
              </a:ext>
            </a:extLst>
          </p:cNvPr>
          <p:cNvSpPr txBox="1"/>
          <p:nvPr/>
        </p:nvSpPr>
        <p:spPr>
          <a:xfrm>
            <a:off x="8426053" y="1771208"/>
            <a:ext cx="740400" cy="281600"/>
          </a:xfrm>
          <a:prstGeom prst="rect">
            <a:avLst/>
          </a:prstGeom>
          <a:noFill/>
          <a:ln>
            <a:noFill/>
          </a:ln>
        </p:spPr>
        <p:txBody>
          <a:bodyPr spcFirstLastPara="1" wrap="square" lIns="0" tIns="0" rIns="0" bIns="0" anchor="t" anchorCtr="0">
            <a:noAutofit/>
          </a:bodyPr>
          <a:lstStyle/>
          <a:p>
            <a:pPr algn="ctr" defTabSz="914377">
              <a:buClr>
                <a:srgbClr val="7C7C7B"/>
              </a:buClr>
              <a:buSzPts val="200"/>
              <a:defRPr/>
            </a:pPr>
            <a:r>
              <a:rPr lang="en" sz="933">
                <a:solidFill>
                  <a:srgbClr val="FFFFFF"/>
                </a:solidFill>
                <a:latin typeface="Helvetica Neue"/>
                <a:ea typeface="Helvetica Neue"/>
                <a:cs typeface="Helvetica Neue"/>
                <a:sym typeface="Helvetica Neue"/>
              </a:rPr>
              <a:t>EmTech Upskill Sessions</a:t>
            </a:r>
            <a:endParaRPr sz="933">
              <a:solidFill>
                <a:srgbClr val="FFFFFF"/>
              </a:solidFill>
              <a:latin typeface="Helvetica Neue"/>
              <a:ea typeface="Helvetica Neue"/>
              <a:cs typeface="Helvetica Neue"/>
              <a:sym typeface="Helvetica Neue"/>
            </a:endParaRPr>
          </a:p>
          <a:p>
            <a:pPr algn="ctr" defTabSz="914377">
              <a:buClr>
                <a:srgbClr val="7C7C7B"/>
              </a:buClr>
              <a:buSzPts val="200"/>
              <a:defRPr/>
            </a:pPr>
            <a:endParaRPr sz="933">
              <a:solidFill>
                <a:srgbClr val="FFFFFF"/>
              </a:solidFill>
              <a:latin typeface="Helvetica Neue"/>
              <a:ea typeface="Helvetica Neue"/>
              <a:cs typeface="Helvetica Neue"/>
              <a:sym typeface="Helvetica Neue"/>
            </a:endParaRPr>
          </a:p>
          <a:p>
            <a:pPr algn="ctr" defTabSz="914377">
              <a:buClr>
                <a:srgbClr val="7C7C7B"/>
              </a:buClr>
              <a:buSzPts val="200"/>
              <a:defRPr/>
            </a:pPr>
            <a:endParaRPr sz="933">
              <a:solidFill>
                <a:srgbClr val="FFFFFF"/>
              </a:solidFill>
              <a:latin typeface="Helvetica Neue"/>
              <a:ea typeface="Helvetica Neue"/>
              <a:cs typeface="Helvetica Neue"/>
              <a:sym typeface="Helvetica Neue"/>
            </a:endParaRPr>
          </a:p>
        </p:txBody>
      </p:sp>
      <p:sp>
        <p:nvSpPr>
          <p:cNvPr id="22" name="Google Shape;3787;p442">
            <a:extLst>
              <a:ext uri="{FF2B5EF4-FFF2-40B4-BE49-F238E27FC236}">
                <a16:creationId xmlns:a16="http://schemas.microsoft.com/office/drawing/2014/main" id="{34B5700C-7C76-4B62-84F1-E21C38E4C3BC}"/>
              </a:ext>
            </a:extLst>
          </p:cNvPr>
          <p:cNvSpPr txBox="1"/>
          <p:nvPr/>
        </p:nvSpPr>
        <p:spPr>
          <a:xfrm>
            <a:off x="7612235" y="2288868"/>
            <a:ext cx="821200" cy="255600"/>
          </a:xfrm>
          <a:prstGeom prst="rect">
            <a:avLst/>
          </a:prstGeom>
          <a:noFill/>
          <a:ln>
            <a:noFill/>
          </a:ln>
        </p:spPr>
        <p:txBody>
          <a:bodyPr spcFirstLastPara="1" wrap="square" lIns="0" tIns="0" rIns="0" bIns="0" anchor="t" anchorCtr="0">
            <a:noAutofit/>
          </a:bodyPr>
          <a:lstStyle/>
          <a:p>
            <a:pPr algn="ctr" defTabSz="914377">
              <a:buClr>
                <a:srgbClr val="7C7C7B"/>
              </a:buClr>
              <a:buSzPts val="200"/>
              <a:defRPr/>
            </a:pPr>
            <a:r>
              <a:rPr lang="en" sz="933">
                <a:solidFill>
                  <a:srgbClr val="FFFFFF"/>
                </a:solidFill>
                <a:latin typeface="Helvetica Neue"/>
                <a:ea typeface="Helvetica Neue"/>
                <a:cs typeface="Helvetica Neue"/>
                <a:sym typeface="Helvetica Neue"/>
              </a:rPr>
              <a:t>ETRx Benchmarking</a:t>
            </a:r>
            <a:endParaRPr sz="933">
              <a:solidFill>
                <a:srgbClr val="FFFFFF"/>
              </a:solidFill>
              <a:latin typeface="Helvetica Neue"/>
              <a:ea typeface="Helvetica Neue"/>
              <a:cs typeface="Helvetica Neue"/>
              <a:sym typeface="Helvetica Neue"/>
            </a:endParaRPr>
          </a:p>
        </p:txBody>
      </p:sp>
      <p:sp>
        <p:nvSpPr>
          <p:cNvPr id="25" name="Google Shape;3788;p442">
            <a:extLst>
              <a:ext uri="{FF2B5EF4-FFF2-40B4-BE49-F238E27FC236}">
                <a16:creationId xmlns:a16="http://schemas.microsoft.com/office/drawing/2014/main" id="{6A66C149-9118-470D-8C59-8971D716C111}"/>
              </a:ext>
            </a:extLst>
          </p:cNvPr>
          <p:cNvSpPr txBox="1"/>
          <p:nvPr/>
        </p:nvSpPr>
        <p:spPr>
          <a:xfrm>
            <a:off x="6844444" y="2769419"/>
            <a:ext cx="821600" cy="382400"/>
          </a:xfrm>
          <a:prstGeom prst="rect">
            <a:avLst/>
          </a:prstGeom>
          <a:noFill/>
          <a:ln>
            <a:noFill/>
          </a:ln>
        </p:spPr>
        <p:txBody>
          <a:bodyPr spcFirstLastPara="1" wrap="square" lIns="0" tIns="0" rIns="0" bIns="0" anchor="t" anchorCtr="0">
            <a:noAutofit/>
          </a:bodyPr>
          <a:lstStyle/>
          <a:p>
            <a:pPr algn="ctr" defTabSz="914377">
              <a:buClr>
                <a:srgbClr val="7C7C7B"/>
              </a:buClr>
              <a:buSzPts val="200"/>
              <a:defRPr/>
            </a:pPr>
            <a:r>
              <a:rPr lang="en" sz="933">
                <a:solidFill>
                  <a:srgbClr val="FFFFFF"/>
                </a:solidFill>
                <a:latin typeface="Helvetica Neue"/>
                <a:ea typeface="Helvetica Neue"/>
                <a:cs typeface="Helvetica Neue"/>
                <a:sym typeface="Helvetica Neue"/>
              </a:rPr>
              <a:t>Market Assessments</a:t>
            </a:r>
            <a:endParaRPr sz="933">
              <a:solidFill>
                <a:srgbClr val="FFFFFF"/>
              </a:solidFill>
              <a:latin typeface="Helvetica Neue"/>
              <a:ea typeface="Helvetica Neue"/>
              <a:cs typeface="Helvetica Neue"/>
              <a:sym typeface="Helvetica Neue"/>
            </a:endParaRPr>
          </a:p>
          <a:p>
            <a:pPr defTabSz="914377">
              <a:buClr>
                <a:srgbClr val="7C7C7B"/>
              </a:buClr>
              <a:buSzPts val="200"/>
              <a:defRPr/>
            </a:pPr>
            <a:endParaRPr sz="933">
              <a:solidFill>
                <a:srgbClr val="FFFFFF"/>
              </a:solidFill>
              <a:latin typeface="Helvetica Neue"/>
              <a:ea typeface="Helvetica Neue"/>
              <a:cs typeface="Helvetica Neue"/>
              <a:sym typeface="Helvetica Neue"/>
            </a:endParaRPr>
          </a:p>
        </p:txBody>
      </p:sp>
      <p:cxnSp>
        <p:nvCxnSpPr>
          <p:cNvPr id="26" name="Google Shape;3789;p442">
            <a:extLst>
              <a:ext uri="{FF2B5EF4-FFF2-40B4-BE49-F238E27FC236}">
                <a16:creationId xmlns:a16="http://schemas.microsoft.com/office/drawing/2014/main" id="{A6CC987C-328F-4532-8CE5-5DE879D6CFF4}"/>
              </a:ext>
            </a:extLst>
          </p:cNvPr>
          <p:cNvCxnSpPr/>
          <p:nvPr/>
        </p:nvCxnSpPr>
        <p:spPr>
          <a:xfrm>
            <a:off x="8186431" y="2035133"/>
            <a:ext cx="365600" cy="366400"/>
          </a:xfrm>
          <a:prstGeom prst="straightConnector1">
            <a:avLst/>
          </a:prstGeom>
          <a:noFill/>
          <a:ln w="9525" cap="flat" cmpd="sng">
            <a:solidFill>
              <a:srgbClr val="EFEFEF"/>
            </a:solidFill>
            <a:prstDash val="dash"/>
            <a:round/>
            <a:headEnd type="none" w="sm" len="sm"/>
            <a:tailEnd type="none" w="sm" len="sm"/>
          </a:ln>
        </p:spPr>
      </p:cxnSp>
      <p:cxnSp>
        <p:nvCxnSpPr>
          <p:cNvPr id="27" name="Google Shape;3790;p442">
            <a:extLst>
              <a:ext uri="{FF2B5EF4-FFF2-40B4-BE49-F238E27FC236}">
                <a16:creationId xmlns:a16="http://schemas.microsoft.com/office/drawing/2014/main" id="{E717B6A5-4E21-4D71-B408-2339D3C1902D}"/>
              </a:ext>
            </a:extLst>
          </p:cNvPr>
          <p:cNvCxnSpPr/>
          <p:nvPr/>
        </p:nvCxnSpPr>
        <p:spPr>
          <a:xfrm>
            <a:off x="7490688" y="2532843"/>
            <a:ext cx="365600" cy="366400"/>
          </a:xfrm>
          <a:prstGeom prst="straightConnector1">
            <a:avLst/>
          </a:prstGeom>
          <a:noFill/>
          <a:ln w="9525" cap="flat" cmpd="sng">
            <a:solidFill>
              <a:srgbClr val="EFEFEF"/>
            </a:solidFill>
            <a:prstDash val="dash"/>
            <a:round/>
            <a:headEnd type="none" w="sm" len="sm"/>
            <a:tailEnd type="none" w="sm" len="sm"/>
          </a:ln>
        </p:spPr>
      </p:cxnSp>
      <p:sp>
        <p:nvSpPr>
          <p:cNvPr id="28" name="Google Shape;3791;p442">
            <a:extLst>
              <a:ext uri="{FF2B5EF4-FFF2-40B4-BE49-F238E27FC236}">
                <a16:creationId xmlns:a16="http://schemas.microsoft.com/office/drawing/2014/main" id="{D27494A6-FD80-41C1-8182-89E68F389610}"/>
              </a:ext>
            </a:extLst>
          </p:cNvPr>
          <p:cNvSpPr txBox="1"/>
          <p:nvPr/>
        </p:nvSpPr>
        <p:spPr>
          <a:xfrm>
            <a:off x="9718148" y="5872373"/>
            <a:ext cx="740400" cy="2816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Hackathon</a:t>
            </a:r>
            <a:endParaRPr sz="933">
              <a:solidFill>
                <a:srgbClr val="FFFFFF"/>
              </a:solidFill>
              <a:latin typeface="Helvetica Neue"/>
              <a:ea typeface="Helvetica Neue"/>
              <a:cs typeface="Helvetica Neue"/>
              <a:sym typeface="Helvetica Neue"/>
            </a:endParaRPr>
          </a:p>
          <a:p>
            <a:pPr algn="ctr" defTabSz="914377">
              <a:buClr>
                <a:srgbClr val="7C7C7B"/>
              </a:buClr>
              <a:buSzPts val="200"/>
              <a:defRPr/>
            </a:pPr>
            <a:endParaRPr sz="933">
              <a:solidFill>
                <a:srgbClr val="FFFFFF"/>
              </a:solidFill>
              <a:latin typeface="Helvetica Neue"/>
              <a:ea typeface="Helvetica Neue"/>
              <a:cs typeface="Helvetica Neue"/>
              <a:sym typeface="Helvetica Neue"/>
            </a:endParaRPr>
          </a:p>
          <a:p>
            <a:pPr algn="ctr" defTabSz="914377">
              <a:buClr>
                <a:srgbClr val="7C7C7B"/>
              </a:buClr>
              <a:buSzPts val="200"/>
              <a:defRPr/>
            </a:pPr>
            <a:endParaRPr sz="933">
              <a:solidFill>
                <a:srgbClr val="FFFFFF"/>
              </a:solidFill>
              <a:latin typeface="Helvetica Neue"/>
              <a:ea typeface="Helvetica Neue"/>
              <a:cs typeface="Helvetica Neue"/>
              <a:sym typeface="Helvetica Neue"/>
            </a:endParaRPr>
          </a:p>
        </p:txBody>
      </p:sp>
      <p:sp>
        <p:nvSpPr>
          <p:cNvPr id="29" name="Google Shape;3792;p442">
            <a:extLst>
              <a:ext uri="{FF2B5EF4-FFF2-40B4-BE49-F238E27FC236}">
                <a16:creationId xmlns:a16="http://schemas.microsoft.com/office/drawing/2014/main" id="{93167331-7146-45EE-9878-7ADF7C0F1FAA}"/>
              </a:ext>
            </a:extLst>
          </p:cNvPr>
          <p:cNvSpPr txBox="1"/>
          <p:nvPr/>
        </p:nvSpPr>
        <p:spPr>
          <a:xfrm>
            <a:off x="8804924" y="5872373"/>
            <a:ext cx="740400" cy="2556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Rapid Prototyping</a:t>
            </a:r>
            <a:endParaRPr sz="933">
              <a:solidFill>
                <a:srgbClr val="FFFFFF"/>
              </a:solidFill>
              <a:latin typeface="Helvetica Neue"/>
              <a:ea typeface="Helvetica Neue"/>
              <a:cs typeface="Helvetica Neue"/>
              <a:sym typeface="Helvetica Neue"/>
            </a:endParaRPr>
          </a:p>
          <a:p>
            <a:pPr defTabSz="914377">
              <a:buClr>
                <a:srgbClr val="7C7C7B"/>
              </a:buClr>
              <a:buSzPts val="200"/>
              <a:defRPr/>
            </a:pPr>
            <a:endParaRPr sz="933">
              <a:solidFill>
                <a:srgbClr val="FFFFFF"/>
              </a:solidFill>
              <a:latin typeface="Helvetica Neue"/>
              <a:ea typeface="Helvetica Neue"/>
              <a:cs typeface="Helvetica Neue"/>
              <a:sym typeface="Helvetica Neue"/>
            </a:endParaRPr>
          </a:p>
        </p:txBody>
      </p:sp>
      <p:sp>
        <p:nvSpPr>
          <p:cNvPr id="30" name="Google Shape;3793;p442">
            <a:extLst>
              <a:ext uri="{FF2B5EF4-FFF2-40B4-BE49-F238E27FC236}">
                <a16:creationId xmlns:a16="http://schemas.microsoft.com/office/drawing/2014/main" id="{51C16637-3249-4B6B-9FAE-241E36FE8046}"/>
              </a:ext>
            </a:extLst>
          </p:cNvPr>
          <p:cNvSpPr txBox="1"/>
          <p:nvPr/>
        </p:nvSpPr>
        <p:spPr>
          <a:xfrm>
            <a:off x="7838364" y="5872373"/>
            <a:ext cx="821600" cy="3824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Co-Build</a:t>
            </a:r>
            <a:endParaRPr sz="933">
              <a:solidFill>
                <a:srgbClr val="FFFFFF"/>
              </a:solidFill>
              <a:latin typeface="Helvetica Neue"/>
              <a:ea typeface="Helvetica Neue"/>
              <a:cs typeface="Helvetica Neue"/>
              <a:sym typeface="Helvetica Neue"/>
            </a:endParaRPr>
          </a:p>
        </p:txBody>
      </p:sp>
      <p:cxnSp>
        <p:nvCxnSpPr>
          <p:cNvPr id="31" name="Google Shape;3794;p442">
            <a:extLst>
              <a:ext uri="{FF2B5EF4-FFF2-40B4-BE49-F238E27FC236}">
                <a16:creationId xmlns:a16="http://schemas.microsoft.com/office/drawing/2014/main" id="{1F0854E3-B419-4398-8C86-A4DF3A3BE3C6}"/>
              </a:ext>
            </a:extLst>
          </p:cNvPr>
          <p:cNvCxnSpPr/>
          <p:nvPr/>
        </p:nvCxnSpPr>
        <p:spPr>
          <a:xfrm rot="2811714">
            <a:off x="9450464" y="5851779"/>
            <a:ext cx="365625" cy="365900"/>
          </a:xfrm>
          <a:prstGeom prst="straightConnector1">
            <a:avLst/>
          </a:prstGeom>
          <a:noFill/>
          <a:ln w="9525" cap="flat" cmpd="sng">
            <a:solidFill>
              <a:srgbClr val="EFEFEF"/>
            </a:solidFill>
            <a:prstDash val="dash"/>
            <a:round/>
            <a:headEnd type="none" w="sm" len="sm"/>
            <a:tailEnd type="none" w="sm" len="sm"/>
          </a:ln>
        </p:spPr>
      </p:cxnSp>
      <p:cxnSp>
        <p:nvCxnSpPr>
          <p:cNvPr id="32" name="Google Shape;3795;p442">
            <a:extLst>
              <a:ext uri="{FF2B5EF4-FFF2-40B4-BE49-F238E27FC236}">
                <a16:creationId xmlns:a16="http://schemas.microsoft.com/office/drawing/2014/main" id="{83D56609-E3C5-4C8C-9513-9048DD85AA69}"/>
              </a:ext>
            </a:extLst>
          </p:cNvPr>
          <p:cNvCxnSpPr/>
          <p:nvPr/>
        </p:nvCxnSpPr>
        <p:spPr>
          <a:xfrm rot="2811714">
            <a:off x="8512668" y="5882958"/>
            <a:ext cx="365625" cy="365900"/>
          </a:xfrm>
          <a:prstGeom prst="straightConnector1">
            <a:avLst/>
          </a:prstGeom>
          <a:noFill/>
          <a:ln w="9525" cap="flat" cmpd="sng">
            <a:solidFill>
              <a:srgbClr val="EFEFEF"/>
            </a:solidFill>
            <a:prstDash val="dash"/>
            <a:round/>
            <a:headEnd type="none" w="sm" len="sm"/>
            <a:tailEnd type="none" w="sm" len="sm"/>
          </a:ln>
        </p:spPr>
      </p:cxnSp>
      <p:sp>
        <p:nvSpPr>
          <p:cNvPr id="33" name="Google Shape;3796;p442">
            <a:extLst>
              <a:ext uri="{FF2B5EF4-FFF2-40B4-BE49-F238E27FC236}">
                <a16:creationId xmlns:a16="http://schemas.microsoft.com/office/drawing/2014/main" id="{973665CE-7F0E-400B-90FA-5E2997744395}"/>
              </a:ext>
            </a:extLst>
          </p:cNvPr>
          <p:cNvSpPr txBox="1"/>
          <p:nvPr/>
        </p:nvSpPr>
        <p:spPr>
          <a:xfrm rot="-2459742" flipH="1">
            <a:off x="7821276" y="3096086"/>
            <a:ext cx="1235361" cy="219231"/>
          </a:xfrm>
          <a:prstGeom prst="rect">
            <a:avLst/>
          </a:prstGeom>
          <a:noFill/>
          <a:ln>
            <a:noFill/>
          </a:ln>
        </p:spPr>
        <p:txBody>
          <a:bodyPr spcFirstLastPara="1" wrap="square" lIns="0" tIns="0" rIns="0" bIns="0" anchor="t" anchorCtr="0">
            <a:noAutofit/>
          </a:bodyPr>
          <a:lstStyle/>
          <a:p>
            <a:pPr algn="ctr" defTabSz="914377">
              <a:buClr>
                <a:srgbClr val="000000"/>
              </a:buClr>
              <a:buSzPts val="300"/>
              <a:defRPr/>
            </a:pPr>
            <a:r>
              <a:rPr lang="en" sz="1600" b="1">
                <a:solidFill>
                  <a:srgbClr val="E0301E"/>
                </a:solidFill>
                <a:latin typeface="Helvetica Neue"/>
                <a:ea typeface="Helvetica Neue"/>
                <a:cs typeface="Helvetica Neue"/>
                <a:sym typeface="Helvetica Neue"/>
              </a:rPr>
              <a:t>Learn it</a:t>
            </a:r>
            <a:endParaRPr sz="1600" b="1">
              <a:solidFill>
                <a:srgbClr val="E0301E"/>
              </a:solidFill>
              <a:latin typeface="Helvetica Neue"/>
              <a:ea typeface="Helvetica Neue"/>
              <a:cs typeface="Helvetica Neue"/>
              <a:sym typeface="Helvetica Neue"/>
            </a:endParaRPr>
          </a:p>
        </p:txBody>
      </p:sp>
      <p:sp>
        <p:nvSpPr>
          <p:cNvPr id="34" name="Google Shape;3797;p442">
            <a:extLst>
              <a:ext uri="{FF2B5EF4-FFF2-40B4-BE49-F238E27FC236}">
                <a16:creationId xmlns:a16="http://schemas.microsoft.com/office/drawing/2014/main" id="{9E8082C9-25FB-436C-BA15-4FD9FCDF730B}"/>
              </a:ext>
            </a:extLst>
          </p:cNvPr>
          <p:cNvSpPr txBox="1"/>
          <p:nvPr/>
        </p:nvSpPr>
        <p:spPr>
          <a:xfrm rot="2038693" flipH="1">
            <a:off x="9167868" y="3095641"/>
            <a:ext cx="1235333" cy="218999"/>
          </a:xfrm>
          <a:prstGeom prst="rect">
            <a:avLst/>
          </a:prstGeom>
          <a:noFill/>
          <a:ln>
            <a:noFill/>
          </a:ln>
        </p:spPr>
        <p:txBody>
          <a:bodyPr spcFirstLastPara="1" wrap="square" lIns="0" tIns="0" rIns="0" bIns="0" anchor="t" anchorCtr="0">
            <a:noAutofit/>
          </a:bodyPr>
          <a:lstStyle/>
          <a:p>
            <a:pPr algn="ctr" defTabSz="914377">
              <a:buClr>
                <a:srgbClr val="000000"/>
              </a:buClr>
              <a:buSzPts val="300"/>
              <a:defRPr/>
            </a:pPr>
            <a:r>
              <a:rPr lang="en" sz="1600" b="1">
                <a:solidFill>
                  <a:srgbClr val="E0301E"/>
                </a:solidFill>
                <a:latin typeface="Helvetica Neue"/>
                <a:ea typeface="Helvetica Neue"/>
                <a:cs typeface="Helvetica Neue"/>
                <a:sym typeface="Helvetica Neue"/>
              </a:rPr>
              <a:t>Ideate on it</a:t>
            </a:r>
            <a:endParaRPr sz="1600" b="1">
              <a:solidFill>
                <a:srgbClr val="E0301E"/>
              </a:solidFill>
              <a:latin typeface="Helvetica Neue"/>
              <a:ea typeface="Helvetica Neue"/>
              <a:cs typeface="Helvetica Neue"/>
              <a:sym typeface="Helvetica Neue"/>
            </a:endParaRPr>
          </a:p>
        </p:txBody>
      </p:sp>
      <p:sp>
        <p:nvSpPr>
          <p:cNvPr id="35" name="Google Shape;3798;p442">
            <a:extLst>
              <a:ext uri="{FF2B5EF4-FFF2-40B4-BE49-F238E27FC236}">
                <a16:creationId xmlns:a16="http://schemas.microsoft.com/office/drawing/2014/main" id="{A2A4B9CA-ECFB-4243-AC31-397F3AB80F05}"/>
              </a:ext>
            </a:extLst>
          </p:cNvPr>
          <p:cNvSpPr txBox="1"/>
          <p:nvPr/>
        </p:nvSpPr>
        <p:spPr>
          <a:xfrm rot="-4408938" flipH="1">
            <a:off x="9510779" y="4218844"/>
            <a:ext cx="1402687" cy="218961"/>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1600" b="1">
                <a:solidFill>
                  <a:srgbClr val="E0301E"/>
                </a:solidFill>
                <a:latin typeface="Helvetica Neue"/>
                <a:ea typeface="Helvetica Neue"/>
                <a:cs typeface="Helvetica Neue"/>
                <a:sym typeface="Helvetica Neue"/>
              </a:rPr>
              <a:t>Invest in it</a:t>
            </a:r>
            <a:endParaRPr sz="1600" b="1">
              <a:solidFill>
                <a:srgbClr val="E0301E"/>
              </a:solidFill>
              <a:latin typeface="Helvetica Neue"/>
              <a:ea typeface="Helvetica Neue"/>
              <a:cs typeface="Helvetica Neue"/>
              <a:sym typeface="Helvetica Neue"/>
            </a:endParaRPr>
          </a:p>
        </p:txBody>
      </p:sp>
      <p:sp>
        <p:nvSpPr>
          <p:cNvPr id="36" name="Google Shape;3799;p442">
            <a:extLst>
              <a:ext uri="{FF2B5EF4-FFF2-40B4-BE49-F238E27FC236}">
                <a16:creationId xmlns:a16="http://schemas.microsoft.com/office/drawing/2014/main" id="{AB159539-1B92-48DB-9291-876268511B01}"/>
              </a:ext>
            </a:extLst>
          </p:cNvPr>
          <p:cNvSpPr txBox="1"/>
          <p:nvPr/>
        </p:nvSpPr>
        <p:spPr>
          <a:xfrm rot="3927" flipH="1">
            <a:off x="8418421" y="5015089"/>
            <a:ext cx="1400801" cy="219200"/>
          </a:xfrm>
          <a:prstGeom prst="rect">
            <a:avLst/>
          </a:prstGeom>
          <a:noFill/>
          <a:ln>
            <a:noFill/>
          </a:ln>
        </p:spPr>
        <p:txBody>
          <a:bodyPr spcFirstLastPara="1" wrap="square" lIns="0" tIns="0" rIns="0" bIns="0" anchor="t" anchorCtr="0">
            <a:noAutofit/>
          </a:bodyPr>
          <a:lstStyle/>
          <a:p>
            <a:pPr algn="ctr" defTabSz="914377">
              <a:buClr>
                <a:srgbClr val="000000"/>
              </a:buClr>
              <a:buSzPts val="300"/>
              <a:defRPr/>
            </a:pPr>
            <a:r>
              <a:rPr lang="en" sz="1600" b="1">
                <a:solidFill>
                  <a:srgbClr val="E0301E"/>
                </a:solidFill>
                <a:latin typeface="Helvetica Neue"/>
                <a:ea typeface="Helvetica Neue"/>
                <a:cs typeface="Helvetica Neue"/>
                <a:sym typeface="Helvetica Neue"/>
              </a:rPr>
              <a:t>Make it</a:t>
            </a:r>
            <a:endParaRPr sz="1600" b="1">
              <a:solidFill>
                <a:srgbClr val="E0301E"/>
              </a:solidFill>
              <a:latin typeface="Helvetica Neue"/>
              <a:ea typeface="Helvetica Neue"/>
              <a:cs typeface="Helvetica Neue"/>
              <a:sym typeface="Helvetica Neue"/>
            </a:endParaRPr>
          </a:p>
        </p:txBody>
      </p:sp>
      <p:sp>
        <p:nvSpPr>
          <p:cNvPr id="37" name="Google Shape;3800;p442">
            <a:extLst>
              <a:ext uri="{FF2B5EF4-FFF2-40B4-BE49-F238E27FC236}">
                <a16:creationId xmlns:a16="http://schemas.microsoft.com/office/drawing/2014/main" id="{C9A9CEFC-BA67-475B-8F45-66F7AF51A438}"/>
              </a:ext>
            </a:extLst>
          </p:cNvPr>
          <p:cNvSpPr txBox="1"/>
          <p:nvPr/>
        </p:nvSpPr>
        <p:spPr>
          <a:xfrm rot="4429680" flipH="1">
            <a:off x="7423157" y="4218576"/>
            <a:ext cx="1403121" cy="219009"/>
          </a:xfrm>
          <a:prstGeom prst="rect">
            <a:avLst/>
          </a:prstGeom>
          <a:noFill/>
          <a:ln>
            <a:noFill/>
          </a:ln>
        </p:spPr>
        <p:txBody>
          <a:bodyPr spcFirstLastPara="1" wrap="square" lIns="0" tIns="0" rIns="0" bIns="0" anchor="t" anchorCtr="0">
            <a:noAutofit/>
          </a:bodyPr>
          <a:lstStyle/>
          <a:p>
            <a:pPr algn="ctr" defTabSz="914377">
              <a:buClr>
                <a:srgbClr val="000000"/>
              </a:buClr>
              <a:buSzPts val="300"/>
              <a:defRPr/>
            </a:pPr>
            <a:r>
              <a:rPr lang="en" sz="1600" b="1">
                <a:solidFill>
                  <a:srgbClr val="E0301E"/>
                </a:solidFill>
                <a:latin typeface="Helvetica Neue"/>
                <a:ea typeface="Helvetica Neue"/>
                <a:cs typeface="Helvetica Neue"/>
                <a:sym typeface="Helvetica Neue"/>
              </a:rPr>
              <a:t>Scale it</a:t>
            </a:r>
            <a:endParaRPr sz="1600" b="1">
              <a:solidFill>
                <a:srgbClr val="E0301E"/>
              </a:solidFill>
              <a:latin typeface="Helvetica Neue"/>
              <a:ea typeface="Helvetica Neue"/>
              <a:cs typeface="Helvetica Neue"/>
              <a:sym typeface="Helvetica Neue"/>
            </a:endParaRPr>
          </a:p>
        </p:txBody>
      </p:sp>
      <p:sp>
        <p:nvSpPr>
          <p:cNvPr id="38" name="Google Shape;3801;p442">
            <a:extLst>
              <a:ext uri="{FF2B5EF4-FFF2-40B4-BE49-F238E27FC236}">
                <a16:creationId xmlns:a16="http://schemas.microsoft.com/office/drawing/2014/main" id="{5F517C74-407D-45A5-84C4-D0648D806CE6}"/>
              </a:ext>
            </a:extLst>
          </p:cNvPr>
          <p:cNvSpPr txBox="1"/>
          <p:nvPr/>
        </p:nvSpPr>
        <p:spPr>
          <a:xfrm rot="-1856">
            <a:off x="10582807" y="2794941"/>
            <a:ext cx="871316" cy="271139"/>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Value Drivers/</a:t>
            </a:r>
          </a:p>
          <a:p>
            <a:pPr algn="ctr" defTabSz="914377">
              <a:buClr>
                <a:srgbClr val="000000"/>
              </a:buClr>
              <a:buSzPts val="1100"/>
              <a:defRPr/>
            </a:pPr>
            <a:r>
              <a:rPr lang="en" sz="933">
                <a:solidFill>
                  <a:srgbClr val="FFFFFF"/>
                </a:solidFill>
                <a:latin typeface="Helvetica Neue"/>
                <a:ea typeface="Helvetica Neue"/>
                <a:cs typeface="Helvetica Neue"/>
                <a:sym typeface="Helvetica Neue"/>
              </a:rPr>
              <a:t>Success Metrics</a:t>
            </a:r>
            <a:endParaRPr sz="933">
              <a:solidFill>
                <a:srgbClr val="FFFFFF"/>
              </a:solidFill>
              <a:latin typeface="Helvetica Neue"/>
              <a:ea typeface="Helvetica Neue"/>
              <a:cs typeface="Helvetica Neue"/>
              <a:sym typeface="Helvetica Neue"/>
            </a:endParaRPr>
          </a:p>
          <a:p>
            <a:pPr algn="ctr" defTabSz="914377">
              <a:buClr>
                <a:srgbClr val="7C7C7B"/>
              </a:buClr>
              <a:buSzPts val="200"/>
              <a:defRPr/>
            </a:pPr>
            <a:endParaRPr sz="933">
              <a:solidFill>
                <a:srgbClr val="FFFFFF"/>
              </a:solidFill>
              <a:latin typeface="Helvetica Neue"/>
              <a:ea typeface="Helvetica Neue"/>
              <a:cs typeface="Helvetica Neue"/>
              <a:sym typeface="Helvetica Neue"/>
            </a:endParaRPr>
          </a:p>
        </p:txBody>
      </p:sp>
      <p:sp>
        <p:nvSpPr>
          <p:cNvPr id="39" name="Google Shape;3802;p442">
            <a:extLst>
              <a:ext uri="{FF2B5EF4-FFF2-40B4-BE49-F238E27FC236}">
                <a16:creationId xmlns:a16="http://schemas.microsoft.com/office/drawing/2014/main" id="{18C13B8F-7C8B-4CC6-8157-32707B54B3CE}"/>
              </a:ext>
            </a:extLst>
          </p:cNvPr>
          <p:cNvSpPr txBox="1"/>
          <p:nvPr/>
        </p:nvSpPr>
        <p:spPr>
          <a:xfrm>
            <a:off x="9979967" y="2223615"/>
            <a:ext cx="740800" cy="2552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Solution Development</a:t>
            </a:r>
            <a:endParaRPr sz="933">
              <a:solidFill>
                <a:srgbClr val="FFFFFF"/>
              </a:solidFill>
              <a:latin typeface="Helvetica Neue"/>
              <a:ea typeface="Helvetica Neue"/>
              <a:cs typeface="Helvetica Neue"/>
              <a:sym typeface="Helvetica Neue"/>
            </a:endParaRPr>
          </a:p>
        </p:txBody>
      </p:sp>
      <p:sp>
        <p:nvSpPr>
          <p:cNvPr id="40" name="Google Shape;3803;p442">
            <a:extLst>
              <a:ext uri="{FF2B5EF4-FFF2-40B4-BE49-F238E27FC236}">
                <a16:creationId xmlns:a16="http://schemas.microsoft.com/office/drawing/2014/main" id="{447DEE3B-6E86-4982-8E31-589F2F5AA273}"/>
              </a:ext>
            </a:extLst>
          </p:cNvPr>
          <p:cNvSpPr txBox="1"/>
          <p:nvPr/>
        </p:nvSpPr>
        <p:spPr>
          <a:xfrm rot="-1674">
            <a:off x="9222777" y="1720672"/>
            <a:ext cx="821200" cy="3824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Opportunity Prioritization</a:t>
            </a:r>
            <a:endParaRPr sz="933">
              <a:solidFill>
                <a:srgbClr val="FFFFFF"/>
              </a:solidFill>
              <a:latin typeface="Helvetica Neue"/>
              <a:ea typeface="Helvetica Neue"/>
              <a:cs typeface="Helvetica Neue"/>
              <a:sym typeface="Helvetica Neue"/>
            </a:endParaRPr>
          </a:p>
        </p:txBody>
      </p:sp>
      <p:cxnSp>
        <p:nvCxnSpPr>
          <p:cNvPr id="41" name="Google Shape;3804;p442">
            <a:extLst>
              <a:ext uri="{FF2B5EF4-FFF2-40B4-BE49-F238E27FC236}">
                <a16:creationId xmlns:a16="http://schemas.microsoft.com/office/drawing/2014/main" id="{AEB0FBF9-AA4D-41BC-8D9A-5F863C25503D}"/>
              </a:ext>
            </a:extLst>
          </p:cNvPr>
          <p:cNvCxnSpPr/>
          <p:nvPr/>
        </p:nvCxnSpPr>
        <p:spPr>
          <a:xfrm rot="4978551">
            <a:off x="10479256" y="2456580"/>
            <a:ext cx="366349" cy="365952"/>
          </a:xfrm>
          <a:prstGeom prst="straightConnector1">
            <a:avLst/>
          </a:prstGeom>
          <a:noFill/>
          <a:ln w="9525" cap="flat" cmpd="sng">
            <a:solidFill>
              <a:srgbClr val="EFEFEF"/>
            </a:solidFill>
            <a:prstDash val="dash"/>
            <a:round/>
            <a:headEnd type="none" w="sm" len="sm"/>
            <a:tailEnd type="none" w="sm" len="sm"/>
          </a:ln>
        </p:spPr>
      </p:cxnSp>
      <p:cxnSp>
        <p:nvCxnSpPr>
          <p:cNvPr id="42" name="Google Shape;3805;p442">
            <a:extLst>
              <a:ext uri="{FF2B5EF4-FFF2-40B4-BE49-F238E27FC236}">
                <a16:creationId xmlns:a16="http://schemas.microsoft.com/office/drawing/2014/main" id="{CAC63F92-2B76-45B0-BAA9-1F0AC0F83DB3}"/>
              </a:ext>
            </a:extLst>
          </p:cNvPr>
          <p:cNvCxnSpPr/>
          <p:nvPr/>
        </p:nvCxnSpPr>
        <p:spPr>
          <a:xfrm rot="4978551">
            <a:off x="9819760" y="1987568"/>
            <a:ext cx="366349" cy="365952"/>
          </a:xfrm>
          <a:prstGeom prst="straightConnector1">
            <a:avLst/>
          </a:prstGeom>
          <a:noFill/>
          <a:ln w="9525" cap="flat" cmpd="sng">
            <a:solidFill>
              <a:srgbClr val="EFEFEF"/>
            </a:solidFill>
            <a:prstDash val="dash"/>
            <a:round/>
            <a:headEnd type="none" w="sm" len="sm"/>
            <a:tailEnd type="none" w="sm" len="sm"/>
          </a:ln>
        </p:spPr>
      </p:cxnSp>
      <p:sp>
        <p:nvSpPr>
          <p:cNvPr id="43" name="Google Shape;3806;p442">
            <a:extLst>
              <a:ext uri="{FF2B5EF4-FFF2-40B4-BE49-F238E27FC236}">
                <a16:creationId xmlns:a16="http://schemas.microsoft.com/office/drawing/2014/main" id="{8893607B-832E-4D9B-96D9-86690CE6BB90}"/>
              </a:ext>
            </a:extLst>
          </p:cNvPr>
          <p:cNvSpPr txBox="1"/>
          <p:nvPr/>
        </p:nvSpPr>
        <p:spPr>
          <a:xfrm>
            <a:off x="10358945" y="5200837"/>
            <a:ext cx="740400" cy="2816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Proof of Concept</a:t>
            </a:r>
            <a:endParaRPr sz="933">
              <a:solidFill>
                <a:srgbClr val="FFFFFF"/>
              </a:solidFill>
              <a:latin typeface="Helvetica Neue"/>
              <a:ea typeface="Helvetica Neue"/>
              <a:cs typeface="Helvetica Neue"/>
              <a:sym typeface="Helvetica Neue"/>
            </a:endParaRPr>
          </a:p>
          <a:p>
            <a:pPr algn="ctr" defTabSz="914377">
              <a:buClr>
                <a:srgbClr val="7C7C7B"/>
              </a:buClr>
              <a:buSzPts val="200"/>
              <a:defRPr/>
            </a:pPr>
            <a:endParaRPr sz="933">
              <a:solidFill>
                <a:srgbClr val="FFFFFF"/>
              </a:solidFill>
              <a:latin typeface="Helvetica Neue"/>
              <a:ea typeface="Helvetica Neue"/>
              <a:cs typeface="Helvetica Neue"/>
              <a:sym typeface="Helvetica Neue"/>
            </a:endParaRPr>
          </a:p>
          <a:p>
            <a:pPr algn="ctr" defTabSz="914377">
              <a:buClr>
                <a:srgbClr val="7C7C7B"/>
              </a:buClr>
              <a:buSzPts val="200"/>
              <a:defRPr/>
            </a:pPr>
            <a:endParaRPr sz="933">
              <a:solidFill>
                <a:srgbClr val="FFFFFF"/>
              </a:solidFill>
              <a:latin typeface="Helvetica Neue"/>
              <a:ea typeface="Helvetica Neue"/>
              <a:cs typeface="Helvetica Neue"/>
              <a:sym typeface="Helvetica Neue"/>
            </a:endParaRPr>
          </a:p>
        </p:txBody>
      </p:sp>
      <p:sp>
        <p:nvSpPr>
          <p:cNvPr id="44" name="Google Shape;3807;p442">
            <a:extLst>
              <a:ext uri="{FF2B5EF4-FFF2-40B4-BE49-F238E27FC236}">
                <a16:creationId xmlns:a16="http://schemas.microsoft.com/office/drawing/2014/main" id="{E9D4F242-BA24-4A9E-87D5-DA3640ECC749}"/>
              </a:ext>
            </a:extLst>
          </p:cNvPr>
          <p:cNvSpPr txBox="1"/>
          <p:nvPr/>
        </p:nvSpPr>
        <p:spPr>
          <a:xfrm>
            <a:off x="10571153" y="4376041"/>
            <a:ext cx="740400" cy="2556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Business Case</a:t>
            </a:r>
            <a:endParaRPr sz="933">
              <a:solidFill>
                <a:srgbClr val="FFFFFF"/>
              </a:solidFill>
              <a:latin typeface="Helvetica Neue"/>
              <a:ea typeface="Helvetica Neue"/>
              <a:cs typeface="Helvetica Neue"/>
              <a:sym typeface="Helvetica Neue"/>
            </a:endParaRPr>
          </a:p>
          <a:p>
            <a:pPr defTabSz="914377">
              <a:buClr>
                <a:srgbClr val="7C7C7B"/>
              </a:buClr>
              <a:buSzPts val="200"/>
              <a:defRPr/>
            </a:pPr>
            <a:endParaRPr sz="933">
              <a:solidFill>
                <a:srgbClr val="FFFFFF"/>
              </a:solidFill>
              <a:latin typeface="Helvetica Neue"/>
              <a:ea typeface="Helvetica Neue"/>
              <a:cs typeface="Helvetica Neue"/>
              <a:sym typeface="Helvetica Neue"/>
            </a:endParaRPr>
          </a:p>
        </p:txBody>
      </p:sp>
      <p:sp>
        <p:nvSpPr>
          <p:cNvPr id="45" name="Google Shape;3808;p442">
            <a:extLst>
              <a:ext uri="{FF2B5EF4-FFF2-40B4-BE49-F238E27FC236}">
                <a16:creationId xmlns:a16="http://schemas.microsoft.com/office/drawing/2014/main" id="{CA44825B-4C4C-4738-9B13-3CC9EC130031}"/>
              </a:ext>
            </a:extLst>
          </p:cNvPr>
          <p:cNvSpPr txBox="1"/>
          <p:nvPr/>
        </p:nvSpPr>
        <p:spPr>
          <a:xfrm>
            <a:off x="10720697" y="3675421"/>
            <a:ext cx="821600" cy="3824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Performance Measures</a:t>
            </a:r>
            <a:endParaRPr sz="933">
              <a:solidFill>
                <a:srgbClr val="FFFFFF"/>
              </a:solidFill>
              <a:latin typeface="Helvetica Neue"/>
              <a:ea typeface="Helvetica Neue"/>
              <a:cs typeface="Helvetica Neue"/>
              <a:sym typeface="Helvetica Neue"/>
            </a:endParaRPr>
          </a:p>
        </p:txBody>
      </p:sp>
      <p:cxnSp>
        <p:nvCxnSpPr>
          <p:cNvPr id="46" name="Google Shape;3809;p442">
            <a:extLst>
              <a:ext uri="{FF2B5EF4-FFF2-40B4-BE49-F238E27FC236}">
                <a16:creationId xmlns:a16="http://schemas.microsoft.com/office/drawing/2014/main" id="{3937A8DA-7173-4115-AE52-01E23E9070A0}"/>
              </a:ext>
            </a:extLst>
          </p:cNvPr>
          <p:cNvCxnSpPr/>
          <p:nvPr/>
        </p:nvCxnSpPr>
        <p:spPr>
          <a:xfrm rot="8628408">
            <a:off x="10948661" y="3966628"/>
            <a:ext cx="365785" cy="365872"/>
          </a:xfrm>
          <a:prstGeom prst="straightConnector1">
            <a:avLst/>
          </a:prstGeom>
          <a:noFill/>
          <a:ln w="9525" cap="flat" cmpd="sng">
            <a:solidFill>
              <a:srgbClr val="EFEFEF"/>
            </a:solidFill>
            <a:prstDash val="dash"/>
            <a:round/>
            <a:headEnd type="none" w="sm" len="sm"/>
            <a:tailEnd type="none" w="sm" len="sm"/>
          </a:ln>
        </p:spPr>
      </p:cxnSp>
      <p:cxnSp>
        <p:nvCxnSpPr>
          <p:cNvPr id="47" name="Google Shape;3810;p442">
            <a:extLst>
              <a:ext uri="{FF2B5EF4-FFF2-40B4-BE49-F238E27FC236}">
                <a16:creationId xmlns:a16="http://schemas.microsoft.com/office/drawing/2014/main" id="{70A06870-8C91-4F45-A978-490A3A45E1C5}"/>
              </a:ext>
            </a:extLst>
          </p:cNvPr>
          <p:cNvCxnSpPr/>
          <p:nvPr/>
        </p:nvCxnSpPr>
        <p:spPr>
          <a:xfrm rot="8628408">
            <a:off x="10749877" y="4762965"/>
            <a:ext cx="365785" cy="365872"/>
          </a:xfrm>
          <a:prstGeom prst="straightConnector1">
            <a:avLst/>
          </a:prstGeom>
          <a:noFill/>
          <a:ln w="9525" cap="flat" cmpd="sng">
            <a:solidFill>
              <a:srgbClr val="EFEFEF"/>
            </a:solidFill>
            <a:prstDash val="dash"/>
            <a:round/>
            <a:headEnd type="none" w="sm" len="sm"/>
            <a:tailEnd type="none" w="sm" len="sm"/>
          </a:ln>
        </p:spPr>
      </p:cxnSp>
      <p:sp>
        <p:nvSpPr>
          <p:cNvPr id="48" name="Google Shape;3811;p442">
            <a:extLst>
              <a:ext uri="{FF2B5EF4-FFF2-40B4-BE49-F238E27FC236}">
                <a16:creationId xmlns:a16="http://schemas.microsoft.com/office/drawing/2014/main" id="{A89AC48E-2D4D-4486-A147-61FA19FD5413}"/>
              </a:ext>
            </a:extLst>
          </p:cNvPr>
          <p:cNvSpPr txBox="1"/>
          <p:nvPr/>
        </p:nvSpPr>
        <p:spPr>
          <a:xfrm rot="-7425">
            <a:off x="7329945" y="5165764"/>
            <a:ext cx="740801" cy="2816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Operations/</a:t>
            </a:r>
          </a:p>
          <a:p>
            <a:pPr algn="ctr" defTabSz="914377">
              <a:buClr>
                <a:srgbClr val="000000"/>
              </a:buClr>
              <a:buSzPts val="1100"/>
              <a:defRPr/>
            </a:pPr>
            <a:r>
              <a:rPr lang="en" sz="933">
                <a:solidFill>
                  <a:srgbClr val="FFFFFF"/>
                </a:solidFill>
                <a:latin typeface="Helvetica Neue"/>
                <a:ea typeface="Helvetica Neue"/>
                <a:cs typeface="Helvetica Neue"/>
                <a:sym typeface="Helvetica Neue"/>
              </a:rPr>
              <a:t>Maintenance</a:t>
            </a:r>
            <a:endParaRPr sz="933">
              <a:solidFill>
                <a:srgbClr val="FFFFFF"/>
              </a:solidFill>
              <a:latin typeface="Helvetica Neue"/>
              <a:ea typeface="Helvetica Neue"/>
              <a:cs typeface="Helvetica Neue"/>
              <a:sym typeface="Helvetica Neue"/>
            </a:endParaRPr>
          </a:p>
        </p:txBody>
      </p:sp>
      <p:sp>
        <p:nvSpPr>
          <p:cNvPr id="49" name="Google Shape;3812;p442">
            <a:extLst>
              <a:ext uri="{FF2B5EF4-FFF2-40B4-BE49-F238E27FC236}">
                <a16:creationId xmlns:a16="http://schemas.microsoft.com/office/drawing/2014/main" id="{5FBA599C-F724-42F8-B937-D033C8B9452E}"/>
              </a:ext>
            </a:extLst>
          </p:cNvPr>
          <p:cNvSpPr txBox="1"/>
          <p:nvPr/>
        </p:nvSpPr>
        <p:spPr>
          <a:xfrm>
            <a:off x="6965689" y="4379051"/>
            <a:ext cx="740800" cy="2556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Solution Launch</a:t>
            </a:r>
            <a:endParaRPr sz="933">
              <a:solidFill>
                <a:srgbClr val="FFFFFF"/>
              </a:solidFill>
              <a:latin typeface="Helvetica Neue"/>
              <a:ea typeface="Helvetica Neue"/>
              <a:cs typeface="Helvetica Neue"/>
              <a:sym typeface="Helvetica Neue"/>
            </a:endParaRPr>
          </a:p>
        </p:txBody>
      </p:sp>
      <p:sp>
        <p:nvSpPr>
          <p:cNvPr id="50" name="Google Shape;3813;p442">
            <a:extLst>
              <a:ext uri="{FF2B5EF4-FFF2-40B4-BE49-F238E27FC236}">
                <a16:creationId xmlns:a16="http://schemas.microsoft.com/office/drawing/2014/main" id="{8FA107E3-D5DF-44E4-A8A2-FEACCFE69767}"/>
              </a:ext>
            </a:extLst>
          </p:cNvPr>
          <p:cNvSpPr txBox="1"/>
          <p:nvPr/>
        </p:nvSpPr>
        <p:spPr>
          <a:xfrm rot="-5021">
            <a:off x="6718618" y="3509396"/>
            <a:ext cx="821601" cy="382800"/>
          </a:xfrm>
          <a:prstGeom prst="rect">
            <a:avLst/>
          </a:prstGeom>
          <a:noFill/>
          <a:ln>
            <a:noFill/>
          </a:ln>
        </p:spPr>
        <p:txBody>
          <a:bodyPr spcFirstLastPara="1" wrap="square" lIns="0" tIns="0" rIns="0" bIns="0" anchor="t" anchorCtr="0">
            <a:noAutofit/>
          </a:bodyPr>
          <a:lstStyle/>
          <a:p>
            <a:pPr algn="ctr" defTabSz="914377">
              <a:buClr>
                <a:srgbClr val="000000"/>
              </a:buClr>
              <a:buSzPts val="1100"/>
              <a:defRPr/>
            </a:pPr>
            <a:r>
              <a:rPr lang="en" sz="933">
                <a:solidFill>
                  <a:srgbClr val="FFFFFF"/>
                </a:solidFill>
                <a:latin typeface="Helvetica Neue"/>
                <a:ea typeface="Helvetica Neue"/>
                <a:cs typeface="Helvetica Neue"/>
                <a:sym typeface="Helvetica Neue"/>
              </a:rPr>
              <a:t>Release Planning</a:t>
            </a:r>
            <a:endParaRPr sz="933">
              <a:solidFill>
                <a:srgbClr val="FFFFFF"/>
              </a:solidFill>
              <a:latin typeface="Helvetica Neue"/>
              <a:ea typeface="Helvetica Neue"/>
              <a:cs typeface="Helvetica Neue"/>
              <a:sym typeface="Helvetica Neue"/>
            </a:endParaRPr>
          </a:p>
          <a:p>
            <a:pPr defTabSz="914377">
              <a:buClr>
                <a:srgbClr val="7C7C7B"/>
              </a:buClr>
              <a:buSzPts val="200"/>
              <a:defRPr/>
            </a:pPr>
            <a:endParaRPr sz="933">
              <a:solidFill>
                <a:srgbClr val="FFFFFF"/>
              </a:solidFill>
              <a:latin typeface="Helvetica Neue"/>
              <a:ea typeface="Helvetica Neue"/>
              <a:cs typeface="Helvetica Neue"/>
              <a:sym typeface="Helvetica Neue"/>
            </a:endParaRPr>
          </a:p>
        </p:txBody>
      </p:sp>
      <p:cxnSp>
        <p:nvCxnSpPr>
          <p:cNvPr id="51" name="Google Shape;3814;p442">
            <a:extLst>
              <a:ext uri="{FF2B5EF4-FFF2-40B4-BE49-F238E27FC236}">
                <a16:creationId xmlns:a16="http://schemas.microsoft.com/office/drawing/2014/main" id="{8DC31316-E2D8-400C-B43B-6B29E248C5B3}"/>
              </a:ext>
            </a:extLst>
          </p:cNvPr>
          <p:cNvCxnSpPr/>
          <p:nvPr/>
        </p:nvCxnSpPr>
        <p:spPr>
          <a:xfrm rot="-3497164">
            <a:off x="7064230" y="3872048"/>
            <a:ext cx="366764" cy="366635"/>
          </a:xfrm>
          <a:prstGeom prst="straightConnector1">
            <a:avLst/>
          </a:prstGeom>
          <a:noFill/>
          <a:ln w="9525" cap="flat" cmpd="sng">
            <a:solidFill>
              <a:srgbClr val="EFEFEF"/>
            </a:solidFill>
            <a:prstDash val="dash"/>
            <a:round/>
            <a:headEnd type="none" w="sm" len="sm"/>
            <a:tailEnd type="none" w="sm" len="sm"/>
          </a:ln>
        </p:spPr>
      </p:cxnSp>
      <p:cxnSp>
        <p:nvCxnSpPr>
          <p:cNvPr id="52" name="Google Shape;3815;p442">
            <a:extLst>
              <a:ext uri="{FF2B5EF4-FFF2-40B4-BE49-F238E27FC236}">
                <a16:creationId xmlns:a16="http://schemas.microsoft.com/office/drawing/2014/main" id="{7FF03CEC-3E00-4253-8E4E-55112E914178}"/>
              </a:ext>
            </a:extLst>
          </p:cNvPr>
          <p:cNvCxnSpPr/>
          <p:nvPr/>
        </p:nvCxnSpPr>
        <p:spPr>
          <a:xfrm rot="-3497164">
            <a:off x="7337019" y="4771188"/>
            <a:ext cx="366764" cy="366635"/>
          </a:xfrm>
          <a:prstGeom prst="straightConnector1">
            <a:avLst/>
          </a:prstGeom>
          <a:noFill/>
          <a:ln w="9525" cap="flat" cmpd="sng">
            <a:solidFill>
              <a:srgbClr val="EFEFEF"/>
            </a:solidFill>
            <a:prstDash val="dash"/>
            <a:round/>
            <a:headEnd type="none" w="sm" len="sm"/>
            <a:tailEnd type="none" w="sm" len="sm"/>
          </a:ln>
        </p:spPr>
      </p:cxnSp>
      <p:sp>
        <p:nvSpPr>
          <p:cNvPr id="54" name="Google Shape;7742;p1244">
            <a:extLst>
              <a:ext uri="{FF2B5EF4-FFF2-40B4-BE49-F238E27FC236}">
                <a16:creationId xmlns:a16="http://schemas.microsoft.com/office/drawing/2014/main" id="{0D2B8405-838F-4810-8E79-F4B4B12043E2}"/>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5" name="Google Shape;7743;p1244">
            <a:extLst>
              <a:ext uri="{FF2B5EF4-FFF2-40B4-BE49-F238E27FC236}">
                <a16:creationId xmlns:a16="http://schemas.microsoft.com/office/drawing/2014/main" id="{043E37B0-60E8-4229-BF51-4159A94CA1AB}"/>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6" name="Google Shape;3773;p442">
            <a:extLst>
              <a:ext uri="{FF2B5EF4-FFF2-40B4-BE49-F238E27FC236}">
                <a16:creationId xmlns:a16="http://schemas.microsoft.com/office/drawing/2014/main" id="{9DCE4BF9-6308-4409-836A-3EED222F4B5A}"/>
              </a:ext>
            </a:extLst>
          </p:cNvPr>
          <p:cNvSpPr txBox="1">
            <a:spLocks noGrp="1"/>
          </p:cNvSpPr>
          <p:nvPr>
            <p:ph type="title"/>
          </p:nvPr>
        </p:nvSpPr>
        <p:spPr>
          <a:xfrm>
            <a:off x="410324" y="1059404"/>
            <a:ext cx="4821200" cy="1357600"/>
          </a:xfrm>
          <a:prstGeom prst="rect">
            <a:avLst/>
          </a:prstGeom>
          <a:noFill/>
          <a:ln>
            <a:noFill/>
          </a:ln>
        </p:spPr>
        <p:txBody>
          <a:bodyPr spcFirstLastPara="1" wrap="square" lIns="0" tIns="0" rIns="0" bIns="0" anchor="t" anchorCtr="0">
            <a:noAutofit/>
          </a:bodyPr>
          <a:lstStyle/>
          <a:p>
            <a:pPr>
              <a:lnSpc>
                <a:spcPct val="115000"/>
              </a:lnSpc>
              <a:buSzPts val="3200"/>
            </a:pPr>
            <a:r>
              <a:rPr lang="en" sz="2651"/>
              <a:t>We help clients drive innovation from ideation through development and scale. </a:t>
            </a:r>
            <a:endParaRPr sz="2667"/>
          </a:p>
        </p:txBody>
      </p:sp>
      <p:sp>
        <p:nvSpPr>
          <p:cNvPr id="57" name="Google Shape;3774;p442">
            <a:extLst>
              <a:ext uri="{FF2B5EF4-FFF2-40B4-BE49-F238E27FC236}">
                <a16:creationId xmlns:a16="http://schemas.microsoft.com/office/drawing/2014/main" id="{3343BE85-A565-4A84-BDC8-5046E86ADBDC}"/>
              </a:ext>
            </a:extLst>
          </p:cNvPr>
          <p:cNvSpPr txBox="1">
            <a:spLocks/>
          </p:cNvSpPr>
          <p:nvPr/>
        </p:nvSpPr>
        <p:spPr>
          <a:xfrm>
            <a:off x="410325" y="2601704"/>
            <a:ext cx="4821200" cy="2972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7">
              <a:buSzPts val="1100"/>
              <a:defRPr/>
            </a:pPr>
            <a:r>
              <a:rPr lang="en-US" sz="1200" kern="0"/>
              <a:t>Innovation doesn’t have to be game changing to change the game for your business. No matter how big or small your idea is, if it’s for your customers or employees, or if it’s for one business unit or the entire enterprise - we can help you scale it to drive tangible business outcomes. </a:t>
            </a:r>
          </a:p>
          <a:p>
            <a:pPr defTabSz="914377">
              <a:buSzPts val="900"/>
              <a:defRPr/>
            </a:pPr>
            <a:endParaRPr lang="en-US" sz="1200" kern="0"/>
          </a:p>
          <a:p>
            <a:pPr defTabSz="914377">
              <a:buSzPts val="1100"/>
              <a:defRPr/>
            </a:pPr>
            <a:r>
              <a:rPr lang="en-US" sz="1200" kern="0"/>
              <a:t>We work with clients to accelerate: </a:t>
            </a:r>
            <a:endParaRPr lang="en-US" sz="1200" kern="0">
              <a:latin typeface="Georgia"/>
              <a:ea typeface="Georgia"/>
              <a:cs typeface="Georgia"/>
              <a:sym typeface="Georgia"/>
            </a:endParaRPr>
          </a:p>
          <a:p>
            <a:pPr defTabSz="914377">
              <a:defRPr/>
            </a:pPr>
            <a:endParaRPr lang="en-US" sz="1200" kern="0"/>
          </a:p>
          <a:p>
            <a:pPr marL="609570" indent="-364050" defTabSz="914377">
              <a:buSzPts val="700"/>
              <a:buFont typeface="Helvetica Neue"/>
              <a:buChar char="●"/>
              <a:defRPr/>
            </a:pPr>
            <a:r>
              <a:rPr lang="en-US" sz="1200" kern="0"/>
              <a:t>Ideation and innovation at speed to identify challenges and opportunities worth investing in.</a:t>
            </a:r>
          </a:p>
          <a:p>
            <a:pPr marL="609570" defTabSz="914377">
              <a:buSzPts val="1100"/>
              <a:defRPr/>
            </a:pPr>
            <a:endParaRPr lang="en-US" sz="1200" kern="0"/>
          </a:p>
          <a:p>
            <a:pPr marL="609570" indent="-364050" defTabSz="914377">
              <a:buSzPts val="700"/>
              <a:buFont typeface="Helvetica Neue"/>
              <a:buChar char="●"/>
              <a:defRPr/>
            </a:pPr>
            <a:r>
              <a:rPr lang="en-US" sz="1200" kern="0"/>
              <a:t>Fail fast rapid prototyping and testing to validate user assumption and business alignment.</a:t>
            </a:r>
          </a:p>
          <a:p>
            <a:pPr marL="609570" defTabSz="914377">
              <a:defRPr/>
            </a:pPr>
            <a:endParaRPr lang="en-US" sz="1200" kern="0"/>
          </a:p>
          <a:p>
            <a:pPr marL="609570" indent="-364050" defTabSz="914377">
              <a:buSzPts val="700"/>
              <a:buFont typeface="Helvetica Neue"/>
              <a:buChar char="●"/>
              <a:defRPr/>
            </a:pPr>
            <a:r>
              <a:rPr lang="en-US" sz="1200" kern="0"/>
              <a:t>Speed to launch and stand-up internal operations and change management function leveraging our own PwC product experience.</a:t>
            </a:r>
            <a:endParaRPr lang="en-US" sz="1200" b="1" kern="0"/>
          </a:p>
        </p:txBody>
      </p:sp>
      <p:sp>
        <p:nvSpPr>
          <p:cNvPr id="58" name="Google Shape;7743;p1244">
            <a:extLst>
              <a:ext uri="{FF2B5EF4-FFF2-40B4-BE49-F238E27FC236}">
                <a16:creationId xmlns:a16="http://schemas.microsoft.com/office/drawing/2014/main" id="{1F8C641A-43EA-40EA-BC4D-C33981FFE528}"/>
              </a:ext>
            </a:extLst>
          </p:cNvPr>
          <p:cNvSpPr/>
          <p:nvPr/>
        </p:nvSpPr>
        <p:spPr>
          <a:xfrm rot="16200000">
            <a:off x="9109571" y="-2975199"/>
            <a:ext cx="118872" cy="6053328"/>
          </a:xfrm>
          <a:prstGeom prst="rect">
            <a:avLst/>
          </a:prstGeom>
          <a:solidFill>
            <a:schemeClr val="tx1">
              <a:lumMod val="75000"/>
              <a:lumOff val="25000"/>
            </a:schemeClr>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9" name="TextBox 58">
            <a:extLst>
              <a:ext uri="{FF2B5EF4-FFF2-40B4-BE49-F238E27FC236}">
                <a16:creationId xmlns:a16="http://schemas.microsoft.com/office/drawing/2014/main" id="{99E8CBD7-C54F-4D09-912B-41D23AAEBD87}"/>
              </a:ext>
            </a:extLst>
          </p:cNvPr>
          <p:cNvSpPr txBox="1"/>
          <p:nvPr/>
        </p:nvSpPr>
        <p:spPr>
          <a:xfrm>
            <a:off x="11766039" y="6386731"/>
            <a:ext cx="464235" cy="215444"/>
          </a:xfrm>
          <a:prstGeom prst="rect">
            <a:avLst/>
          </a:prstGeom>
          <a:noFill/>
        </p:spPr>
        <p:txBody>
          <a:bodyPr wrap="square" rtlCol="0">
            <a:spAutoFit/>
          </a:bodyPr>
          <a:lstStyle/>
          <a:p>
            <a:pPr defTabSz="914377">
              <a:defRPr/>
            </a:pPr>
            <a:r>
              <a:rPr lang="en-US" sz="800" b="1">
                <a:solidFill>
                  <a:srgbClr val="FFFFFF"/>
                </a:solidFill>
                <a:latin typeface="Arial"/>
                <a:cs typeface="Arial"/>
                <a:sym typeface="Arial"/>
              </a:rPr>
              <a:t>6</a:t>
            </a:r>
          </a:p>
        </p:txBody>
      </p:sp>
      <p:sp>
        <p:nvSpPr>
          <p:cNvPr id="2" name="Rectangle 1">
            <a:extLst>
              <a:ext uri="{FF2B5EF4-FFF2-40B4-BE49-F238E27FC236}">
                <a16:creationId xmlns:a16="http://schemas.microsoft.com/office/drawing/2014/main" id="{C142EF11-33E0-56CE-572D-2BBCE2EFFEE6}"/>
              </a:ext>
            </a:extLst>
          </p:cNvPr>
          <p:cNvSpPr/>
          <p:nvPr/>
        </p:nvSpPr>
        <p:spPr>
          <a:xfrm>
            <a:off x="336664" y="6386731"/>
            <a:ext cx="1792174" cy="215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4041;p652">
            <a:extLst>
              <a:ext uri="{FF2B5EF4-FFF2-40B4-BE49-F238E27FC236}">
                <a16:creationId xmlns:a16="http://schemas.microsoft.com/office/drawing/2014/main" id="{FAC3F503-281F-4E01-B6D5-6C0DA9F45CA2}"/>
              </a:ext>
            </a:extLst>
          </p:cNvPr>
          <p:cNvSpPr txBox="1"/>
          <p:nvPr/>
        </p:nvSpPr>
        <p:spPr>
          <a:xfrm>
            <a:off x="336664" y="6426095"/>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800" kern="0">
                <a:solidFill>
                  <a:srgbClr val="000000"/>
                </a:solidFill>
                <a:latin typeface="Arial"/>
                <a:ea typeface="Arial"/>
                <a:cs typeface="Arial"/>
                <a:sym typeface="Arial"/>
              </a:rPr>
              <a:t>PwC Innovation Hub</a:t>
            </a:r>
          </a:p>
          <a:p>
            <a:pPr defTabSz="1219170">
              <a:buClr>
                <a:srgbClr val="000000"/>
              </a:buCl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Tree>
    <p:extLst>
      <p:ext uri="{BB962C8B-B14F-4D97-AF65-F5344CB8AC3E}">
        <p14:creationId xmlns:p14="http://schemas.microsoft.com/office/powerpoint/2010/main" val="1893919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3" name="Graphic 2">
            <a:extLst>
              <a:ext uri="{FF2B5EF4-FFF2-40B4-BE49-F238E27FC236}">
                <a16:creationId xmlns:a16="http://schemas.microsoft.com/office/drawing/2014/main" id="{A47C38F9-E26C-455D-95CF-60BB9F65982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60" r="12301"/>
          <a:stretch/>
        </p:blipFill>
        <p:spPr>
          <a:xfrm>
            <a:off x="10058401" y="0"/>
            <a:ext cx="2133600" cy="1767560"/>
          </a:xfrm>
          <a:prstGeom prst="rect">
            <a:avLst/>
          </a:prstGeom>
        </p:spPr>
      </p:pic>
      <p:sp>
        <p:nvSpPr>
          <p:cNvPr id="9" name="Rectangle 8">
            <a:extLst>
              <a:ext uri="{FF2B5EF4-FFF2-40B4-BE49-F238E27FC236}">
                <a16:creationId xmlns:a16="http://schemas.microsoft.com/office/drawing/2014/main" id="{0C5EC4C5-6150-438D-A2A6-58F07A23802D}"/>
              </a:ext>
            </a:extLst>
          </p:cNvPr>
          <p:cNvSpPr/>
          <p:nvPr/>
        </p:nvSpPr>
        <p:spPr>
          <a:xfrm>
            <a:off x="10255046" y="678427"/>
            <a:ext cx="501445" cy="511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1" name="Google Shape;7742;p1244">
            <a:extLst>
              <a:ext uri="{FF2B5EF4-FFF2-40B4-BE49-F238E27FC236}">
                <a16:creationId xmlns:a16="http://schemas.microsoft.com/office/drawing/2014/main" id="{2B2C94FC-B234-4593-A76E-D9770FF28E58}"/>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7" name="Rectangle 6">
            <a:extLst>
              <a:ext uri="{FF2B5EF4-FFF2-40B4-BE49-F238E27FC236}">
                <a16:creationId xmlns:a16="http://schemas.microsoft.com/office/drawing/2014/main" id="{FF4DCD4F-1481-4E21-A872-B70DD231041D}"/>
              </a:ext>
            </a:extLst>
          </p:cNvPr>
          <p:cNvSpPr/>
          <p:nvPr/>
        </p:nvSpPr>
        <p:spPr>
          <a:xfrm>
            <a:off x="351693" y="6414869"/>
            <a:ext cx="1617785" cy="199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22" name="Google Shape;7743;p1244">
            <a:extLst>
              <a:ext uri="{FF2B5EF4-FFF2-40B4-BE49-F238E27FC236}">
                <a16:creationId xmlns:a16="http://schemas.microsoft.com/office/drawing/2014/main" id="{032B4EFB-FF94-4DE9-8A77-3C7B20BBBB08}"/>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53" name="Rectangle 52">
            <a:extLst>
              <a:ext uri="{FF2B5EF4-FFF2-40B4-BE49-F238E27FC236}">
                <a16:creationId xmlns:a16="http://schemas.microsoft.com/office/drawing/2014/main" id="{F6EF378E-A3F8-4401-A4E7-B45D4A18B27B}"/>
              </a:ext>
            </a:extLst>
          </p:cNvPr>
          <p:cNvSpPr/>
          <p:nvPr/>
        </p:nvSpPr>
        <p:spPr>
          <a:xfrm>
            <a:off x="11193576" y="1329690"/>
            <a:ext cx="179275" cy="1790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a:sym typeface="Arial"/>
            </a:endParaRPr>
          </a:p>
        </p:txBody>
      </p:sp>
      <p:sp>
        <p:nvSpPr>
          <p:cNvPr id="59" name="Google Shape;1463;p265">
            <a:extLst>
              <a:ext uri="{FF2B5EF4-FFF2-40B4-BE49-F238E27FC236}">
                <a16:creationId xmlns:a16="http://schemas.microsoft.com/office/drawing/2014/main" id="{9D3FDDEF-11DD-40ED-A50A-D7377FC7C991}"/>
              </a:ext>
            </a:extLst>
          </p:cNvPr>
          <p:cNvSpPr txBox="1">
            <a:spLocks noGrp="1"/>
          </p:cNvSpPr>
          <p:nvPr>
            <p:ph type="title"/>
          </p:nvPr>
        </p:nvSpPr>
        <p:spPr>
          <a:xfrm>
            <a:off x="482237" y="497494"/>
            <a:ext cx="8052160" cy="456239"/>
          </a:xfrm>
          <a:prstGeom prst="rect">
            <a:avLst/>
          </a:prstGeom>
          <a:noFill/>
          <a:ln>
            <a:noFill/>
          </a:ln>
        </p:spPr>
        <p:txBody>
          <a:bodyPr spcFirstLastPara="1" wrap="square" lIns="0" tIns="0" rIns="0" bIns="0" anchor="t" anchorCtr="0">
            <a:normAutofit/>
          </a:bodyPr>
          <a:lstStyle/>
          <a:p>
            <a:r>
              <a:rPr lang="en-GB" sz="2800"/>
              <a:t>The Innovation Hub is PwC’s innovation engine.</a:t>
            </a:r>
            <a:endParaRPr sz="2800"/>
          </a:p>
        </p:txBody>
      </p:sp>
      <p:sp>
        <p:nvSpPr>
          <p:cNvPr id="60" name="Google Shape;1465;p265">
            <a:extLst>
              <a:ext uri="{FF2B5EF4-FFF2-40B4-BE49-F238E27FC236}">
                <a16:creationId xmlns:a16="http://schemas.microsoft.com/office/drawing/2014/main" id="{3269BB6F-4184-41AA-803F-40502A0A8BA2}"/>
              </a:ext>
            </a:extLst>
          </p:cNvPr>
          <p:cNvSpPr txBox="1"/>
          <p:nvPr/>
        </p:nvSpPr>
        <p:spPr>
          <a:xfrm>
            <a:off x="482239" y="1014849"/>
            <a:ext cx="9576164" cy="413603"/>
          </a:xfrm>
          <a:prstGeom prst="rect">
            <a:avLst/>
          </a:prstGeom>
          <a:noFill/>
          <a:ln>
            <a:noFill/>
          </a:ln>
        </p:spPr>
        <p:txBody>
          <a:bodyPr spcFirstLastPara="1" wrap="square" lIns="0" tIns="45700" rIns="91425" bIns="45700" anchor="t" anchorCtr="0">
            <a:noAutofit/>
          </a:bodyPr>
          <a:lstStyle/>
          <a:p>
            <a:pPr defTabSz="914354">
              <a:buSzPts val="2000"/>
              <a:defRPr/>
            </a:pPr>
            <a:r>
              <a:rPr lang="en-US">
                <a:solidFill>
                  <a:srgbClr val="000000"/>
                </a:solidFill>
                <a:latin typeface="Arial"/>
                <a:cs typeface="Arial"/>
                <a:sym typeface="Arial"/>
              </a:rPr>
              <a:t>Our team of technologists and business strategists apply their research, insights and expertise to solve today’s challenges and prepare for what’s next.</a:t>
            </a:r>
          </a:p>
        </p:txBody>
      </p:sp>
      <p:grpSp>
        <p:nvGrpSpPr>
          <p:cNvPr id="46" name="Group 45">
            <a:extLst>
              <a:ext uri="{FF2B5EF4-FFF2-40B4-BE49-F238E27FC236}">
                <a16:creationId xmlns:a16="http://schemas.microsoft.com/office/drawing/2014/main" id="{B028A947-13B2-41D3-9695-B643530809A5}"/>
              </a:ext>
            </a:extLst>
          </p:cNvPr>
          <p:cNvGrpSpPr/>
          <p:nvPr/>
        </p:nvGrpSpPr>
        <p:grpSpPr>
          <a:xfrm>
            <a:off x="467861" y="1690980"/>
            <a:ext cx="7960787" cy="3936167"/>
            <a:chOff x="441527" y="1881930"/>
            <a:chExt cx="7960787" cy="3936165"/>
          </a:xfrm>
        </p:grpSpPr>
        <p:sp>
          <p:nvSpPr>
            <p:cNvPr id="47" name="Google Shape;3609;p438">
              <a:extLst>
                <a:ext uri="{FF2B5EF4-FFF2-40B4-BE49-F238E27FC236}">
                  <a16:creationId xmlns:a16="http://schemas.microsoft.com/office/drawing/2014/main" id="{802373BA-42CB-4BCC-AA76-7E371CD9E42D}"/>
                </a:ext>
              </a:extLst>
            </p:cNvPr>
            <p:cNvSpPr/>
            <p:nvPr/>
          </p:nvSpPr>
          <p:spPr>
            <a:xfrm>
              <a:off x="441527" y="1881930"/>
              <a:ext cx="7960787" cy="3936165"/>
            </a:xfrm>
            <a:prstGeom prst="rect">
              <a:avLst/>
            </a:prstGeom>
            <a:solidFill>
              <a:schemeClr val="lt2"/>
            </a:solidFill>
            <a:ln>
              <a:noFill/>
            </a:ln>
          </p:spPr>
          <p:txBody>
            <a:bodyPr spcFirstLastPara="1" wrap="square" lIns="91433" tIns="45700" rIns="91433" bIns="45700" anchor="t" anchorCtr="0">
              <a:noAutofit/>
            </a:bodyPr>
            <a:lstStyle/>
            <a:p>
              <a:pPr marL="135455" indent="-93126" algn="ctr" defTabSz="1219110">
                <a:buClr>
                  <a:srgbClr val="DEDEDE"/>
                </a:buClr>
                <a:buSzPts val="500"/>
                <a:buFont typeface="Arial"/>
                <a:buChar char="●"/>
                <a:defRPr/>
              </a:pPr>
              <a:r>
                <a:rPr lang="en" sz="667" i="1">
                  <a:solidFill>
                    <a:srgbClr val="DEDEDE"/>
                  </a:solidFill>
                  <a:latin typeface="Arial"/>
                  <a:cs typeface="Arial"/>
                  <a:sym typeface="Arial"/>
                </a:rPr>
                <a:t>Web3 AI (e.g., Intelligent Avatars)</a:t>
              </a:r>
              <a:endParaRPr sz="667" i="1">
                <a:solidFill>
                  <a:srgbClr val="DEDEDE"/>
                </a:solidFill>
                <a:latin typeface="Arial"/>
                <a:cs typeface="Arial"/>
                <a:sym typeface="Arial"/>
              </a:endParaRPr>
            </a:p>
          </p:txBody>
        </p:sp>
        <p:sp>
          <p:nvSpPr>
            <p:cNvPr id="48" name="Google Shape;3611;p438">
              <a:extLst>
                <a:ext uri="{FF2B5EF4-FFF2-40B4-BE49-F238E27FC236}">
                  <a16:creationId xmlns:a16="http://schemas.microsoft.com/office/drawing/2014/main" id="{4061F942-71EC-405A-A503-EC3BC86CB961}"/>
                </a:ext>
              </a:extLst>
            </p:cNvPr>
            <p:cNvSpPr txBox="1"/>
            <p:nvPr/>
          </p:nvSpPr>
          <p:spPr>
            <a:xfrm>
              <a:off x="3309059" y="1926763"/>
              <a:ext cx="2238800" cy="184666"/>
            </a:xfrm>
            <a:prstGeom prst="rect">
              <a:avLst/>
            </a:prstGeom>
            <a:noFill/>
            <a:ln>
              <a:noFill/>
            </a:ln>
          </p:spPr>
          <p:txBody>
            <a:bodyPr spcFirstLastPara="1" wrap="square" lIns="0" tIns="0" rIns="0" bIns="0" anchor="t" anchorCtr="0">
              <a:spAutoFit/>
            </a:bodyPr>
            <a:lstStyle/>
            <a:p>
              <a:pPr algn="ctr" defTabSz="1219110">
                <a:buSzPts val="900"/>
                <a:defRPr/>
              </a:pPr>
              <a:r>
                <a:rPr lang="en" sz="1200" b="1">
                  <a:solidFill>
                    <a:srgbClr val="000000"/>
                  </a:solidFill>
                  <a:latin typeface="Arial"/>
                  <a:cs typeface="Arial"/>
                  <a:sym typeface="Arial"/>
                </a:rPr>
                <a:t>Innovation Hub expertise</a:t>
              </a:r>
              <a:endParaRPr sz="1200">
                <a:solidFill>
                  <a:srgbClr val="000000"/>
                </a:solidFill>
                <a:latin typeface="Arial"/>
                <a:cs typeface="Arial"/>
                <a:sym typeface="Arial"/>
              </a:endParaRPr>
            </a:p>
          </p:txBody>
        </p:sp>
        <p:sp>
          <p:nvSpPr>
            <p:cNvPr id="49" name="Google Shape;3610;p438">
              <a:extLst>
                <a:ext uri="{FF2B5EF4-FFF2-40B4-BE49-F238E27FC236}">
                  <a16:creationId xmlns:a16="http://schemas.microsoft.com/office/drawing/2014/main" id="{3E016B44-03BC-49AA-BA7A-5E9845C5C37B}"/>
                </a:ext>
              </a:extLst>
            </p:cNvPr>
            <p:cNvSpPr/>
            <p:nvPr/>
          </p:nvSpPr>
          <p:spPr>
            <a:xfrm rot="-5400000">
              <a:off x="-760050" y="3627633"/>
              <a:ext cx="3106037" cy="474512"/>
            </a:xfrm>
            <a:prstGeom prst="rect">
              <a:avLst/>
            </a:prstGeom>
            <a:solidFill>
              <a:schemeClr val="accent6"/>
            </a:solidFill>
            <a:ln>
              <a:noFill/>
            </a:ln>
          </p:spPr>
          <p:txBody>
            <a:bodyPr spcFirstLastPara="1" wrap="square" lIns="91433" tIns="45700" rIns="91433" bIns="45700" anchor="ctr" anchorCtr="0">
              <a:noAutofit/>
            </a:bodyPr>
            <a:lstStyle/>
            <a:p>
              <a:pPr algn="ctr" defTabSz="1219110">
                <a:buClr>
                  <a:srgbClr val="FFFFFF"/>
                </a:buClr>
                <a:buSzPts val="800"/>
                <a:defRPr/>
              </a:pPr>
              <a:r>
                <a:rPr lang="en" sz="1600" b="1">
                  <a:solidFill>
                    <a:srgbClr val="FFFFFF"/>
                  </a:solidFill>
                  <a:latin typeface="Arial"/>
                  <a:cs typeface="Arial"/>
                  <a:sym typeface="Arial"/>
                </a:rPr>
                <a:t>Research &amp; Development</a:t>
              </a:r>
              <a:endParaRPr sz="1600" i="1">
                <a:solidFill>
                  <a:srgbClr val="FFFFFF"/>
                </a:solidFill>
                <a:latin typeface="Arial"/>
                <a:cs typeface="Arial"/>
                <a:sym typeface="Arial"/>
              </a:endParaRPr>
            </a:p>
          </p:txBody>
        </p:sp>
        <p:sp>
          <p:nvSpPr>
            <p:cNvPr id="50" name="Google Shape;3616;p438">
              <a:extLst>
                <a:ext uri="{FF2B5EF4-FFF2-40B4-BE49-F238E27FC236}">
                  <a16:creationId xmlns:a16="http://schemas.microsoft.com/office/drawing/2014/main" id="{918BA28A-0B1F-40FA-8FC2-B8E1E5C0CDA6}"/>
                </a:ext>
              </a:extLst>
            </p:cNvPr>
            <p:cNvSpPr/>
            <p:nvPr/>
          </p:nvSpPr>
          <p:spPr>
            <a:xfrm>
              <a:off x="1042680" y="2156262"/>
              <a:ext cx="6771559" cy="3391595"/>
            </a:xfrm>
            <a:prstGeom prst="rect">
              <a:avLst/>
            </a:prstGeom>
            <a:solidFill>
              <a:srgbClr val="E0301E"/>
            </a:solidFill>
            <a:ln>
              <a:noFill/>
            </a:ln>
          </p:spPr>
          <p:txBody>
            <a:bodyPr spcFirstLastPara="1" wrap="square" lIns="91433" tIns="45700" rIns="91433" bIns="45700" anchor="t" anchorCtr="0">
              <a:noAutofit/>
            </a:bodyPr>
            <a:lstStyle/>
            <a:p>
              <a:pPr algn="ctr" defTabSz="1219110">
                <a:buClr>
                  <a:srgbClr val="FFFFFF"/>
                </a:buClr>
                <a:buSzPts val="800"/>
                <a:defRPr/>
              </a:pPr>
              <a:endParaRPr lang="en-US" sz="2400">
                <a:solidFill>
                  <a:srgbClr val="000000"/>
                </a:solidFill>
                <a:latin typeface="Arial"/>
                <a:cs typeface="Arial"/>
                <a:sym typeface="Arial"/>
              </a:endParaRPr>
            </a:p>
          </p:txBody>
        </p:sp>
        <p:sp>
          <p:nvSpPr>
            <p:cNvPr id="51" name="Google Shape;3619;p438">
              <a:extLst>
                <a:ext uri="{FF2B5EF4-FFF2-40B4-BE49-F238E27FC236}">
                  <a16:creationId xmlns:a16="http://schemas.microsoft.com/office/drawing/2014/main" id="{038F264A-822C-4F2B-92B6-46F0B0C10A74}"/>
                </a:ext>
              </a:extLst>
            </p:cNvPr>
            <p:cNvSpPr/>
            <p:nvPr/>
          </p:nvSpPr>
          <p:spPr>
            <a:xfrm>
              <a:off x="1222872" y="2320863"/>
              <a:ext cx="1535229" cy="2982952"/>
            </a:xfrm>
            <a:prstGeom prst="rect">
              <a:avLst/>
            </a:prstGeom>
            <a:solidFill>
              <a:schemeClr val="lt1"/>
            </a:solidFill>
            <a:ln>
              <a:noFill/>
            </a:ln>
          </p:spPr>
          <p:txBody>
            <a:bodyPr spcFirstLastPara="1" wrap="square" lIns="91433" tIns="45700" rIns="91433" bIns="45700" anchor="t" anchorCtr="0">
              <a:noAutofit/>
            </a:bodyPr>
            <a:lstStyle/>
            <a:p>
              <a:pPr defTabSz="1219110">
                <a:defRPr/>
              </a:pPr>
              <a:r>
                <a:rPr lang="en" sz="1200" b="1">
                  <a:solidFill>
                    <a:srgbClr val="000000"/>
                  </a:solidFill>
                  <a:latin typeface="Arial"/>
                  <a:cs typeface="Arial"/>
                  <a:sym typeface="Arial"/>
                </a:rPr>
                <a:t>Artificial Intelligence [AI]</a:t>
              </a:r>
              <a:endParaRPr sz="1467">
                <a:solidFill>
                  <a:srgbClr val="000000"/>
                </a:solidFill>
                <a:latin typeface="Arial"/>
                <a:cs typeface="Arial"/>
                <a:sym typeface="Arial"/>
              </a:endParaRPr>
            </a:p>
            <a:p>
              <a:pPr marL="83817" indent="-92282" defTabSz="1219110">
                <a:spcBef>
                  <a:spcPts val="667"/>
                </a:spcBef>
                <a:buSzPts val="700"/>
                <a:buFont typeface="Arial"/>
                <a:buChar char="•"/>
                <a:defRPr/>
              </a:pPr>
              <a:r>
                <a:rPr lang="en" sz="933">
                  <a:solidFill>
                    <a:srgbClr val="000000"/>
                  </a:solidFill>
                  <a:latin typeface="Arial"/>
                  <a:cs typeface="Arial"/>
                  <a:sym typeface="Arial"/>
                </a:rPr>
                <a:t>Firm AI solution delivery: (Tax AI, NGA/Emerging Trust, Scale Plays, AI Factory, Digital Solution Studio)</a:t>
              </a:r>
            </a:p>
            <a:p>
              <a:pPr marL="83817" indent="-92282" defTabSz="1219110">
                <a:spcBef>
                  <a:spcPts val="667"/>
                </a:spcBef>
                <a:buSzPts val="700"/>
                <a:buFont typeface="Arial"/>
                <a:buChar char="•"/>
                <a:defRPr/>
              </a:pPr>
              <a:r>
                <a:rPr lang="en" sz="933">
                  <a:solidFill>
                    <a:srgbClr val="000000"/>
                  </a:solidFill>
                  <a:latin typeface="Arial"/>
                  <a:cs typeface="Arial"/>
                  <a:sym typeface="Arial"/>
                </a:rPr>
                <a:t>AI Governance</a:t>
              </a:r>
            </a:p>
            <a:p>
              <a:pPr marL="83817" indent="-92282" defTabSz="1219110">
                <a:spcBef>
                  <a:spcPts val="667"/>
                </a:spcBef>
                <a:buSzPts val="700"/>
                <a:buFont typeface="Arial"/>
                <a:buChar char="•"/>
                <a:defRPr/>
              </a:pPr>
              <a:r>
                <a:rPr lang="en" sz="933">
                  <a:solidFill>
                    <a:srgbClr val="000000"/>
                  </a:solidFill>
                  <a:latin typeface="Arial"/>
                  <a:cs typeface="Arial"/>
                  <a:sym typeface="Arial"/>
                </a:rPr>
                <a:t>Emerging AI R&amp;D (next in Foundational Models, High Performance AI, Simulated Enterprise, Human AI Interaction</a:t>
              </a:r>
            </a:p>
            <a:p>
              <a:pPr marL="83817" indent="-92282" defTabSz="1219110">
                <a:spcBef>
                  <a:spcPts val="667"/>
                </a:spcBef>
                <a:buSzPts val="700"/>
                <a:buFont typeface="Arial"/>
                <a:buChar char="•"/>
                <a:defRPr/>
              </a:pPr>
              <a:r>
                <a:rPr lang="en" sz="933">
                  <a:solidFill>
                    <a:srgbClr val="000000"/>
                  </a:solidFill>
                  <a:latin typeface="Arial"/>
                  <a:cs typeface="Arial"/>
                  <a:sym typeface="Arial"/>
                </a:rPr>
                <a:t>AI in the Market (segment/client innovation)</a:t>
              </a:r>
            </a:p>
          </p:txBody>
        </p:sp>
        <p:sp>
          <p:nvSpPr>
            <p:cNvPr id="52" name="Google Shape;3621;p438">
              <a:extLst>
                <a:ext uri="{FF2B5EF4-FFF2-40B4-BE49-F238E27FC236}">
                  <a16:creationId xmlns:a16="http://schemas.microsoft.com/office/drawing/2014/main" id="{A11787F3-2B6A-4AC8-999E-60A48D38AE99}"/>
                </a:ext>
              </a:extLst>
            </p:cNvPr>
            <p:cNvSpPr/>
            <p:nvPr/>
          </p:nvSpPr>
          <p:spPr>
            <a:xfrm>
              <a:off x="2933351" y="2332069"/>
              <a:ext cx="1495260" cy="2982952"/>
            </a:xfrm>
            <a:prstGeom prst="rect">
              <a:avLst/>
            </a:prstGeom>
            <a:solidFill>
              <a:schemeClr val="lt1"/>
            </a:solidFill>
            <a:ln>
              <a:noFill/>
            </a:ln>
          </p:spPr>
          <p:txBody>
            <a:bodyPr spcFirstLastPara="1" wrap="square" lIns="91433" tIns="45700" rIns="91433" bIns="45700" anchor="t" anchorCtr="0">
              <a:noAutofit/>
            </a:bodyPr>
            <a:lstStyle/>
            <a:p>
              <a:pPr defTabSz="1219110">
                <a:defRPr/>
              </a:pPr>
              <a:r>
                <a:rPr lang="en" sz="1200" b="1">
                  <a:solidFill>
                    <a:srgbClr val="000000"/>
                  </a:solidFill>
                  <a:latin typeface="Arial"/>
                  <a:cs typeface="Arial"/>
                  <a:sym typeface="Arial"/>
                </a:rPr>
                <a:t>Blockchain</a:t>
              </a:r>
            </a:p>
            <a:p>
              <a:pPr marL="83817" indent="-92282" defTabSz="1219110">
                <a:spcBef>
                  <a:spcPts val="667"/>
                </a:spcBef>
                <a:buSzPts val="700"/>
                <a:buFont typeface="Arial"/>
                <a:buChar char="•"/>
                <a:defRPr/>
              </a:pPr>
              <a:r>
                <a:rPr lang="en-US" sz="933">
                  <a:solidFill>
                    <a:srgbClr val="000000"/>
                  </a:solidFill>
                  <a:latin typeface="Arial"/>
                  <a:cs typeface="Arial"/>
                  <a:sym typeface="Arial"/>
                </a:rPr>
                <a:t>Scaling blockchain-enabled carbon value chain</a:t>
              </a:r>
            </a:p>
            <a:p>
              <a:pPr marL="83817" indent="-92282" defTabSz="1219110">
                <a:spcBef>
                  <a:spcPts val="667"/>
                </a:spcBef>
                <a:buSzPts val="700"/>
                <a:buFont typeface="Arial"/>
                <a:buChar char="•"/>
                <a:defRPr/>
              </a:pPr>
              <a:r>
                <a:rPr lang="en-US" sz="933">
                  <a:solidFill>
                    <a:srgbClr val="000000"/>
                  </a:solidFill>
                  <a:latin typeface="Arial"/>
                  <a:cs typeface="Arial"/>
                  <a:sym typeface="Arial"/>
                </a:rPr>
                <a:t>Financial Inclusion</a:t>
              </a:r>
            </a:p>
            <a:p>
              <a:pPr marL="83817" indent="-92282" defTabSz="1219110">
                <a:spcBef>
                  <a:spcPts val="667"/>
                </a:spcBef>
                <a:buSzPts val="700"/>
                <a:buFont typeface="Arial"/>
                <a:buChar char="•"/>
                <a:defRPr/>
              </a:pPr>
              <a:r>
                <a:rPr lang="en-US" sz="933">
                  <a:solidFill>
                    <a:srgbClr val="000000"/>
                  </a:solidFill>
                  <a:latin typeface="Arial"/>
                  <a:cs typeface="Arial"/>
                  <a:sym typeface="Arial"/>
                </a:rPr>
                <a:t>Commercial partnerships</a:t>
              </a:r>
            </a:p>
            <a:p>
              <a:pPr marL="83817" indent="-92282" defTabSz="1219110">
                <a:spcBef>
                  <a:spcPts val="667"/>
                </a:spcBef>
                <a:spcAft>
                  <a:spcPts val="667"/>
                </a:spcAft>
                <a:buSzPts val="700"/>
                <a:buFont typeface="Arial"/>
                <a:buChar char="•"/>
                <a:defRPr/>
              </a:pPr>
              <a:r>
                <a:rPr lang="en-US" sz="933">
                  <a:solidFill>
                    <a:srgbClr val="000000"/>
                  </a:solidFill>
                  <a:latin typeface="Arial"/>
                  <a:cs typeface="Arial"/>
                  <a:sym typeface="Arial"/>
                </a:rPr>
                <a:t>Innovation in blockchain (expanding tax reporting, AI governance, ZK Proofs)</a:t>
              </a:r>
              <a:endParaRPr sz="1467">
                <a:solidFill>
                  <a:srgbClr val="000000"/>
                </a:solidFill>
                <a:latin typeface="Arial"/>
                <a:cs typeface="Arial"/>
                <a:sym typeface="Arial"/>
              </a:endParaRPr>
            </a:p>
          </p:txBody>
        </p:sp>
        <p:sp>
          <p:nvSpPr>
            <p:cNvPr id="54" name="Google Shape;3623;p438">
              <a:extLst>
                <a:ext uri="{FF2B5EF4-FFF2-40B4-BE49-F238E27FC236}">
                  <a16:creationId xmlns:a16="http://schemas.microsoft.com/office/drawing/2014/main" id="{82BBEDE0-A494-41CE-9EE9-B15D9764519A}"/>
                </a:ext>
              </a:extLst>
            </p:cNvPr>
            <p:cNvSpPr/>
            <p:nvPr/>
          </p:nvSpPr>
          <p:spPr>
            <a:xfrm>
              <a:off x="4612758" y="2343954"/>
              <a:ext cx="1460637" cy="2946081"/>
            </a:xfrm>
            <a:prstGeom prst="rect">
              <a:avLst/>
            </a:prstGeom>
            <a:solidFill>
              <a:schemeClr val="lt1"/>
            </a:solidFill>
            <a:ln>
              <a:noFill/>
            </a:ln>
          </p:spPr>
          <p:txBody>
            <a:bodyPr spcFirstLastPara="1" wrap="square" lIns="91433" tIns="45700" rIns="91433" bIns="45700" anchor="t" anchorCtr="0">
              <a:noAutofit/>
            </a:bodyPr>
            <a:lstStyle/>
            <a:p>
              <a:pPr defTabSz="1219110">
                <a:defRPr/>
              </a:pPr>
              <a:r>
                <a:rPr lang="en" sz="1200" b="1">
                  <a:solidFill>
                    <a:srgbClr val="000000"/>
                  </a:solidFill>
                  <a:latin typeface="Arial"/>
                  <a:cs typeface="Arial"/>
                  <a:sym typeface="Arial"/>
                </a:rPr>
                <a:t>Extended Reality [XR]</a:t>
              </a:r>
              <a:endParaRPr sz="1467">
                <a:solidFill>
                  <a:srgbClr val="000000"/>
                </a:solidFill>
                <a:latin typeface="Arial"/>
                <a:cs typeface="Arial"/>
                <a:sym typeface="Arial"/>
              </a:endParaRPr>
            </a:p>
            <a:p>
              <a:pPr marL="83817" indent="-92282" defTabSz="1219110">
                <a:spcBef>
                  <a:spcPts val="667"/>
                </a:spcBef>
                <a:buSzPts val="700"/>
                <a:buFont typeface="Arial"/>
                <a:buChar char="•"/>
                <a:defRPr/>
              </a:pPr>
              <a:r>
                <a:rPr lang="en" sz="933">
                  <a:solidFill>
                    <a:srgbClr val="000000"/>
                  </a:solidFill>
                  <a:latin typeface="Arial"/>
                  <a:cs typeface="Arial"/>
                  <a:sym typeface="Arial"/>
                </a:rPr>
                <a:t>Immersive Services</a:t>
              </a:r>
              <a:endParaRPr sz="1467">
                <a:solidFill>
                  <a:srgbClr val="000000"/>
                </a:solidFill>
                <a:latin typeface="Arial"/>
                <a:cs typeface="Arial"/>
                <a:sym typeface="Arial"/>
              </a:endParaRPr>
            </a:p>
            <a:p>
              <a:pPr marL="83817" indent="-92282" defTabSz="1219110">
                <a:spcBef>
                  <a:spcPts val="667"/>
                </a:spcBef>
                <a:buSzPts val="700"/>
                <a:buFont typeface="Arial"/>
                <a:buChar char="•"/>
                <a:defRPr/>
              </a:pPr>
              <a:r>
                <a:rPr lang="en" sz="933">
                  <a:solidFill>
                    <a:srgbClr val="000000"/>
                  </a:solidFill>
                  <a:latin typeface="Arial"/>
                  <a:cs typeface="Arial"/>
                  <a:sym typeface="Arial"/>
                </a:rPr>
                <a:t>Trust in the Metaverse</a:t>
              </a:r>
              <a:endParaRPr sz="1467">
                <a:solidFill>
                  <a:srgbClr val="000000"/>
                </a:solidFill>
                <a:latin typeface="Arial"/>
                <a:cs typeface="Arial"/>
                <a:sym typeface="Arial"/>
              </a:endParaRPr>
            </a:p>
            <a:p>
              <a:pPr marL="83817" indent="-92282" defTabSz="1219110">
                <a:spcBef>
                  <a:spcPts val="667"/>
                </a:spcBef>
                <a:buSzPts val="700"/>
                <a:buFont typeface="Arial"/>
                <a:buChar char="•"/>
                <a:defRPr/>
              </a:pPr>
              <a:r>
                <a:rPr lang="en" sz="933">
                  <a:solidFill>
                    <a:srgbClr val="000000"/>
                  </a:solidFill>
                  <a:latin typeface="Arial"/>
                  <a:cs typeface="Arial"/>
                  <a:sym typeface="Arial"/>
                </a:rPr>
                <a:t>Digital product lines</a:t>
              </a:r>
              <a:endParaRPr sz="1467">
                <a:solidFill>
                  <a:srgbClr val="000000"/>
                </a:solidFill>
                <a:latin typeface="Arial"/>
                <a:cs typeface="Arial"/>
                <a:sym typeface="Arial"/>
              </a:endParaRPr>
            </a:p>
            <a:p>
              <a:pPr marL="83817" indent="-92282" defTabSz="1219110">
                <a:spcBef>
                  <a:spcPts val="667"/>
                </a:spcBef>
                <a:buSzPts val="700"/>
                <a:buFont typeface="Arial"/>
                <a:buChar char="•"/>
                <a:defRPr/>
              </a:pPr>
              <a:r>
                <a:rPr lang="en" sz="933">
                  <a:solidFill>
                    <a:srgbClr val="000000"/>
                  </a:solidFill>
                  <a:latin typeface="Arial"/>
                  <a:cs typeface="Arial"/>
                  <a:sym typeface="Arial"/>
                </a:rPr>
                <a:t>Virtual brand presence</a:t>
              </a:r>
              <a:endParaRPr sz="1467">
                <a:solidFill>
                  <a:srgbClr val="000000"/>
                </a:solidFill>
                <a:latin typeface="Arial"/>
                <a:cs typeface="Arial"/>
                <a:sym typeface="Arial"/>
              </a:endParaRPr>
            </a:p>
            <a:p>
              <a:pPr marL="83817" indent="-92282" defTabSz="1219110">
                <a:spcBef>
                  <a:spcPts val="667"/>
                </a:spcBef>
                <a:spcAft>
                  <a:spcPts val="667"/>
                </a:spcAft>
                <a:buSzPts val="700"/>
                <a:buFont typeface="Arial"/>
                <a:buChar char="•"/>
                <a:defRPr/>
              </a:pPr>
              <a:r>
                <a:rPr lang="en" sz="933">
                  <a:solidFill>
                    <a:srgbClr val="000000"/>
                  </a:solidFill>
                  <a:latin typeface="Arial"/>
                  <a:cs typeface="Arial"/>
                  <a:sym typeface="Arial"/>
                </a:rPr>
                <a:t>Simulations</a:t>
              </a:r>
            </a:p>
            <a:p>
              <a:pPr marL="83817" indent="-92282" defTabSz="1219110">
                <a:spcBef>
                  <a:spcPts val="667"/>
                </a:spcBef>
                <a:spcAft>
                  <a:spcPts val="667"/>
                </a:spcAft>
                <a:buSzPts val="700"/>
                <a:buFont typeface="Arial"/>
                <a:buChar char="•"/>
                <a:defRPr/>
              </a:pPr>
              <a:r>
                <a:rPr lang="en" sz="933">
                  <a:solidFill>
                    <a:srgbClr val="000000"/>
                  </a:solidFill>
                  <a:latin typeface="Arial"/>
                  <a:cs typeface="Arial"/>
                  <a:sym typeface="Arial"/>
                </a:rPr>
                <a:t>Convergence opportunities </a:t>
              </a:r>
            </a:p>
          </p:txBody>
        </p:sp>
        <p:sp>
          <p:nvSpPr>
            <p:cNvPr id="55" name="Google Shape;3617;p438">
              <a:extLst>
                <a:ext uri="{FF2B5EF4-FFF2-40B4-BE49-F238E27FC236}">
                  <a16:creationId xmlns:a16="http://schemas.microsoft.com/office/drawing/2014/main" id="{91F75481-2EED-4807-A9EF-3CA07F12D2CD}"/>
                </a:ext>
              </a:extLst>
            </p:cNvPr>
            <p:cNvSpPr/>
            <p:nvPr/>
          </p:nvSpPr>
          <p:spPr>
            <a:xfrm>
              <a:off x="6226541" y="2343953"/>
              <a:ext cx="1424853" cy="2946081"/>
            </a:xfrm>
            <a:prstGeom prst="rect">
              <a:avLst/>
            </a:prstGeom>
            <a:solidFill>
              <a:schemeClr val="lt1"/>
            </a:solidFill>
            <a:ln>
              <a:noFill/>
            </a:ln>
          </p:spPr>
          <p:txBody>
            <a:bodyPr spcFirstLastPara="1" wrap="square" lIns="91433" tIns="45700" rIns="91433" bIns="45700" anchor="t" anchorCtr="0">
              <a:noAutofit/>
            </a:bodyPr>
            <a:lstStyle/>
            <a:p>
              <a:pPr defTabSz="1219110">
                <a:defRPr/>
              </a:pPr>
              <a:r>
                <a:rPr lang="en" sz="1200" b="1">
                  <a:solidFill>
                    <a:srgbClr val="000000"/>
                  </a:solidFill>
                  <a:latin typeface="Arial"/>
                  <a:cs typeface="Arial"/>
                  <a:sym typeface="Arial"/>
                </a:rPr>
                <a:t>Quantum</a:t>
              </a:r>
              <a:endParaRPr lang="en-US" sz="2400">
                <a:solidFill>
                  <a:srgbClr val="000000"/>
                </a:solidFill>
                <a:latin typeface="Arial"/>
                <a:cs typeface="Arial"/>
                <a:sym typeface="Arial"/>
              </a:endParaRPr>
            </a:p>
            <a:p>
              <a:pPr defTabSz="1219110">
                <a:buSzPts val="700"/>
                <a:defRPr/>
              </a:pPr>
              <a:endParaRPr lang="en" sz="933">
                <a:solidFill>
                  <a:srgbClr val="000000"/>
                </a:solidFill>
                <a:latin typeface="Arial"/>
                <a:cs typeface="Arial"/>
                <a:sym typeface="Arial"/>
              </a:endParaRPr>
            </a:p>
            <a:p>
              <a:pPr marL="74930" indent="-74930" defTabSz="1219110">
                <a:buSzPts val="700"/>
                <a:buFont typeface="Arial"/>
                <a:buChar char="•"/>
                <a:defRPr/>
              </a:pPr>
              <a:r>
                <a:rPr lang="en" sz="900">
                  <a:solidFill>
                    <a:srgbClr val="000000"/>
                  </a:solidFill>
                  <a:latin typeface="Arial"/>
                  <a:cs typeface="Arial"/>
                  <a:sym typeface="Arial"/>
                </a:rPr>
                <a:t>Quantum Cyber Readiness</a:t>
              </a:r>
              <a:endParaRPr lang="en" sz="900">
                <a:solidFill>
                  <a:srgbClr val="000000"/>
                </a:solidFill>
                <a:latin typeface="Arial"/>
                <a:cs typeface="Arial"/>
              </a:endParaRPr>
            </a:p>
            <a:p>
              <a:pPr marL="74930" indent="-74930" defTabSz="1219110">
                <a:buSzPts val="700"/>
                <a:buFont typeface="Arial"/>
                <a:buChar char="•"/>
                <a:defRPr/>
              </a:pPr>
              <a:endParaRPr lang="en" sz="933">
                <a:solidFill>
                  <a:srgbClr val="000000"/>
                </a:solidFill>
                <a:latin typeface="Arial"/>
                <a:cs typeface="Arial"/>
              </a:endParaRPr>
            </a:p>
            <a:p>
              <a:pPr marL="74930" indent="-74930" defTabSz="1219110">
                <a:buSzPts val="700"/>
                <a:buFont typeface="Arial"/>
                <a:buChar char="•"/>
                <a:defRPr/>
              </a:pPr>
              <a:r>
                <a:rPr lang="en" sz="900">
                  <a:solidFill>
                    <a:srgbClr val="000000"/>
                  </a:solidFill>
                  <a:latin typeface="Arial"/>
                  <a:cs typeface="Arial"/>
                  <a:sym typeface="Arial"/>
                </a:rPr>
                <a:t>Optimization, </a:t>
              </a:r>
              <a:endParaRPr lang="en" sz="900">
                <a:solidFill>
                  <a:srgbClr val="000000"/>
                </a:solidFill>
                <a:latin typeface="Arial"/>
                <a:cs typeface="Arial"/>
              </a:endParaRPr>
            </a:p>
            <a:p>
              <a:pPr defTabSz="1219110">
                <a:buSzPts val="700"/>
                <a:defRPr/>
              </a:pPr>
              <a:r>
                <a:rPr lang="en-US" sz="900">
                  <a:solidFill>
                    <a:srgbClr val="000000"/>
                  </a:solidFill>
                  <a:latin typeface="Arial"/>
                  <a:cs typeface="Arial"/>
                  <a:sym typeface="Arial"/>
                </a:rPr>
                <a:t>   Clustering</a:t>
              </a:r>
            </a:p>
            <a:p>
              <a:pPr defTabSz="1219110">
                <a:buSzPts val="700"/>
                <a:defRPr/>
              </a:pPr>
              <a:endParaRPr lang="en-US" sz="933">
                <a:solidFill>
                  <a:srgbClr val="000000"/>
                </a:solidFill>
                <a:latin typeface="Arial"/>
                <a:cs typeface="Arial"/>
                <a:sym typeface="Arial"/>
              </a:endParaRPr>
            </a:p>
            <a:p>
              <a:pPr marL="74930" indent="-74930" defTabSz="1219110">
                <a:buSzPts val="700"/>
                <a:buFont typeface="Arial"/>
                <a:buChar char="•"/>
                <a:defRPr/>
              </a:pPr>
              <a:r>
                <a:rPr lang="en-US" sz="900">
                  <a:solidFill>
                    <a:srgbClr val="000000"/>
                  </a:solidFill>
                  <a:latin typeface="Arial"/>
                  <a:cs typeface="Arial"/>
                  <a:sym typeface="Arial"/>
                </a:rPr>
                <a:t>Ecosystem exploration</a:t>
              </a:r>
              <a:endParaRPr lang="en-US" sz="900">
                <a:solidFill>
                  <a:srgbClr val="000000"/>
                </a:solidFill>
                <a:latin typeface="Arial"/>
                <a:cs typeface="Arial"/>
              </a:endParaRPr>
            </a:p>
            <a:p>
              <a:pPr marL="74930" indent="-74930" defTabSz="1219110">
                <a:buSzPts val="700"/>
                <a:buFont typeface="Arial"/>
                <a:buChar char="•"/>
                <a:defRPr/>
              </a:pPr>
              <a:endParaRPr lang="en-US" sz="933">
                <a:solidFill>
                  <a:srgbClr val="000000"/>
                </a:solidFill>
                <a:latin typeface="Arial"/>
                <a:cs typeface="Arial"/>
              </a:endParaRPr>
            </a:p>
            <a:p>
              <a:pPr marL="74930" indent="-74930" defTabSz="1219110">
                <a:buSzPts val="700"/>
                <a:buFont typeface="Arial"/>
                <a:buChar char="•"/>
                <a:defRPr/>
              </a:pPr>
              <a:r>
                <a:rPr lang="en-US" sz="900">
                  <a:solidFill>
                    <a:srgbClr val="000000"/>
                  </a:solidFill>
                  <a:latin typeface="Arial"/>
                  <a:cs typeface="Arial"/>
                  <a:sym typeface="Arial"/>
                </a:rPr>
                <a:t>Cryptography </a:t>
              </a:r>
              <a:endParaRPr lang="en-US" sz="900">
                <a:solidFill>
                  <a:srgbClr val="000000"/>
                </a:solidFill>
                <a:latin typeface="Arial"/>
                <a:cs typeface="Arial"/>
              </a:endParaRPr>
            </a:p>
            <a:p>
              <a:pPr defTabSz="1219110">
                <a:buSzPts val="700"/>
                <a:defRPr/>
              </a:pPr>
              <a:endParaRPr lang="en-US" sz="933">
                <a:solidFill>
                  <a:srgbClr val="000000"/>
                </a:solidFill>
                <a:latin typeface="Arial"/>
                <a:cs typeface="Arial"/>
                <a:sym typeface="Arial"/>
              </a:endParaRPr>
            </a:p>
            <a:p>
              <a:pPr marL="74930" lvl="1" indent="-74930" defTabSz="1219110">
                <a:spcBef>
                  <a:spcPts val="267"/>
                </a:spcBef>
                <a:spcAft>
                  <a:spcPts val="267"/>
                </a:spcAft>
                <a:buSzPts val="700"/>
                <a:buFont typeface="Arial"/>
                <a:buChar char="•"/>
                <a:defRPr/>
              </a:pPr>
              <a:r>
                <a:rPr lang="en-US" sz="900">
                  <a:solidFill>
                    <a:srgbClr val="000000"/>
                  </a:solidFill>
                  <a:latin typeface="Arial"/>
                  <a:cs typeface="Arial"/>
                  <a:sym typeface="Arial"/>
                </a:rPr>
                <a:t>Molecular unfolding</a:t>
              </a:r>
              <a:endParaRPr lang="en-US" sz="900">
                <a:solidFill>
                  <a:srgbClr val="000000"/>
                </a:solidFill>
                <a:latin typeface="Arial"/>
                <a:cs typeface="Arial"/>
              </a:endParaRPr>
            </a:p>
            <a:p>
              <a:pPr marL="74930" lvl="1" indent="-74930" defTabSz="1219110">
                <a:spcBef>
                  <a:spcPts val="267"/>
                </a:spcBef>
                <a:spcAft>
                  <a:spcPts val="267"/>
                </a:spcAft>
                <a:buSzPts val="700"/>
                <a:buFont typeface="Arial"/>
                <a:buChar char="•"/>
                <a:defRPr/>
              </a:pPr>
              <a:r>
                <a:rPr lang="en-US" sz="900">
                  <a:solidFill>
                    <a:srgbClr val="000000"/>
                  </a:solidFill>
                  <a:latin typeface="Arial"/>
                  <a:cs typeface="Arial"/>
                  <a:sym typeface="Arial"/>
                </a:rPr>
                <a:t>Quantum Enterprise Activation</a:t>
              </a:r>
              <a:endParaRPr lang="en-US" sz="900">
                <a:solidFill>
                  <a:srgbClr val="000000"/>
                </a:solidFill>
                <a:latin typeface="Arial"/>
                <a:cs typeface="Arial"/>
              </a:endParaRPr>
            </a:p>
          </p:txBody>
        </p:sp>
        <p:sp>
          <p:nvSpPr>
            <p:cNvPr id="56" name="Google Shape;3610;p438">
              <a:extLst>
                <a:ext uri="{FF2B5EF4-FFF2-40B4-BE49-F238E27FC236}">
                  <a16:creationId xmlns:a16="http://schemas.microsoft.com/office/drawing/2014/main" id="{F7DF076C-ADA0-46A8-8B96-5889FF57EE4D}"/>
                </a:ext>
              </a:extLst>
            </p:cNvPr>
            <p:cNvSpPr/>
            <p:nvPr/>
          </p:nvSpPr>
          <p:spPr>
            <a:xfrm rot="-5400000">
              <a:off x="6506189" y="3638838"/>
              <a:ext cx="3117243" cy="440893"/>
            </a:xfrm>
            <a:prstGeom prst="rect">
              <a:avLst/>
            </a:prstGeom>
            <a:solidFill>
              <a:schemeClr val="accent6"/>
            </a:solidFill>
            <a:ln>
              <a:noFill/>
            </a:ln>
          </p:spPr>
          <p:txBody>
            <a:bodyPr spcFirstLastPara="1" wrap="square" lIns="91433" tIns="45700" rIns="91433" bIns="45700" anchor="ctr" anchorCtr="0">
              <a:noAutofit/>
            </a:bodyPr>
            <a:lstStyle/>
            <a:p>
              <a:pPr algn="ctr" defTabSz="1219110">
                <a:defRPr/>
              </a:pPr>
              <a:r>
                <a:rPr lang="en" sz="1600" b="1">
                  <a:solidFill>
                    <a:srgbClr val="FFFFFF"/>
                  </a:solidFill>
                  <a:latin typeface="Arial"/>
                  <a:cs typeface="Arial"/>
                  <a:sym typeface="Arial"/>
                </a:rPr>
                <a:t>Innovation to Market</a:t>
              </a:r>
              <a:endParaRPr lang="en-US" sz="1600">
                <a:solidFill>
                  <a:srgbClr val="000000"/>
                </a:solidFill>
                <a:latin typeface="Arial"/>
                <a:cs typeface="Arial"/>
                <a:sym typeface="Arial"/>
              </a:endParaRPr>
            </a:p>
          </p:txBody>
        </p:sp>
        <p:sp>
          <p:nvSpPr>
            <p:cNvPr id="57" name="Google Shape;3611;p438">
              <a:extLst>
                <a:ext uri="{FF2B5EF4-FFF2-40B4-BE49-F238E27FC236}">
                  <a16:creationId xmlns:a16="http://schemas.microsoft.com/office/drawing/2014/main" id="{F0072E87-18A6-4243-8E26-714039507CFF}"/>
                </a:ext>
              </a:extLst>
            </p:cNvPr>
            <p:cNvSpPr txBox="1"/>
            <p:nvPr/>
          </p:nvSpPr>
          <p:spPr>
            <a:xfrm>
              <a:off x="3302520" y="5567902"/>
              <a:ext cx="2238800" cy="184666"/>
            </a:xfrm>
            <a:prstGeom prst="rect">
              <a:avLst/>
            </a:prstGeom>
            <a:noFill/>
            <a:ln>
              <a:noFill/>
            </a:ln>
          </p:spPr>
          <p:txBody>
            <a:bodyPr spcFirstLastPara="1" wrap="square" lIns="0" tIns="0" rIns="0" bIns="0" anchor="t" anchorCtr="0">
              <a:spAutoFit/>
            </a:bodyPr>
            <a:lstStyle/>
            <a:p>
              <a:pPr algn="ctr" defTabSz="1219110">
                <a:buSzPts val="900"/>
                <a:defRPr/>
              </a:pPr>
              <a:r>
                <a:rPr lang="en" sz="1200" b="1">
                  <a:solidFill>
                    <a:srgbClr val="000000"/>
                  </a:solidFill>
                  <a:latin typeface="Arial"/>
                  <a:cs typeface="Arial"/>
                  <a:sym typeface="Arial"/>
                </a:rPr>
                <a:t>Technology Convergence </a:t>
              </a:r>
              <a:endParaRPr sz="1200">
                <a:solidFill>
                  <a:srgbClr val="000000"/>
                </a:solidFill>
                <a:latin typeface="Arial"/>
                <a:cs typeface="Arial"/>
                <a:sym typeface="Arial"/>
              </a:endParaRPr>
            </a:p>
          </p:txBody>
        </p:sp>
        <p:sp>
          <p:nvSpPr>
            <p:cNvPr id="58" name="Arrow: Right 57">
              <a:extLst>
                <a:ext uri="{FF2B5EF4-FFF2-40B4-BE49-F238E27FC236}">
                  <a16:creationId xmlns:a16="http://schemas.microsoft.com/office/drawing/2014/main" id="{29AFAACC-81D4-4E86-A7BC-BFCE41612ACE}"/>
                </a:ext>
              </a:extLst>
            </p:cNvPr>
            <p:cNvSpPr/>
            <p:nvPr/>
          </p:nvSpPr>
          <p:spPr>
            <a:xfrm rot="10800000" flipH="1">
              <a:off x="1179741" y="5581034"/>
              <a:ext cx="2122780" cy="184665"/>
            </a:xfrm>
            <a:prstGeom prst="rightArrow">
              <a:avLst/>
            </a:prstGeom>
            <a:solidFill>
              <a:srgbClr val="E03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a:solidFill>
                  <a:srgbClr val="FFFFFF"/>
                </a:solidFill>
                <a:latin typeface="Arial"/>
                <a:sym typeface="Arial"/>
              </a:endParaRPr>
            </a:p>
          </p:txBody>
        </p:sp>
        <p:sp>
          <p:nvSpPr>
            <p:cNvPr id="96" name="Arrow: Right 95">
              <a:extLst>
                <a:ext uri="{FF2B5EF4-FFF2-40B4-BE49-F238E27FC236}">
                  <a16:creationId xmlns:a16="http://schemas.microsoft.com/office/drawing/2014/main" id="{EBF3A4E3-D29A-4C88-A9DA-6618F2C22EAD}"/>
                </a:ext>
              </a:extLst>
            </p:cNvPr>
            <p:cNvSpPr/>
            <p:nvPr/>
          </p:nvSpPr>
          <p:spPr>
            <a:xfrm flipH="1">
              <a:off x="5537305" y="5581034"/>
              <a:ext cx="2122780" cy="171534"/>
            </a:xfrm>
            <a:prstGeom prst="rightArrow">
              <a:avLst/>
            </a:prstGeom>
            <a:solidFill>
              <a:srgbClr val="E03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a:solidFill>
                  <a:srgbClr val="FFFFFF"/>
                </a:solidFill>
                <a:latin typeface="Arial"/>
                <a:sym typeface="Arial"/>
              </a:endParaRPr>
            </a:p>
          </p:txBody>
        </p:sp>
      </p:grpSp>
      <p:sp>
        <p:nvSpPr>
          <p:cNvPr id="97" name="Google Shape;3595;p438">
            <a:extLst>
              <a:ext uri="{FF2B5EF4-FFF2-40B4-BE49-F238E27FC236}">
                <a16:creationId xmlns:a16="http://schemas.microsoft.com/office/drawing/2014/main" id="{FA4FFEE5-EF25-4269-87B1-11BB172BEC66}"/>
              </a:ext>
            </a:extLst>
          </p:cNvPr>
          <p:cNvSpPr txBox="1"/>
          <p:nvPr/>
        </p:nvSpPr>
        <p:spPr>
          <a:xfrm>
            <a:off x="9400211" y="4333460"/>
            <a:ext cx="1406400" cy="952400"/>
          </a:xfrm>
          <a:prstGeom prst="rect">
            <a:avLst/>
          </a:prstGeom>
          <a:solidFill>
            <a:schemeClr val="accent6"/>
          </a:solidFill>
          <a:ln>
            <a:noFill/>
          </a:ln>
        </p:spPr>
        <p:txBody>
          <a:bodyPr spcFirstLastPara="1" wrap="square" lIns="91433" tIns="45700" rIns="91433" bIns="45700" anchor="ctr" anchorCtr="0">
            <a:noAutofit/>
          </a:bodyPr>
          <a:lstStyle/>
          <a:p>
            <a:pPr defTabSz="1219110">
              <a:buClr>
                <a:srgbClr val="FFFFFF"/>
              </a:buClr>
              <a:buSzPts val="800"/>
              <a:defRPr/>
            </a:pPr>
            <a:r>
              <a:rPr lang="en" sz="1067">
                <a:solidFill>
                  <a:srgbClr val="FFFFFF"/>
                </a:solidFill>
                <a:latin typeface="Arial"/>
                <a:cs typeface="Arial"/>
                <a:sym typeface="Arial"/>
              </a:rPr>
              <a:t>Emerging tech education</a:t>
            </a:r>
            <a:endParaRPr sz="1067">
              <a:solidFill>
                <a:srgbClr val="FFFFFF"/>
              </a:solidFill>
              <a:latin typeface="Arial"/>
              <a:cs typeface="Arial"/>
              <a:sym typeface="Arial"/>
            </a:endParaRPr>
          </a:p>
        </p:txBody>
      </p:sp>
      <p:sp>
        <p:nvSpPr>
          <p:cNvPr id="98" name="Google Shape;3596;p438">
            <a:extLst>
              <a:ext uri="{FF2B5EF4-FFF2-40B4-BE49-F238E27FC236}">
                <a16:creationId xmlns:a16="http://schemas.microsoft.com/office/drawing/2014/main" id="{AD9219B7-5254-4920-8DB5-6F64D7A9B23B}"/>
              </a:ext>
            </a:extLst>
          </p:cNvPr>
          <p:cNvSpPr txBox="1"/>
          <p:nvPr/>
        </p:nvSpPr>
        <p:spPr>
          <a:xfrm>
            <a:off x="10203555" y="2217263"/>
            <a:ext cx="1406400" cy="952400"/>
          </a:xfrm>
          <a:prstGeom prst="rect">
            <a:avLst/>
          </a:prstGeom>
          <a:solidFill>
            <a:schemeClr val="accent6"/>
          </a:solidFill>
          <a:ln>
            <a:noFill/>
          </a:ln>
        </p:spPr>
        <p:txBody>
          <a:bodyPr spcFirstLastPara="1" wrap="square" lIns="91433" tIns="45700" rIns="91433" bIns="45700" anchor="ctr" anchorCtr="0">
            <a:noAutofit/>
          </a:bodyPr>
          <a:lstStyle/>
          <a:p>
            <a:pPr defTabSz="1219110">
              <a:buClr>
                <a:srgbClr val="FFFFFF"/>
              </a:buClr>
              <a:buSzPts val="800"/>
              <a:defRPr/>
            </a:pPr>
            <a:endParaRPr lang="en-US" sz="1067">
              <a:solidFill>
                <a:srgbClr val="FFFFFF"/>
              </a:solidFill>
              <a:latin typeface="Arial"/>
              <a:cs typeface="Arial"/>
              <a:sym typeface="Arial"/>
            </a:endParaRPr>
          </a:p>
          <a:p>
            <a:pPr defTabSz="1219110">
              <a:buClr>
                <a:srgbClr val="FFFFFF"/>
              </a:buClr>
              <a:buSzPts val="800"/>
              <a:defRPr/>
            </a:pPr>
            <a:r>
              <a:rPr lang="en-US" sz="1067">
                <a:solidFill>
                  <a:srgbClr val="FFFFFF"/>
                </a:solidFill>
                <a:latin typeface="Arial"/>
                <a:cs typeface="Arial"/>
                <a:sym typeface="Arial"/>
              </a:rPr>
              <a:t>Experimentation </a:t>
            </a:r>
            <a:br>
              <a:rPr lang="en-US" sz="1067">
                <a:solidFill>
                  <a:srgbClr val="FFFFFF"/>
                </a:solidFill>
                <a:latin typeface="Arial"/>
                <a:cs typeface="Arial"/>
                <a:sym typeface="Arial"/>
              </a:rPr>
            </a:br>
            <a:r>
              <a:rPr lang="en-US" sz="1067">
                <a:solidFill>
                  <a:srgbClr val="FFFFFF"/>
                </a:solidFill>
                <a:latin typeface="Arial"/>
                <a:cs typeface="Arial"/>
                <a:sym typeface="Arial"/>
              </a:rPr>
              <a:t>&amp; new capability development</a:t>
            </a:r>
          </a:p>
          <a:p>
            <a:pPr defTabSz="1219110">
              <a:buClr>
                <a:srgbClr val="FFFFFF"/>
              </a:buClr>
              <a:buSzPts val="800"/>
              <a:defRPr/>
            </a:pPr>
            <a:endParaRPr sz="1067">
              <a:solidFill>
                <a:srgbClr val="FFFFFF"/>
              </a:solidFill>
              <a:latin typeface="Arial"/>
              <a:cs typeface="Arial"/>
              <a:sym typeface="Arial"/>
            </a:endParaRPr>
          </a:p>
        </p:txBody>
      </p:sp>
      <p:sp>
        <p:nvSpPr>
          <p:cNvPr id="99" name="Google Shape;3597;p438">
            <a:extLst>
              <a:ext uri="{FF2B5EF4-FFF2-40B4-BE49-F238E27FC236}">
                <a16:creationId xmlns:a16="http://schemas.microsoft.com/office/drawing/2014/main" id="{65117C1E-B262-4237-A400-F269172D789B}"/>
              </a:ext>
            </a:extLst>
          </p:cNvPr>
          <p:cNvSpPr txBox="1"/>
          <p:nvPr/>
        </p:nvSpPr>
        <p:spPr>
          <a:xfrm>
            <a:off x="8682679" y="3275361"/>
            <a:ext cx="1406400" cy="952400"/>
          </a:xfrm>
          <a:prstGeom prst="rect">
            <a:avLst/>
          </a:prstGeom>
          <a:solidFill>
            <a:schemeClr val="accent6"/>
          </a:solidFill>
          <a:ln>
            <a:noFill/>
          </a:ln>
        </p:spPr>
        <p:txBody>
          <a:bodyPr spcFirstLastPara="1" wrap="square" lIns="91433" tIns="45700" rIns="91433" bIns="45700" anchor="ctr" anchorCtr="0">
            <a:noAutofit/>
          </a:bodyPr>
          <a:lstStyle/>
          <a:p>
            <a:pPr defTabSz="1219110">
              <a:buClr>
                <a:srgbClr val="FFFFFF"/>
              </a:buClr>
              <a:buSzPts val="800"/>
              <a:defRPr/>
            </a:pPr>
            <a:r>
              <a:rPr lang="en" sz="1067">
                <a:solidFill>
                  <a:srgbClr val="FFFFFF"/>
                </a:solidFill>
                <a:latin typeface="Arial"/>
                <a:cs typeface="Arial"/>
                <a:sym typeface="Arial"/>
              </a:rPr>
              <a:t>Rapid proofs of concept &amp; client </a:t>
            </a:r>
            <a:br>
              <a:rPr lang="en" sz="1067">
                <a:solidFill>
                  <a:srgbClr val="FFFFFF"/>
                </a:solidFill>
                <a:latin typeface="Arial"/>
                <a:cs typeface="Arial"/>
                <a:sym typeface="Arial"/>
              </a:rPr>
            </a:br>
            <a:r>
              <a:rPr lang="en" sz="1067">
                <a:solidFill>
                  <a:srgbClr val="FFFFFF"/>
                </a:solidFill>
                <a:latin typeface="Arial"/>
                <a:cs typeface="Arial"/>
                <a:sym typeface="Arial"/>
              </a:rPr>
              <a:t>co-creation</a:t>
            </a:r>
            <a:endParaRPr sz="1067">
              <a:solidFill>
                <a:srgbClr val="FFFFFF"/>
              </a:solidFill>
              <a:latin typeface="Arial"/>
              <a:cs typeface="Arial"/>
              <a:sym typeface="Arial"/>
            </a:endParaRPr>
          </a:p>
        </p:txBody>
      </p:sp>
      <p:sp>
        <p:nvSpPr>
          <p:cNvPr id="100" name="Google Shape;3598;p438">
            <a:extLst>
              <a:ext uri="{FF2B5EF4-FFF2-40B4-BE49-F238E27FC236}">
                <a16:creationId xmlns:a16="http://schemas.microsoft.com/office/drawing/2014/main" id="{E24A8B82-3A5D-40EC-AF7B-1919877E6413}"/>
              </a:ext>
            </a:extLst>
          </p:cNvPr>
          <p:cNvSpPr txBox="1"/>
          <p:nvPr/>
        </p:nvSpPr>
        <p:spPr>
          <a:xfrm>
            <a:off x="10203555" y="3275361"/>
            <a:ext cx="1406400" cy="952400"/>
          </a:xfrm>
          <a:prstGeom prst="rect">
            <a:avLst/>
          </a:prstGeom>
          <a:solidFill>
            <a:schemeClr val="accent6"/>
          </a:solidFill>
          <a:ln>
            <a:noFill/>
          </a:ln>
        </p:spPr>
        <p:txBody>
          <a:bodyPr spcFirstLastPara="1" wrap="square" lIns="91433" tIns="45700" rIns="91433" bIns="45700" anchor="ctr" anchorCtr="0">
            <a:noAutofit/>
          </a:bodyPr>
          <a:lstStyle/>
          <a:p>
            <a:pPr defTabSz="1219110">
              <a:buClr>
                <a:srgbClr val="FFFFFF"/>
              </a:buClr>
              <a:buSzPts val="800"/>
              <a:defRPr/>
            </a:pPr>
            <a:r>
              <a:rPr lang="en" sz="1067">
                <a:solidFill>
                  <a:srgbClr val="FFFFFF"/>
                </a:solidFill>
                <a:latin typeface="Arial"/>
                <a:cs typeface="Arial"/>
                <a:sym typeface="Arial"/>
              </a:rPr>
              <a:t>Solution &amp; new service offering development</a:t>
            </a:r>
            <a:endParaRPr sz="1067">
              <a:solidFill>
                <a:srgbClr val="FFFFFF"/>
              </a:solidFill>
              <a:latin typeface="Arial"/>
              <a:cs typeface="Arial"/>
              <a:sym typeface="Arial"/>
            </a:endParaRPr>
          </a:p>
        </p:txBody>
      </p:sp>
      <p:sp>
        <p:nvSpPr>
          <p:cNvPr id="101" name="Google Shape;3600;p438">
            <a:extLst>
              <a:ext uri="{FF2B5EF4-FFF2-40B4-BE49-F238E27FC236}">
                <a16:creationId xmlns:a16="http://schemas.microsoft.com/office/drawing/2014/main" id="{104ECCEF-34AB-4259-886D-834D5C3B7B85}"/>
              </a:ext>
            </a:extLst>
          </p:cNvPr>
          <p:cNvSpPr txBox="1"/>
          <p:nvPr/>
        </p:nvSpPr>
        <p:spPr>
          <a:xfrm>
            <a:off x="8682316" y="2217263"/>
            <a:ext cx="1406400" cy="952400"/>
          </a:xfrm>
          <a:prstGeom prst="rect">
            <a:avLst/>
          </a:prstGeom>
          <a:solidFill>
            <a:schemeClr val="accent6"/>
          </a:solidFill>
          <a:ln>
            <a:noFill/>
          </a:ln>
        </p:spPr>
        <p:txBody>
          <a:bodyPr spcFirstLastPara="1" wrap="square" lIns="91433" tIns="45700" rIns="91433" bIns="45700" anchor="ctr" anchorCtr="0">
            <a:noAutofit/>
          </a:bodyPr>
          <a:lstStyle/>
          <a:p>
            <a:pPr defTabSz="1219110">
              <a:buClr>
                <a:srgbClr val="FFFFFF"/>
              </a:buClr>
              <a:buSzPts val="800"/>
              <a:defRPr/>
            </a:pPr>
            <a:r>
              <a:rPr lang="en-US" sz="1067">
                <a:solidFill>
                  <a:srgbClr val="FFFFFF"/>
                </a:solidFill>
                <a:latin typeface="Arial"/>
                <a:cs typeface="Arial"/>
                <a:sym typeface="Arial"/>
              </a:rPr>
              <a:t>Market insights &amp; innovation strategy</a:t>
            </a:r>
          </a:p>
        </p:txBody>
      </p:sp>
      <p:sp>
        <p:nvSpPr>
          <p:cNvPr id="102" name="Google Shape;3611;p438">
            <a:extLst>
              <a:ext uri="{FF2B5EF4-FFF2-40B4-BE49-F238E27FC236}">
                <a16:creationId xmlns:a16="http://schemas.microsoft.com/office/drawing/2014/main" id="{1EC08C38-F518-4267-A2FD-091A8DF2028C}"/>
              </a:ext>
            </a:extLst>
          </p:cNvPr>
          <p:cNvSpPr txBox="1"/>
          <p:nvPr/>
        </p:nvSpPr>
        <p:spPr>
          <a:xfrm>
            <a:off x="8984011" y="1965314"/>
            <a:ext cx="2238800" cy="184666"/>
          </a:xfrm>
          <a:prstGeom prst="rect">
            <a:avLst/>
          </a:prstGeom>
          <a:noFill/>
          <a:ln>
            <a:noFill/>
          </a:ln>
        </p:spPr>
        <p:txBody>
          <a:bodyPr spcFirstLastPara="1" wrap="square" lIns="0" tIns="0" rIns="0" bIns="0" anchor="t" anchorCtr="0">
            <a:spAutoFit/>
          </a:bodyPr>
          <a:lstStyle/>
          <a:p>
            <a:pPr algn="ctr" defTabSz="1219110">
              <a:buSzPts val="900"/>
              <a:defRPr/>
            </a:pPr>
            <a:r>
              <a:rPr lang="en" sz="1200" b="1">
                <a:solidFill>
                  <a:srgbClr val="000000"/>
                </a:solidFill>
                <a:latin typeface="Arial"/>
                <a:cs typeface="Arial"/>
                <a:sym typeface="Arial"/>
              </a:rPr>
              <a:t>Core Offerings</a:t>
            </a:r>
            <a:endParaRPr sz="1200">
              <a:solidFill>
                <a:srgbClr val="000000"/>
              </a:solidFill>
              <a:latin typeface="Arial"/>
              <a:cs typeface="Arial"/>
              <a:sym typeface="Arial"/>
            </a:endParaRPr>
          </a:p>
        </p:txBody>
      </p:sp>
      <p:grpSp>
        <p:nvGrpSpPr>
          <p:cNvPr id="103" name="Group 102">
            <a:extLst>
              <a:ext uri="{FF2B5EF4-FFF2-40B4-BE49-F238E27FC236}">
                <a16:creationId xmlns:a16="http://schemas.microsoft.com/office/drawing/2014/main" id="{00066034-F80D-4B73-8904-72AB96043E8E}"/>
              </a:ext>
            </a:extLst>
          </p:cNvPr>
          <p:cNvGrpSpPr/>
          <p:nvPr/>
        </p:nvGrpSpPr>
        <p:grpSpPr>
          <a:xfrm>
            <a:off x="1345145" y="5705715"/>
            <a:ext cx="6327601" cy="863580"/>
            <a:chOff x="901183" y="4454115"/>
            <a:chExt cx="4745701" cy="647685"/>
          </a:xfrm>
        </p:grpSpPr>
        <p:sp>
          <p:nvSpPr>
            <p:cNvPr id="104" name="Freeform 13">
              <a:extLst>
                <a:ext uri="{FF2B5EF4-FFF2-40B4-BE49-F238E27FC236}">
                  <a16:creationId xmlns:a16="http://schemas.microsoft.com/office/drawing/2014/main" id="{D6C6E522-2FEA-482D-9C72-ACAD0CF3017D}"/>
                </a:ext>
              </a:extLst>
            </p:cNvPr>
            <p:cNvSpPr>
              <a:spLocks noEditPoints="1"/>
            </p:cNvSpPr>
            <p:nvPr/>
          </p:nvSpPr>
          <p:spPr bwMode="auto">
            <a:xfrm>
              <a:off x="2569438" y="4822942"/>
              <a:ext cx="274320" cy="274320"/>
            </a:xfrm>
            <a:custGeom>
              <a:avLst/>
              <a:gdLst>
                <a:gd name="T0" fmla="*/ 348 w 576"/>
                <a:gd name="T1" fmla="*/ 297 h 576"/>
                <a:gd name="T2" fmla="*/ 296 w 576"/>
                <a:gd name="T3" fmla="*/ 112 h 576"/>
                <a:gd name="T4" fmla="*/ 243 w 576"/>
                <a:gd name="T5" fmla="*/ 297 h 576"/>
                <a:gd name="T6" fmla="*/ 296 w 576"/>
                <a:gd name="T7" fmla="*/ 136 h 576"/>
                <a:gd name="T8" fmla="*/ 330 w 576"/>
                <a:gd name="T9" fmla="*/ 280 h 576"/>
                <a:gd name="T10" fmla="*/ 262 w 576"/>
                <a:gd name="T11" fmla="*/ 280 h 576"/>
                <a:gd name="T12" fmla="*/ 296 w 576"/>
                <a:gd name="T13" fmla="*/ 136 h 576"/>
                <a:gd name="T14" fmla="*/ 172 w 576"/>
                <a:gd name="T15" fmla="*/ 378 h 576"/>
                <a:gd name="T16" fmla="*/ 82 w 576"/>
                <a:gd name="T17" fmla="*/ 137 h 576"/>
                <a:gd name="T18" fmla="*/ 83 w 576"/>
                <a:gd name="T19" fmla="*/ 134 h 576"/>
                <a:gd name="T20" fmla="*/ 118 w 576"/>
                <a:gd name="T21" fmla="*/ 125 h 576"/>
                <a:gd name="T22" fmla="*/ 213 w 576"/>
                <a:gd name="T23" fmla="*/ 351 h 576"/>
                <a:gd name="T24" fmla="*/ 213 w 576"/>
                <a:gd name="T25" fmla="*/ 351 h 576"/>
                <a:gd name="T26" fmla="*/ 217 w 576"/>
                <a:gd name="T27" fmla="*/ 356 h 576"/>
                <a:gd name="T28" fmla="*/ 268 w 576"/>
                <a:gd name="T29" fmla="*/ 426 h 576"/>
                <a:gd name="T30" fmla="*/ 296 w 576"/>
                <a:gd name="T31" fmla="*/ 482 h 576"/>
                <a:gd name="T32" fmla="*/ 324 w 576"/>
                <a:gd name="T33" fmla="*/ 427 h 576"/>
                <a:gd name="T34" fmla="*/ 375 w 576"/>
                <a:gd name="T35" fmla="*/ 356 h 576"/>
                <a:gd name="T36" fmla="*/ 379 w 576"/>
                <a:gd name="T37" fmla="*/ 351 h 576"/>
                <a:gd name="T38" fmla="*/ 468 w 576"/>
                <a:gd name="T39" fmla="*/ 135 h 576"/>
                <a:gd name="T40" fmla="*/ 472 w 576"/>
                <a:gd name="T41" fmla="*/ 125 h 576"/>
                <a:gd name="T42" fmla="*/ 506 w 576"/>
                <a:gd name="T43" fmla="*/ 135 h 576"/>
                <a:gd name="T44" fmla="*/ 508 w 576"/>
                <a:gd name="T45" fmla="*/ 138 h 576"/>
                <a:gd name="T46" fmla="*/ 504 w 576"/>
                <a:gd name="T47" fmla="*/ 149 h 576"/>
                <a:gd name="T48" fmla="*/ 410 w 576"/>
                <a:gd name="T49" fmla="*/ 576 h 576"/>
                <a:gd name="T50" fmla="*/ 576 w 576"/>
                <a:gd name="T51" fmla="*/ 576 h 576"/>
                <a:gd name="T52" fmla="*/ 0 w 576"/>
                <a:gd name="T53" fmla="*/ 0 h 576"/>
                <a:gd name="T54" fmla="*/ 174 w 576"/>
                <a:gd name="T55" fmla="*/ 576 h 576"/>
                <a:gd name="T56" fmla="*/ 25 w 576"/>
                <a:gd name="T57" fmla="*/ 553 h 576"/>
                <a:gd name="T58" fmla="*/ 551 w 576"/>
                <a:gd name="T59" fmla="*/ 25 h 576"/>
                <a:gd name="T60" fmla="*/ 432 w 576"/>
                <a:gd name="T61" fmla="*/ 553 h 576"/>
                <a:gd name="T62" fmla="*/ 524 w 576"/>
                <a:gd name="T63" fmla="*/ 160 h 576"/>
                <a:gd name="T64" fmla="*/ 529 w 576"/>
                <a:gd name="T65" fmla="*/ 147 h 576"/>
                <a:gd name="T66" fmla="*/ 515 w 576"/>
                <a:gd name="T67" fmla="*/ 114 h 576"/>
                <a:gd name="T68" fmla="*/ 464 w 576"/>
                <a:gd name="T69" fmla="*/ 103 h 576"/>
                <a:gd name="T70" fmla="*/ 447 w 576"/>
                <a:gd name="T71" fmla="*/ 127 h 576"/>
                <a:gd name="T72" fmla="*/ 359 w 576"/>
                <a:gd name="T73" fmla="*/ 339 h 576"/>
                <a:gd name="T74" fmla="*/ 142 w 576"/>
                <a:gd name="T75" fmla="*/ 124 h 576"/>
                <a:gd name="T76" fmla="*/ 108 w 576"/>
                <a:gd name="T77" fmla="*/ 102 h 576"/>
                <a:gd name="T78" fmla="*/ 62 w 576"/>
                <a:gd name="T79" fmla="*/ 125 h 576"/>
                <a:gd name="T80" fmla="*/ 64 w 576"/>
                <a:gd name="T81" fmla="*/ 155 h 576"/>
                <a:gd name="T82" fmla="*/ 65 w 576"/>
                <a:gd name="T83" fmla="*/ 156 h 576"/>
                <a:gd name="T84" fmla="*/ 151 w 576"/>
                <a:gd name="T85" fmla="*/ 553 h 576"/>
                <a:gd name="T86" fmla="*/ 283 w 576"/>
                <a:gd name="T87" fmla="*/ 447 h 576"/>
                <a:gd name="T88" fmla="*/ 309 w 576"/>
                <a:gd name="T89" fmla="*/ 447 h 576"/>
                <a:gd name="T90" fmla="*/ 297 w 576"/>
                <a:gd name="T91" fmla="*/ 418 h 576"/>
                <a:gd name="T92" fmla="*/ 301 w 576"/>
                <a:gd name="T93" fmla="*/ 380 h 576"/>
                <a:gd name="T94" fmla="*/ 297 w 576"/>
                <a:gd name="T95" fmla="*/ 41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6" h="576">
                  <a:moveTo>
                    <a:pt x="296" y="326"/>
                  </a:moveTo>
                  <a:cubicBezTo>
                    <a:pt x="320" y="326"/>
                    <a:pt x="334" y="313"/>
                    <a:pt x="348" y="297"/>
                  </a:cubicBezTo>
                  <a:cubicBezTo>
                    <a:pt x="366" y="277"/>
                    <a:pt x="375" y="244"/>
                    <a:pt x="375" y="198"/>
                  </a:cubicBezTo>
                  <a:cubicBezTo>
                    <a:pt x="375" y="150"/>
                    <a:pt x="339" y="112"/>
                    <a:pt x="296" y="112"/>
                  </a:cubicBezTo>
                  <a:cubicBezTo>
                    <a:pt x="252" y="112"/>
                    <a:pt x="217" y="150"/>
                    <a:pt x="217" y="198"/>
                  </a:cubicBezTo>
                  <a:cubicBezTo>
                    <a:pt x="217" y="244"/>
                    <a:pt x="226" y="277"/>
                    <a:pt x="243" y="297"/>
                  </a:cubicBezTo>
                  <a:cubicBezTo>
                    <a:pt x="258" y="313"/>
                    <a:pt x="272" y="326"/>
                    <a:pt x="296" y="326"/>
                  </a:cubicBezTo>
                  <a:close/>
                  <a:moveTo>
                    <a:pt x="296" y="136"/>
                  </a:moveTo>
                  <a:cubicBezTo>
                    <a:pt x="326" y="136"/>
                    <a:pt x="350" y="164"/>
                    <a:pt x="350" y="198"/>
                  </a:cubicBezTo>
                  <a:cubicBezTo>
                    <a:pt x="350" y="237"/>
                    <a:pt x="343" y="266"/>
                    <a:pt x="330" y="280"/>
                  </a:cubicBezTo>
                  <a:cubicBezTo>
                    <a:pt x="315" y="297"/>
                    <a:pt x="308" y="301"/>
                    <a:pt x="296" y="301"/>
                  </a:cubicBezTo>
                  <a:cubicBezTo>
                    <a:pt x="284" y="301"/>
                    <a:pt x="277" y="297"/>
                    <a:pt x="262" y="280"/>
                  </a:cubicBezTo>
                  <a:cubicBezTo>
                    <a:pt x="249" y="266"/>
                    <a:pt x="242" y="237"/>
                    <a:pt x="242" y="198"/>
                  </a:cubicBezTo>
                  <a:cubicBezTo>
                    <a:pt x="242" y="164"/>
                    <a:pt x="266" y="136"/>
                    <a:pt x="296" y="136"/>
                  </a:cubicBezTo>
                  <a:close/>
                  <a:moveTo>
                    <a:pt x="174" y="576"/>
                  </a:moveTo>
                  <a:cubicBezTo>
                    <a:pt x="172" y="378"/>
                    <a:pt x="172" y="378"/>
                    <a:pt x="172" y="378"/>
                  </a:cubicBezTo>
                  <a:cubicBezTo>
                    <a:pt x="86" y="148"/>
                    <a:pt x="86" y="148"/>
                    <a:pt x="86" y="148"/>
                  </a:cubicBezTo>
                  <a:cubicBezTo>
                    <a:pt x="82" y="137"/>
                    <a:pt x="82" y="137"/>
                    <a:pt x="82" y="137"/>
                  </a:cubicBezTo>
                  <a:cubicBezTo>
                    <a:pt x="82" y="136"/>
                    <a:pt x="82" y="136"/>
                    <a:pt x="82" y="135"/>
                  </a:cubicBezTo>
                  <a:cubicBezTo>
                    <a:pt x="82" y="135"/>
                    <a:pt x="83" y="134"/>
                    <a:pt x="83" y="134"/>
                  </a:cubicBezTo>
                  <a:cubicBezTo>
                    <a:pt x="115" y="123"/>
                    <a:pt x="115" y="123"/>
                    <a:pt x="115" y="123"/>
                  </a:cubicBezTo>
                  <a:cubicBezTo>
                    <a:pt x="117" y="123"/>
                    <a:pt x="118" y="123"/>
                    <a:pt x="118" y="125"/>
                  </a:cubicBezTo>
                  <a:cubicBezTo>
                    <a:pt x="121" y="132"/>
                    <a:pt x="121" y="132"/>
                    <a:pt x="121" y="132"/>
                  </a:cubicBezTo>
                  <a:cubicBezTo>
                    <a:pt x="213" y="351"/>
                    <a:pt x="213" y="351"/>
                    <a:pt x="213" y="351"/>
                  </a:cubicBezTo>
                  <a:cubicBezTo>
                    <a:pt x="213" y="351"/>
                    <a:pt x="213" y="351"/>
                    <a:pt x="213" y="351"/>
                  </a:cubicBezTo>
                  <a:cubicBezTo>
                    <a:pt x="213" y="351"/>
                    <a:pt x="213" y="351"/>
                    <a:pt x="213" y="351"/>
                  </a:cubicBezTo>
                  <a:cubicBezTo>
                    <a:pt x="213" y="351"/>
                    <a:pt x="213" y="351"/>
                    <a:pt x="213" y="351"/>
                  </a:cubicBezTo>
                  <a:cubicBezTo>
                    <a:pt x="213" y="353"/>
                    <a:pt x="215" y="355"/>
                    <a:pt x="217" y="356"/>
                  </a:cubicBezTo>
                  <a:cubicBezTo>
                    <a:pt x="217" y="356"/>
                    <a:pt x="223" y="360"/>
                    <a:pt x="233" y="365"/>
                  </a:cubicBezTo>
                  <a:cubicBezTo>
                    <a:pt x="268" y="426"/>
                    <a:pt x="268" y="426"/>
                    <a:pt x="268" y="426"/>
                  </a:cubicBezTo>
                  <a:cubicBezTo>
                    <a:pt x="263" y="435"/>
                    <a:pt x="261" y="442"/>
                    <a:pt x="261" y="447"/>
                  </a:cubicBezTo>
                  <a:cubicBezTo>
                    <a:pt x="261" y="467"/>
                    <a:pt x="277" y="482"/>
                    <a:pt x="296" y="482"/>
                  </a:cubicBezTo>
                  <a:cubicBezTo>
                    <a:pt x="315" y="482"/>
                    <a:pt x="331" y="467"/>
                    <a:pt x="331" y="447"/>
                  </a:cubicBezTo>
                  <a:cubicBezTo>
                    <a:pt x="331" y="442"/>
                    <a:pt x="328" y="431"/>
                    <a:pt x="324" y="427"/>
                  </a:cubicBezTo>
                  <a:cubicBezTo>
                    <a:pt x="357" y="367"/>
                    <a:pt x="357" y="367"/>
                    <a:pt x="357" y="367"/>
                  </a:cubicBezTo>
                  <a:cubicBezTo>
                    <a:pt x="363" y="364"/>
                    <a:pt x="369" y="360"/>
                    <a:pt x="375" y="356"/>
                  </a:cubicBezTo>
                  <a:cubicBezTo>
                    <a:pt x="377" y="354"/>
                    <a:pt x="378" y="353"/>
                    <a:pt x="379" y="351"/>
                  </a:cubicBezTo>
                  <a:cubicBezTo>
                    <a:pt x="379" y="351"/>
                    <a:pt x="379" y="351"/>
                    <a:pt x="379" y="351"/>
                  </a:cubicBezTo>
                  <a:cubicBezTo>
                    <a:pt x="467" y="137"/>
                    <a:pt x="467" y="137"/>
                    <a:pt x="467" y="137"/>
                  </a:cubicBezTo>
                  <a:cubicBezTo>
                    <a:pt x="468" y="135"/>
                    <a:pt x="468" y="135"/>
                    <a:pt x="468" y="135"/>
                  </a:cubicBezTo>
                  <a:cubicBezTo>
                    <a:pt x="468" y="135"/>
                    <a:pt x="468" y="135"/>
                    <a:pt x="468" y="135"/>
                  </a:cubicBezTo>
                  <a:cubicBezTo>
                    <a:pt x="472" y="125"/>
                    <a:pt x="472" y="125"/>
                    <a:pt x="472" y="125"/>
                  </a:cubicBezTo>
                  <a:cubicBezTo>
                    <a:pt x="472" y="123"/>
                    <a:pt x="474" y="123"/>
                    <a:pt x="475" y="123"/>
                  </a:cubicBezTo>
                  <a:cubicBezTo>
                    <a:pt x="506" y="135"/>
                    <a:pt x="506" y="135"/>
                    <a:pt x="506" y="135"/>
                  </a:cubicBezTo>
                  <a:cubicBezTo>
                    <a:pt x="507" y="136"/>
                    <a:pt x="508" y="136"/>
                    <a:pt x="508" y="137"/>
                  </a:cubicBezTo>
                  <a:cubicBezTo>
                    <a:pt x="508" y="137"/>
                    <a:pt x="508" y="138"/>
                    <a:pt x="508" y="138"/>
                  </a:cubicBezTo>
                  <a:cubicBezTo>
                    <a:pt x="504" y="149"/>
                    <a:pt x="504" y="149"/>
                    <a:pt x="504" y="149"/>
                  </a:cubicBezTo>
                  <a:cubicBezTo>
                    <a:pt x="504" y="149"/>
                    <a:pt x="504" y="149"/>
                    <a:pt x="504" y="149"/>
                  </a:cubicBezTo>
                  <a:cubicBezTo>
                    <a:pt x="405" y="382"/>
                    <a:pt x="405" y="382"/>
                    <a:pt x="405" y="382"/>
                  </a:cubicBezTo>
                  <a:cubicBezTo>
                    <a:pt x="410" y="576"/>
                    <a:pt x="410" y="576"/>
                    <a:pt x="410" y="576"/>
                  </a:cubicBezTo>
                  <a:cubicBezTo>
                    <a:pt x="433" y="576"/>
                    <a:pt x="433" y="576"/>
                    <a:pt x="433" y="576"/>
                  </a:cubicBezTo>
                  <a:cubicBezTo>
                    <a:pt x="576" y="576"/>
                    <a:pt x="576" y="576"/>
                    <a:pt x="576" y="576"/>
                  </a:cubicBezTo>
                  <a:cubicBezTo>
                    <a:pt x="576" y="0"/>
                    <a:pt x="576" y="0"/>
                    <a:pt x="576" y="0"/>
                  </a:cubicBezTo>
                  <a:cubicBezTo>
                    <a:pt x="0" y="0"/>
                    <a:pt x="0" y="0"/>
                    <a:pt x="0" y="0"/>
                  </a:cubicBezTo>
                  <a:cubicBezTo>
                    <a:pt x="0" y="576"/>
                    <a:pt x="0" y="576"/>
                    <a:pt x="0" y="576"/>
                  </a:cubicBezTo>
                  <a:lnTo>
                    <a:pt x="174" y="576"/>
                  </a:lnTo>
                  <a:close/>
                  <a:moveTo>
                    <a:pt x="151" y="553"/>
                  </a:moveTo>
                  <a:cubicBezTo>
                    <a:pt x="25" y="553"/>
                    <a:pt x="25" y="553"/>
                    <a:pt x="25" y="553"/>
                  </a:cubicBezTo>
                  <a:cubicBezTo>
                    <a:pt x="25" y="25"/>
                    <a:pt x="25" y="25"/>
                    <a:pt x="25" y="25"/>
                  </a:cubicBezTo>
                  <a:cubicBezTo>
                    <a:pt x="551" y="25"/>
                    <a:pt x="551" y="25"/>
                    <a:pt x="551" y="25"/>
                  </a:cubicBezTo>
                  <a:cubicBezTo>
                    <a:pt x="551" y="553"/>
                    <a:pt x="551" y="553"/>
                    <a:pt x="551" y="553"/>
                  </a:cubicBezTo>
                  <a:cubicBezTo>
                    <a:pt x="432" y="553"/>
                    <a:pt x="432" y="553"/>
                    <a:pt x="432" y="553"/>
                  </a:cubicBezTo>
                  <a:cubicBezTo>
                    <a:pt x="428" y="386"/>
                    <a:pt x="428" y="386"/>
                    <a:pt x="428" y="386"/>
                  </a:cubicBezTo>
                  <a:cubicBezTo>
                    <a:pt x="524" y="160"/>
                    <a:pt x="524" y="160"/>
                    <a:pt x="524" y="160"/>
                  </a:cubicBezTo>
                  <a:cubicBezTo>
                    <a:pt x="524" y="159"/>
                    <a:pt x="524" y="158"/>
                    <a:pt x="525" y="157"/>
                  </a:cubicBezTo>
                  <a:cubicBezTo>
                    <a:pt x="529" y="147"/>
                    <a:pt x="529" y="147"/>
                    <a:pt x="529" y="147"/>
                  </a:cubicBezTo>
                  <a:cubicBezTo>
                    <a:pt x="531" y="140"/>
                    <a:pt x="531" y="134"/>
                    <a:pt x="528" y="127"/>
                  </a:cubicBezTo>
                  <a:cubicBezTo>
                    <a:pt x="526" y="121"/>
                    <a:pt x="521" y="117"/>
                    <a:pt x="515" y="114"/>
                  </a:cubicBezTo>
                  <a:cubicBezTo>
                    <a:pt x="483" y="102"/>
                    <a:pt x="483" y="102"/>
                    <a:pt x="483" y="102"/>
                  </a:cubicBezTo>
                  <a:cubicBezTo>
                    <a:pt x="477" y="100"/>
                    <a:pt x="470" y="100"/>
                    <a:pt x="464" y="103"/>
                  </a:cubicBezTo>
                  <a:cubicBezTo>
                    <a:pt x="458" y="105"/>
                    <a:pt x="453" y="110"/>
                    <a:pt x="451" y="116"/>
                  </a:cubicBezTo>
                  <a:cubicBezTo>
                    <a:pt x="447" y="127"/>
                    <a:pt x="447" y="127"/>
                    <a:pt x="447" y="127"/>
                  </a:cubicBezTo>
                  <a:cubicBezTo>
                    <a:pt x="447" y="128"/>
                    <a:pt x="446" y="128"/>
                    <a:pt x="446" y="129"/>
                  </a:cubicBezTo>
                  <a:cubicBezTo>
                    <a:pt x="359" y="339"/>
                    <a:pt x="359" y="339"/>
                    <a:pt x="359" y="339"/>
                  </a:cubicBezTo>
                  <a:cubicBezTo>
                    <a:pt x="304" y="377"/>
                    <a:pt x="245" y="347"/>
                    <a:pt x="232" y="339"/>
                  </a:cubicBezTo>
                  <a:cubicBezTo>
                    <a:pt x="142" y="124"/>
                    <a:pt x="142" y="124"/>
                    <a:pt x="142" y="124"/>
                  </a:cubicBezTo>
                  <a:cubicBezTo>
                    <a:pt x="140" y="117"/>
                    <a:pt x="140" y="117"/>
                    <a:pt x="140" y="117"/>
                  </a:cubicBezTo>
                  <a:cubicBezTo>
                    <a:pt x="135" y="104"/>
                    <a:pt x="121" y="97"/>
                    <a:pt x="108" y="102"/>
                  </a:cubicBezTo>
                  <a:cubicBezTo>
                    <a:pt x="76" y="113"/>
                    <a:pt x="76" y="113"/>
                    <a:pt x="76" y="113"/>
                  </a:cubicBezTo>
                  <a:cubicBezTo>
                    <a:pt x="70" y="115"/>
                    <a:pt x="65" y="120"/>
                    <a:pt x="62" y="125"/>
                  </a:cubicBezTo>
                  <a:cubicBezTo>
                    <a:pt x="59" y="131"/>
                    <a:pt x="59" y="138"/>
                    <a:pt x="61" y="145"/>
                  </a:cubicBezTo>
                  <a:cubicBezTo>
                    <a:pt x="64" y="155"/>
                    <a:pt x="64" y="155"/>
                    <a:pt x="64" y="155"/>
                  </a:cubicBezTo>
                  <a:cubicBezTo>
                    <a:pt x="65" y="156"/>
                    <a:pt x="65" y="156"/>
                    <a:pt x="65" y="156"/>
                  </a:cubicBezTo>
                  <a:cubicBezTo>
                    <a:pt x="65" y="156"/>
                    <a:pt x="65" y="156"/>
                    <a:pt x="65" y="156"/>
                  </a:cubicBezTo>
                  <a:cubicBezTo>
                    <a:pt x="149" y="382"/>
                    <a:pt x="149" y="382"/>
                    <a:pt x="149" y="382"/>
                  </a:cubicBezTo>
                  <a:lnTo>
                    <a:pt x="151" y="553"/>
                  </a:lnTo>
                  <a:close/>
                  <a:moveTo>
                    <a:pt x="296" y="460"/>
                  </a:moveTo>
                  <a:cubicBezTo>
                    <a:pt x="289" y="460"/>
                    <a:pt x="283" y="454"/>
                    <a:pt x="283" y="447"/>
                  </a:cubicBezTo>
                  <a:cubicBezTo>
                    <a:pt x="283" y="441"/>
                    <a:pt x="289" y="435"/>
                    <a:pt x="296" y="435"/>
                  </a:cubicBezTo>
                  <a:cubicBezTo>
                    <a:pt x="303" y="435"/>
                    <a:pt x="309" y="441"/>
                    <a:pt x="309" y="447"/>
                  </a:cubicBezTo>
                  <a:cubicBezTo>
                    <a:pt x="309" y="454"/>
                    <a:pt x="303" y="460"/>
                    <a:pt x="296" y="460"/>
                  </a:cubicBezTo>
                  <a:close/>
                  <a:moveTo>
                    <a:pt x="297" y="418"/>
                  </a:moveTo>
                  <a:cubicBezTo>
                    <a:pt x="273" y="378"/>
                    <a:pt x="273" y="378"/>
                    <a:pt x="273" y="378"/>
                  </a:cubicBezTo>
                  <a:cubicBezTo>
                    <a:pt x="282" y="379"/>
                    <a:pt x="291" y="380"/>
                    <a:pt x="301" y="380"/>
                  </a:cubicBezTo>
                  <a:cubicBezTo>
                    <a:pt x="307" y="380"/>
                    <a:pt x="313" y="380"/>
                    <a:pt x="319" y="379"/>
                  </a:cubicBezTo>
                  <a:lnTo>
                    <a:pt x="297" y="418"/>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defTabSz="914377"/>
              <a:endParaRPr lang="ja-JP" altLang="en-US" sz="1067" b="1">
                <a:solidFill>
                  <a:srgbClr val="D04A02"/>
                </a:solidFill>
                <a:latin typeface="Arial"/>
                <a:ea typeface="ＭＳ Ｐゴシック" panose="020B0600070205080204" pitchFamily="34" charset="-128"/>
                <a:cs typeface="Arial"/>
                <a:sym typeface="Arial"/>
              </a:endParaRPr>
            </a:p>
          </p:txBody>
        </p:sp>
        <p:sp>
          <p:nvSpPr>
            <p:cNvPr id="105" name="Freeform 21">
              <a:extLst>
                <a:ext uri="{FF2B5EF4-FFF2-40B4-BE49-F238E27FC236}">
                  <a16:creationId xmlns:a16="http://schemas.microsoft.com/office/drawing/2014/main" id="{BF494C6E-D488-4345-B9A8-E556E3BE53DA}"/>
                </a:ext>
              </a:extLst>
            </p:cNvPr>
            <p:cNvSpPr>
              <a:spLocks noChangeAspect="1" noEditPoints="1"/>
            </p:cNvSpPr>
            <p:nvPr/>
          </p:nvSpPr>
          <p:spPr bwMode="auto">
            <a:xfrm>
              <a:off x="901183" y="4817376"/>
              <a:ext cx="274320" cy="275013"/>
            </a:xfrm>
            <a:custGeom>
              <a:avLst/>
              <a:gdLst>
                <a:gd name="T0" fmla="*/ 97 w 396"/>
                <a:gd name="T1" fmla="*/ 1 h 397"/>
                <a:gd name="T2" fmla="*/ 97 w 396"/>
                <a:gd name="T3" fmla="*/ 0 h 397"/>
                <a:gd name="T4" fmla="*/ 81 w 396"/>
                <a:gd name="T5" fmla="*/ 0 h 397"/>
                <a:gd name="T6" fmla="*/ 81 w 396"/>
                <a:gd name="T7" fmla="*/ 1 h 397"/>
                <a:gd name="T8" fmla="*/ 0 w 396"/>
                <a:gd name="T9" fmla="*/ 1 h 397"/>
                <a:gd name="T10" fmla="*/ 0 w 396"/>
                <a:gd name="T11" fmla="*/ 397 h 397"/>
                <a:gd name="T12" fmla="*/ 396 w 396"/>
                <a:gd name="T13" fmla="*/ 397 h 397"/>
                <a:gd name="T14" fmla="*/ 396 w 396"/>
                <a:gd name="T15" fmla="*/ 1 h 397"/>
                <a:gd name="T16" fmla="*/ 97 w 396"/>
                <a:gd name="T17" fmla="*/ 1 h 397"/>
                <a:gd name="T18" fmla="*/ 16 w 396"/>
                <a:gd name="T19" fmla="*/ 380 h 397"/>
                <a:gd name="T20" fmla="*/ 16 w 396"/>
                <a:gd name="T21" fmla="*/ 18 h 397"/>
                <a:gd name="T22" fmla="*/ 81 w 396"/>
                <a:gd name="T23" fmla="*/ 18 h 397"/>
                <a:gd name="T24" fmla="*/ 81 w 396"/>
                <a:gd name="T25" fmla="*/ 117 h 397"/>
                <a:gd name="T26" fmla="*/ 37 w 396"/>
                <a:gd name="T27" fmla="*/ 142 h 397"/>
                <a:gd name="T28" fmla="*/ 37 w 396"/>
                <a:gd name="T29" fmla="*/ 198 h 397"/>
                <a:gd name="T30" fmla="*/ 54 w 396"/>
                <a:gd name="T31" fmla="*/ 198 h 397"/>
                <a:gd name="T32" fmla="*/ 54 w 396"/>
                <a:gd name="T33" fmla="*/ 151 h 397"/>
                <a:gd name="T34" fmla="*/ 89 w 396"/>
                <a:gd name="T35" fmla="*/ 131 h 397"/>
                <a:gd name="T36" fmla="*/ 125 w 396"/>
                <a:gd name="T37" fmla="*/ 151 h 397"/>
                <a:gd name="T38" fmla="*/ 125 w 396"/>
                <a:gd name="T39" fmla="*/ 198 h 397"/>
                <a:gd name="T40" fmla="*/ 142 w 396"/>
                <a:gd name="T41" fmla="*/ 198 h 397"/>
                <a:gd name="T42" fmla="*/ 142 w 396"/>
                <a:gd name="T43" fmla="*/ 142 h 397"/>
                <a:gd name="T44" fmla="*/ 97 w 396"/>
                <a:gd name="T45" fmla="*/ 117 h 397"/>
                <a:gd name="T46" fmla="*/ 97 w 396"/>
                <a:gd name="T47" fmla="*/ 18 h 397"/>
                <a:gd name="T48" fmla="*/ 379 w 396"/>
                <a:gd name="T49" fmla="*/ 18 h 397"/>
                <a:gd name="T50" fmla="*/ 379 w 396"/>
                <a:gd name="T51" fmla="*/ 318 h 397"/>
                <a:gd name="T52" fmla="*/ 361 w 396"/>
                <a:gd name="T53" fmla="*/ 318 h 397"/>
                <a:gd name="T54" fmla="*/ 361 w 396"/>
                <a:gd name="T55" fmla="*/ 250 h 397"/>
                <a:gd name="T56" fmla="*/ 276 w 396"/>
                <a:gd name="T57" fmla="*/ 250 h 397"/>
                <a:gd name="T58" fmla="*/ 276 w 396"/>
                <a:gd name="T59" fmla="*/ 318 h 397"/>
                <a:gd name="T60" fmla="*/ 261 w 396"/>
                <a:gd name="T61" fmla="*/ 318 h 397"/>
                <a:gd name="T62" fmla="*/ 261 w 396"/>
                <a:gd name="T63" fmla="*/ 250 h 397"/>
                <a:gd name="T64" fmla="*/ 175 w 396"/>
                <a:gd name="T65" fmla="*/ 250 h 397"/>
                <a:gd name="T66" fmla="*/ 175 w 396"/>
                <a:gd name="T67" fmla="*/ 318 h 397"/>
                <a:gd name="T68" fmla="*/ 124 w 396"/>
                <a:gd name="T69" fmla="*/ 318 h 397"/>
                <a:gd name="T70" fmla="*/ 124 w 396"/>
                <a:gd name="T71" fmla="*/ 335 h 397"/>
                <a:gd name="T72" fmla="*/ 379 w 396"/>
                <a:gd name="T73" fmla="*/ 335 h 397"/>
                <a:gd name="T74" fmla="*/ 379 w 396"/>
                <a:gd name="T75" fmla="*/ 380 h 397"/>
                <a:gd name="T76" fmla="*/ 16 w 396"/>
                <a:gd name="T77" fmla="*/ 380 h 397"/>
                <a:gd name="T78" fmla="*/ 345 w 396"/>
                <a:gd name="T79" fmla="*/ 318 h 397"/>
                <a:gd name="T80" fmla="*/ 292 w 396"/>
                <a:gd name="T81" fmla="*/ 318 h 397"/>
                <a:gd name="T82" fmla="*/ 292 w 396"/>
                <a:gd name="T83" fmla="*/ 266 h 397"/>
                <a:gd name="T84" fmla="*/ 345 w 396"/>
                <a:gd name="T85" fmla="*/ 266 h 397"/>
                <a:gd name="T86" fmla="*/ 345 w 396"/>
                <a:gd name="T87" fmla="*/ 318 h 397"/>
                <a:gd name="T88" fmla="*/ 245 w 396"/>
                <a:gd name="T89" fmla="*/ 318 h 397"/>
                <a:gd name="T90" fmla="*/ 191 w 396"/>
                <a:gd name="T91" fmla="*/ 318 h 397"/>
                <a:gd name="T92" fmla="*/ 191 w 396"/>
                <a:gd name="T93" fmla="*/ 266 h 397"/>
                <a:gd name="T94" fmla="*/ 245 w 396"/>
                <a:gd name="T95" fmla="*/ 266 h 397"/>
                <a:gd name="T96" fmla="*/ 245 w 396"/>
                <a:gd name="T97" fmla="*/ 318 h 397"/>
                <a:gd name="T98" fmla="*/ 89 w 396"/>
                <a:gd name="T99" fmla="*/ 190 h 397"/>
                <a:gd name="T100" fmla="*/ 29 w 396"/>
                <a:gd name="T101" fmla="*/ 251 h 397"/>
                <a:gd name="T102" fmla="*/ 89 w 396"/>
                <a:gd name="T103" fmla="*/ 311 h 397"/>
                <a:gd name="T104" fmla="*/ 150 w 396"/>
                <a:gd name="T105" fmla="*/ 251 h 397"/>
                <a:gd name="T106" fmla="*/ 89 w 396"/>
                <a:gd name="T107" fmla="*/ 190 h 397"/>
                <a:gd name="T108" fmla="*/ 52 w 396"/>
                <a:gd name="T109" fmla="*/ 251 h 397"/>
                <a:gd name="T110" fmla="*/ 89 w 396"/>
                <a:gd name="T111" fmla="*/ 213 h 397"/>
                <a:gd name="T112" fmla="*/ 127 w 396"/>
                <a:gd name="T113" fmla="*/ 251 h 397"/>
                <a:gd name="T114" fmla="*/ 89 w 396"/>
                <a:gd name="T115" fmla="*/ 290 h 397"/>
                <a:gd name="T116" fmla="*/ 52 w 396"/>
                <a:gd name="T117" fmla="*/ 25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97">
                  <a:moveTo>
                    <a:pt x="97" y="1"/>
                  </a:moveTo>
                  <a:lnTo>
                    <a:pt x="97" y="0"/>
                  </a:lnTo>
                  <a:lnTo>
                    <a:pt x="81" y="0"/>
                  </a:lnTo>
                  <a:lnTo>
                    <a:pt x="81" y="1"/>
                  </a:lnTo>
                  <a:lnTo>
                    <a:pt x="0" y="1"/>
                  </a:lnTo>
                  <a:lnTo>
                    <a:pt x="0" y="397"/>
                  </a:lnTo>
                  <a:lnTo>
                    <a:pt x="396" y="397"/>
                  </a:lnTo>
                  <a:lnTo>
                    <a:pt x="396" y="1"/>
                  </a:lnTo>
                  <a:lnTo>
                    <a:pt x="97" y="1"/>
                  </a:lnTo>
                  <a:close/>
                  <a:moveTo>
                    <a:pt x="16" y="380"/>
                  </a:moveTo>
                  <a:lnTo>
                    <a:pt x="16" y="18"/>
                  </a:lnTo>
                  <a:lnTo>
                    <a:pt x="81" y="18"/>
                  </a:lnTo>
                  <a:lnTo>
                    <a:pt x="81" y="117"/>
                  </a:lnTo>
                  <a:lnTo>
                    <a:pt x="37" y="142"/>
                  </a:lnTo>
                  <a:lnTo>
                    <a:pt x="37" y="198"/>
                  </a:lnTo>
                  <a:lnTo>
                    <a:pt x="54" y="198"/>
                  </a:lnTo>
                  <a:lnTo>
                    <a:pt x="54" y="151"/>
                  </a:lnTo>
                  <a:lnTo>
                    <a:pt x="89" y="131"/>
                  </a:lnTo>
                  <a:lnTo>
                    <a:pt x="125" y="151"/>
                  </a:lnTo>
                  <a:lnTo>
                    <a:pt x="125" y="198"/>
                  </a:lnTo>
                  <a:lnTo>
                    <a:pt x="142" y="198"/>
                  </a:lnTo>
                  <a:lnTo>
                    <a:pt x="142" y="142"/>
                  </a:lnTo>
                  <a:lnTo>
                    <a:pt x="97" y="117"/>
                  </a:lnTo>
                  <a:lnTo>
                    <a:pt x="97" y="18"/>
                  </a:lnTo>
                  <a:lnTo>
                    <a:pt x="379" y="18"/>
                  </a:lnTo>
                  <a:lnTo>
                    <a:pt x="379" y="318"/>
                  </a:lnTo>
                  <a:lnTo>
                    <a:pt x="361" y="318"/>
                  </a:lnTo>
                  <a:lnTo>
                    <a:pt x="361" y="250"/>
                  </a:lnTo>
                  <a:lnTo>
                    <a:pt x="276" y="250"/>
                  </a:lnTo>
                  <a:lnTo>
                    <a:pt x="276" y="318"/>
                  </a:lnTo>
                  <a:lnTo>
                    <a:pt x="261" y="318"/>
                  </a:lnTo>
                  <a:lnTo>
                    <a:pt x="261" y="250"/>
                  </a:lnTo>
                  <a:lnTo>
                    <a:pt x="175" y="250"/>
                  </a:lnTo>
                  <a:lnTo>
                    <a:pt x="175" y="318"/>
                  </a:lnTo>
                  <a:lnTo>
                    <a:pt x="124" y="318"/>
                  </a:lnTo>
                  <a:lnTo>
                    <a:pt x="124" y="335"/>
                  </a:lnTo>
                  <a:lnTo>
                    <a:pt x="379" y="335"/>
                  </a:lnTo>
                  <a:lnTo>
                    <a:pt x="379" y="380"/>
                  </a:lnTo>
                  <a:lnTo>
                    <a:pt x="16" y="380"/>
                  </a:lnTo>
                  <a:close/>
                  <a:moveTo>
                    <a:pt x="345" y="318"/>
                  </a:moveTo>
                  <a:lnTo>
                    <a:pt x="292" y="318"/>
                  </a:lnTo>
                  <a:lnTo>
                    <a:pt x="292" y="266"/>
                  </a:lnTo>
                  <a:lnTo>
                    <a:pt x="345" y="266"/>
                  </a:lnTo>
                  <a:lnTo>
                    <a:pt x="345" y="318"/>
                  </a:lnTo>
                  <a:close/>
                  <a:moveTo>
                    <a:pt x="245" y="318"/>
                  </a:moveTo>
                  <a:lnTo>
                    <a:pt x="191" y="318"/>
                  </a:lnTo>
                  <a:lnTo>
                    <a:pt x="191" y="266"/>
                  </a:lnTo>
                  <a:lnTo>
                    <a:pt x="245" y="266"/>
                  </a:lnTo>
                  <a:lnTo>
                    <a:pt x="245" y="318"/>
                  </a:lnTo>
                  <a:close/>
                  <a:moveTo>
                    <a:pt x="89" y="190"/>
                  </a:moveTo>
                  <a:lnTo>
                    <a:pt x="29" y="251"/>
                  </a:lnTo>
                  <a:lnTo>
                    <a:pt x="89" y="311"/>
                  </a:lnTo>
                  <a:lnTo>
                    <a:pt x="150" y="251"/>
                  </a:lnTo>
                  <a:lnTo>
                    <a:pt x="89" y="190"/>
                  </a:lnTo>
                  <a:close/>
                  <a:moveTo>
                    <a:pt x="52" y="251"/>
                  </a:moveTo>
                  <a:lnTo>
                    <a:pt x="89" y="213"/>
                  </a:lnTo>
                  <a:lnTo>
                    <a:pt x="127" y="251"/>
                  </a:lnTo>
                  <a:lnTo>
                    <a:pt x="89" y="290"/>
                  </a:lnTo>
                  <a:lnTo>
                    <a:pt x="52" y="2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77"/>
              <a:endParaRPr lang="en-US" sz="1067">
                <a:solidFill>
                  <a:srgbClr val="000000"/>
                </a:solidFill>
                <a:latin typeface="Arial"/>
                <a:cs typeface="Arial"/>
                <a:sym typeface="Arial"/>
              </a:endParaRPr>
            </a:p>
          </p:txBody>
        </p:sp>
        <p:sp>
          <p:nvSpPr>
            <p:cNvPr id="106" name="Freeform 29">
              <a:extLst>
                <a:ext uri="{FF2B5EF4-FFF2-40B4-BE49-F238E27FC236}">
                  <a16:creationId xmlns:a16="http://schemas.microsoft.com/office/drawing/2014/main" id="{EBFC9FB2-963D-4ED3-B8BA-6C45A870251F}"/>
                </a:ext>
              </a:extLst>
            </p:cNvPr>
            <p:cNvSpPr>
              <a:spLocks noEditPoints="1"/>
            </p:cNvSpPr>
            <p:nvPr/>
          </p:nvSpPr>
          <p:spPr bwMode="auto">
            <a:xfrm>
              <a:off x="4312372" y="4458130"/>
              <a:ext cx="274320" cy="274320"/>
            </a:xfrm>
            <a:custGeom>
              <a:avLst/>
              <a:gdLst>
                <a:gd name="T0" fmla="*/ 0 w 347"/>
                <a:gd name="T1" fmla="*/ 347 h 347"/>
                <a:gd name="T2" fmla="*/ 347 w 347"/>
                <a:gd name="T3" fmla="*/ 0 h 347"/>
                <a:gd name="T4" fmla="*/ 332 w 347"/>
                <a:gd name="T5" fmla="*/ 332 h 347"/>
                <a:gd name="T6" fmla="*/ 15 w 347"/>
                <a:gd name="T7" fmla="*/ 15 h 347"/>
                <a:gd name="T8" fmla="*/ 332 w 347"/>
                <a:gd name="T9" fmla="*/ 332 h 347"/>
                <a:gd name="T10" fmla="*/ 300 w 347"/>
                <a:gd name="T11" fmla="*/ 173 h 347"/>
                <a:gd name="T12" fmla="*/ 47 w 347"/>
                <a:gd name="T13" fmla="*/ 173 h 347"/>
                <a:gd name="T14" fmla="*/ 84 w 347"/>
                <a:gd name="T15" fmla="*/ 240 h 347"/>
                <a:gd name="T16" fmla="*/ 129 w 347"/>
                <a:gd name="T17" fmla="*/ 276 h 347"/>
                <a:gd name="T18" fmla="*/ 91 w 347"/>
                <a:gd name="T19" fmla="*/ 121 h 347"/>
                <a:gd name="T20" fmla="*/ 99 w 347"/>
                <a:gd name="T21" fmla="*/ 166 h 347"/>
                <a:gd name="T22" fmla="*/ 75 w 347"/>
                <a:gd name="T23" fmla="*/ 121 h 347"/>
                <a:gd name="T24" fmla="*/ 285 w 347"/>
                <a:gd name="T25" fmla="*/ 166 h 347"/>
                <a:gd name="T26" fmla="*/ 247 w 347"/>
                <a:gd name="T27" fmla="*/ 149 h 347"/>
                <a:gd name="T28" fmla="*/ 272 w 347"/>
                <a:gd name="T29" fmla="*/ 121 h 347"/>
                <a:gd name="T30" fmla="*/ 145 w 347"/>
                <a:gd name="T31" fmla="*/ 121 h 347"/>
                <a:gd name="T32" fmla="*/ 166 w 347"/>
                <a:gd name="T33" fmla="*/ 166 h 347"/>
                <a:gd name="T34" fmla="*/ 115 w 347"/>
                <a:gd name="T35" fmla="*/ 143 h 347"/>
                <a:gd name="T36" fmla="*/ 145 w 347"/>
                <a:gd name="T37" fmla="*/ 121 h 347"/>
                <a:gd name="T38" fmla="*/ 166 w 347"/>
                <a:gd name="T39" fmla="*/ 205 h 347"/>
                <a:gd name="T40" fmla="*/ 120 w 347"/>
                <a:gd name="T41" fmla="*/ 226 h 347"/>
                <a:gd name="T42" fmla="*/ 166 w 347"/>
                <a:gd name="T43" fmla="*/ 181 h 347"/>
                <a:gd name="T44" fmla="*/ 161 w 347"/>
                <a:gd name="T45" fmla="*/ 232 h 347"/>
                <a:gd name="T46" fmla="*/ 186 w 347"/>
                <a:gd name="T47" fmla="*/ 232 h 347"/>
                <a:gd name="T48" fmla="*/ 148 w 347"/>
                <a:gd name="T49" fmla="*/ 240 h 347"/>
                <a:gd name="T50" fmla="*/ 166 w 347"/>
                <a:gd name="T51" fmla="*/ 284 h 347"/>
                <a:gd name="T52" fmla="*/ 148 w 347"/>
                <a:gd name="T53" fmla="*/ 240 h 347"/>
                <a:gd name="T54" fmla="*/ 181 w 347"/>
                <a:gd name="T55" fmla="*/ 258 h 347"/>
                <a:gd name="T56" fmla="*/ 221 w 347"/>
                <a:gd name="T57" fmla="*/ 240 h 347"/>
                <a:gd name="T58" fmla="*/ 201 w 347"/>
                <a:gd name="T59" fmla="*/ 226 h 347"/>
                <a:gd name="T60" fmla="*/ 181 w 347"/>
                <a:gd name="T61" fmla="*/ 181 h 347"/>
                <a:gd name="T62" fmla="*/ 232 w 347"/>
                <a:gd name="T63" fmla="*/ 201 h 347"/>
                <a:gd name="T64" fmla="*/ 201 w 347"/>
                <a:gd name="T65" fmla="*/ 226 h 347"/>
                <a:gd name="T66" fmla="*/ 254 w 347"/>
                <a:gd name="T67" fmla="*/ 176 h 347"/>
                <a:gd name="T68" fmla="*/ 229 w 347"/>
                <a:gd name="T69" fmla="*/ 176 h 347"/>
                <a:gd name="T70" fmla="*/ 247 w 347"/>
                <a:gd name="T71" fmla="*/ 202 h 347"/>
                <a:gd name="T72" fmla="*/ 285 w 347"/>
                <a:gd name="T73" fmla="*/ 181 h 347"/>
                <a:gd name="T74" fmla="*/ 242 w 347"/>
                <a:gd name="T75" fmla="*/ 226 h 347"/>
                <a:gd name="T76" fmla="*/ 232 w 347"/>
                <a:gd name="T77" fmla="*/ 150 h 347"/>
                <a:gd name="T78" fmla="*/ 181 w 347"/>
                <a:gd name="T79" fmla="*/ 166 h 347"/>
                <a:gd name="T80" fmla="*/ 227 w 347"/>
                <a:gd name="T81" fmla="*/ 121 h 347"/>
                <a:gd name="T82" fmla="*/ 181 w 347"/>
                <a:gd name="T83" fmla="*/ 106 h 347"/>
                <a:gd name="T84" fmla="*/ 222 w 347"/>
                <a:gd name="T85" fmla="*/ 106 h 347"/>
                <a:gd name="T86" fmla="*/ 166 w 347"/>
                <a:gd name="T87" fmla="*/ 63 h 347"/>
                <a:gd name="T88" fmla="*/ 144 w 347"/>
                <a:gd name="T89" fmla="*/ 106 h 347"/>
                <a:gd name="T90" fmla="*/ 166 w 347"/>
                <a:gd name="T91" fmla="*/ 63 h 347"/>
                <a:gd name="T92" fmla="*/ 130 w 347"/>
                <a:gd name="T93" fmla="*/ 116 h 347"/>
                <a:gd name="T94" fmla="*/ 105 w 347"/>
                <a:gd name="T95" fmla="*/ 116 h 347"/>
                <a:gd name="T96" fmla="*/ 98 w 347"/>
                <a:gd name="T97" fmla="*/ 181 h 347"/>
                <a:gd name="T98" fmla="*/ 75 w 347"/>
                <a:gd name="T99" fmla="*/ 226 h 347"/>
                <a:gd name="T100" fmla="*/ 98 w 347"/>
                <a:gd name="T101" fmla="*/ 181 h 347"/>
                <a:gd name="T102" fmla="*/ 237 w 347"/>
                <a:gd name="T103" fmla="*/ 240 h 347"/>
                <a:gd name="T104" fmla="*/ 217 w 347"/>
                <a:gd name="T105" fmla="*/ 276 h 347"/>
                <a:gd name="T106" fmla="*/ 237 w 347"/>
                <a:gd name="T107" fmla="*/ 106 h 347"/>
                <a:gd name="T108" fmla="*/ 263 w 347"/>
                <a:gd name="T109" fmla="*/ 106 h 347"/>
                <a:gd name="T110" fmla="*/ 118 w 347"/>
                <a:gd name="T111" fmla="*/ 88 h 347"/>
                <a:gd name="T112" fmla="*/ 84 w 347"/>
                <a:gd name="T113" fmla="*/ 10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47">
                  <a:moveTo>
                    <a:pt x="0" y="0"/>
                  </a:moveTo>
                  <a:cubicBezTo>
                    <a:pt x="0" y="347"/>
                    <a:pt x="0" y="347"/>
                    <a:pt x="0" y="347"/>
                  </a:cubicBezTo>
                  <a:cubicBezTo>
                    <a:pt x="347" y="347"/>
                    <a:pt x="347" y="347"/>
                    <a:pt x="347" y="347"/>
                  </a:cubicBezTo>
                  <a:cubicBezTo>
                    <a:pt x="347" y="0"/>
                    <a:pt x="347" y="0"/>
                    <a:pt x="347" y="0"/>
                  </a:cubicBezTo>
                  <a:lnTo>
                    <a:pt x="0" y="0"/>
                  </a:lnTo>
                  <a:close/>
                  <a:moveTo>
                    <a:pt x="332" y="332"/>
                  </a:moveTo>
                  <a:cubicBezTo>
                    <a:pt x="15" y="332"/>
                    <a:pt x="15" y="332"/>
                    <a:pt x="15" y="332"/>
                  </a:cubicBezTo>
                  <a:cubicBezTo>
                    <a:pt x="15" y="15"/>
                    <a:pt x="15" y="15"/>
                    <a:pt x="15" y="15"/>
                  </a:cubicBezTo>
                  <a:cubicBezTo>
                    <a:pt x="332" y="15"/>
                    <a:pt x="332" y="15"/>
                    <a:pt x="332" y="15"/>
                  </a:cubicBezTo>
                  <a:lnTo>
                    <a:pt x="332" y="332"/>
                  </a:lnTo>
                  <a:close/>
                  <a:moveTo>
                    <a:pt x="173" y="300"/>
                  </a:moveTo>
                  <a:cubicBezTo>
                    <a:pt x="243" y="300"/>
                    <a:pt x="300" y="243"/>
                    <a:pt x="300" y="173"/>
                  </a:cubicBezTo>
                  <a:cubicBezTo>
                    <a:pt x="300" y="104"/>
                    <a:pt x="243" y="47"/>
                    <a:pt x="173" y="47"/>
                  </a:cubicBezTo>
                  <a:cubicBezTo>
                    <a:pt x="104" y="47"/>
                    <a:pt x="47" y="104"/>
                    <a:pt x="47" y="173"/>
                  </a:cubicBezTo>
                  <a:cubicBezTo>
                    <a:pt x="47" y="243"/>
                    <a:pt x="104" y="300"/>
                    <a:pt x="173" y="300"/>
                  </a:cubicBezTo>
                  <a:close/>
                  <a:moveTo>
                    <a:pt x="84" y="240"/>
                  </a:moveTo>
                  <a:cubicBezTo>
                    <a:pt x="109" y="240"/>
                    <a:pt x="109" y="240"/>
                    <a:pt x="109" y="240"/>
                  </a:cubicBezTo>
                  <a:cubicBezTo>
                    <a:pt x="114" y="254"/>
                    <a:pt x="121" y="266"/>
                    <a:pt x="129" y="276"/>
                  </a:cubicBezTo>
                  <a:cubicBezTo>
                    <a:pt x="111" y="268"/>
                    <a:pt x="96" y="256"/>
                    <a:pt x="84" y="240"/>
                  </a:cubicBezTo>
                  <a:close/>
                  <a:moveTo>
                    <a:pt x="91" y="121"/>
                  </a:moveTo>
                  <a:cubicBezTo>
                    <a:pt x="92" y="128"/>
                    <a:pt x="96" y="134"/>
                    <a:pt x="101" y="137"/>
                  </a:cubicBezTo>
                  <a:cubicBezTo>
                    <a:pt x="100" y="147"/>
                    <a:pt x="99" y="156"/>
                    <a:pt x="99" y="166"/>
                  </a:cubicBezTo>
                  <a:cubicBezTo>
                    <a:pt x="62" y="166"/>
                    <a:pt x="62" y="166"/>
                    <a:pt x="62" y="166"/>
                  </a:cubicBezTo>
                  <a:cubicBezTo>
                    <a:pt x="63" y="150"/>
                    <a:pt x="67" y="135"/>
                    <a:pt x="75" y="121"/>
                  </a:cubicBezTo>
                  <a:lnTo>
                    <a:pt x="91" y="121"/>
                  </a:lnTo>
                  <a:close/>
                  <a:moveTo>
                    <a:pt x="285" y="166"/>
                  </a:moveTo>
                  <a:cubicBezTo>
                    <a:pt x="267" y="166"/>
                    <a:pt x="267" y="166"/>
                    <a:pt x="267" y="166"/>
                  </a:cubicBezTo>
                  <a:cubicBezTo>
                    <a:pt x="264" y="157"/>
                    <a:pt x="257" y="151"/>
                    <a:pt x="247" y="149"/>
                  </a:cubicBezTo>
                  <a:cubicBezTo>
                    <a:pt x="246" y="139"/>
                    <a:pt x="244" y="130"/>
                    <a:pt x="242" y="121"/>
                  </a:cubicBezTo>
                  <a:cubicBezTo>
                    <a:pt x="272" y="121"/>
                    <a:pt x="272" y="121"/>
                    <a:pt x="272" y="121"/>
                  </a:cubicBezTo>
                  <a:cubicBezTo>
                    <a:pt x="279" y="135"/>
                    <a:pt x="284" y="150"/>
                    <a:pt x="285" y="166"/>
                  </a:cubicBezTo>
                  <a:close/>
                  <a:moveTo>
                    <a:pt x="145" y="121"/>
                  </a:moveTo>
                  <a:cubicBezTo>
                    <a:pt x="166" y="121"/>
                    <a:pt x="166" y="121"/>
                    <a:pt x="166" y="121"/>
                  </a:cubicBezTo>
                  <a:cubicBezTo>
                    <a:pt x="166" y="166"/>
                    <a:pt x="166" y="166"/>
                    <a:pt x="166" y="166"/>
                  </a:cubicBezTo>
                  <a:cubicBezTo>
                    <a:pt x="113" y="166"/>
                    <a:pt x="113" y="166"/>
                    <a:pt x="113" y="166"/>
                  </a:cubicBezTo>
                  <a:cubicBezTo>
                    <a:pt x="114" y="158"/>
                    <a:pt x="114" y="150"/>
                    <a:pt x="115" y="143"/>
                  </a:cubicBezTo>
                  <a:cubicBezTo>
                    <a:pt x="116" y="143"/>
                    <a:pt x="117" y="143"/>
                    <a:pt x="118" y="143"/>
                  </a:cubicBezTo>
                  <a:cubicBezTo>
                    <a:pt x="131" y="143"/>
                    <a:pt x="142" y="134"/>
                    <a:pt x="145" y="121"/>
                  </a:cubicBezTo>
                  <a:close/>
                  <a:moveTo>
                    <a:pt x="166" y="181"/>
                  </a:moveTo>
                  <a:cubicBezTo>
                    <a:pt x="166" y="205"/>
                    <a:pt x="166" y="205"/>
                    <a:pt x="166" y="205"/>
                  </a:cubicBezTo>
                  <a:cubicBezTo>
                    <a:pt x="157" y="208"/>
                    <a:pt x="149" y="216"/>
                    <a:pt x="147" y="226"/>
                  </a:cubicBezTo>
                  <a:cubicBezTo>
                    <a:pt x="120" y="226"/>
                    <a:pt x="120" y="226"/>
                    <a:pt x="120" y="226"/>
                  </a:cubicBezTo>
                  <a:cubicBezTo>
                    <a:pt x="116" y="212"/>
                    <a:pt x="114" y="197"/>
                    <a:pt x="113" y="181"/>
                  </a:cubicBezTo>
                  <a:lnTo>
                    <a:pt x="166" y="181"/>
                  </a:lnTo>
                  <a:close/>
                  <a:moveTo>
                    <a:pt x="174" y="244"/>
                  </a:moveTo>
                  <a:cubicBezTo>
                    <a:pt x="167" y="244"/>
                    <a:pt x="161" y="238"/>
                    <a:pt x="161" y="232"/>
                  </a:cubicBezTo>
                  <a:cubicBezTo>
                    <a:pt x="161" y="225"/>
                    <a:pt x="167" y="219"/>
                    <a:pt x="174" y="219"/>
                  </a:cubicBezTo>
                  <a:cubicBezTo>
                    <a:pt x="181" y="219"/>
                    <a:pt x="186" y="225"/>
                    <a:pt x="186" y="232"/>
                  </a:cubicBezTo>
                  <a:cubicBezTo>
                    <a:pt x="186" y="238"/>
                    <a:pt x="181" y="244"/>
                    <a:pt x="174" y="244"/>
                  </a:cubicBezTo>
                  <a:close/>
                  <a:moveTo>
                    <a:pt x="148" y="240"/>
                  </a:moveTo>
                  <a:cubicBezTo>
                    <a:pt x="151" y="249"/>
                    <a:pt x="158" y="255"/>
                    <a:pt x="166" y="258"/>
                  </a:cubicBezTo>
                  <a:cubicBezTo>
                    <a:pt x="166" y="284"/>
                    <a:pt x="166" y="284"/>
                    <a:pt x="166" y="284"/>
                  </a:cubicBezTo>
                  <a:cubicBezTo>
                    <a:pt x="150" y="280"/>
                    <a:pt x="135" y="264"/>
                    <a:pt x="126" y="240"/>
                  </a:cubicBezTo>
                  <a:lnTo>
                    <a:pt x="148" y="240"/>
                  </a:lnTo>
                  <a:close/>
                  <a:moveTo>
                    <a:pt x="181" y="284"/>
                  </a:moveTo>
                  <a:cubicBezTo>
                    <a:pt x="181" y="258"/>
                    <a:pt x="181" y="258"/>
                    <a:pt x="181" y="258"/>
                  </a:cubicBezTo>
                  <a:cubicBezTo>
                    <a:pt x="190" y="256"/>
                    <a:pt x="197" y="249"/>
                    <a:pt x="200" y="240"/>
                  </a:cubicBezTo>
                  <a:cubicBezTo>
                    <a:pt x="221" y="240"/>
                    <a:pt x="221" y="240"/>
                    <a:pt x="221" y="240"/>
                  </a:cubicBezTo>
                  <a:cubicBezTo>
                    <a:pt x="212" y="264"/>
                    <a:pt x="197" y="280"/>
                    <a:pt x="181" y="284"/>
                  </a:cubicBezTo>
                  <a:close/>
                  <a:moveTo>
                    <a:pt x="201" y="226"/>
                  </a:moveTo>
                  <a:cubicBezTo>
                    <a:pt x="198" y="216"/>
                    <a:pt x="191" y="208"/>
                    <a:pt x="181" y="205"/>
                  </a:cubicBezTo>
                  <a:cubicBezTo>
                    <a:pt x="181" y="181"/>
                    <a:pt x="181" y="181"/>
                    <a:pt x="181" y="181"/>
                  </a:cubicBezTo>
                  <a:cubicBezTo>
                    <a:pt x="215" y="181"/>
                    <a:pt x="215" y="181"/>
                    <a:pt x="215" y="181"/>
                  </a:cubicBezTo>
                  <a:cubicBezTo>
                    <a:pt x="217" y="190"/>
                    <a:pt x="223" y="198"/>
                    <a:pt x="232" y="201"/>
                  </a:cubicBezTo>
                  <a:cubicBezTo>
                    <a:pt x="231" y="210"/>
                    <a:pt x="229" y="218"/>
                    <a:pt x="227" y="226"/>
                  </a:cubicBezTo>
                  <a:lnTo>
                    <a:pt x="201" y="226"/>
                  </a:lnTo>
                  <a:close/>
                  <a:moveTo>
                    <a:pt x="242" y="163"/>
                  </a:moveTo>
                  <a:cubicBezTo>
                    <a:pt x="249" y="163"/>
                    <a:pt x="254" y="169"/>
                    <a:pt x="254" y="176"/>
                  </a:cubicBezTo>
                  <a:cubicBezTo>
                    <a:pt x="254" y="182"/>
                    <a:pt x="249" y="188"/>
                    <a:pt x="242" y="188"/>
                  </a:cubicBezTo>
                  <a:cubicBezTo>
                    <a:pt x="235" y="188"/>
                    <a:pt x="229" y="182"/>
                    <a:pt x="229" y="176"/>
                  </a:cubicBezTo>
                  <a:cubicBezTo>
                    <a:pt x="229" y="169"/>
                    <a:pt x="235" y="163"/>
                    <a:pt x="242" y="163"/>
                  </a:cubicBezTo>
                  <a:close/>
                  <a:moveTo>
                    <a:pt x="247" y="202"/>
                  </a:moveTo>
                  <a:cubicBezTo>
                    <a:pt x="258" y="201"/>
                    <a:pt x="266" y="192"/>
                    <a:pt x="269" y="181"/>
                  </a:cubicBezTo>
                  <a:cubicBezTo>
                    <a:pt x="285" y="181"/>
                    <a:pt x="285" y="181"/>
                    <a:pt x="285" y="181"/>
                  </a:cubicBezTo>
                  <a:cubicBezTo>
                    <a:pt x="284" y="197"/>
                    <a:pt x="279" y="212"/>
                    <a:pt x="272" y="226"/>
                  </a:cubicBezTo>
                  <a:cubicBezTo>
                    <a:pt x="242" y="226"/>
                    <a:pt x="242" y="226"/>
                    <a:pt x="242" y="226"/>
                  </a:cubicBezTo>
                  <a:cubicBezTo>
                    <a:pt x="244" y="218"/>
                    <a:pt x="245" y="211"/>
                    <a:pt x="247" y="202"/>
                  </a:cubicBezTo>
                  <a:close/>
                  <a:moveTo>
                    <a:pt x="232" y="150"/>
                  </a:moveTo>
                  <a:cubicBezTo>
                    <a:pt x="225" y="153"/>
                    <a:pt x="219" y="159"/>
                    <a:pt x="216" y="166"/>
                  </a:cubicBezTo>
                  <a:cubicBezTo>
                    <a:pt x="181" y="166"/>
                    <a:pt x="181" y="166"/>
                    <a:pt x="181" y="166"/>
                  </a:cubicBezTo>
                  <a:cubicBezTo>
                    <a:pt x="181" y="121"/>
                    <a:pt x="181" y="121"/>
                    <a:pt x="181" y="121"/>
                  </a:cubicBezTo>
                  <a:cubicBezTo>
                    <a:pt x="227" y="121"/>
                    <a:pt x="227" y="121"/>
                    <a:pt x="227" y="121"/>
                  </a:cubicBezTo>
                  <a:cubicBezTo>
                    <a:pt x="229" y="130"/>
                    <a:pt x="231" y="140"/>
                    <a:pt x="232" y="150"/>
                  </a:cubicBezTo>
                  <a:close/>
                  <a:moveTo>
                    <a:pt x="181" y="106"/>
                  </a:moveTo>
                  <a:cubicBezTo>
                    <a:pt x="181" y="63"/>
                    <a:pt x="181" y="63"/>
                    <a:pt x="181" y="63"/>
                  </a:cubicBezTo>
                  <a:cubicBezTo>
                    <a:pt x="197" y="66"/>
                    <a:pt x="212" y="83"/>
                    <a:pt x="222" y="106"/>
                  </a:cubicBezTo>
                  <a:lnTo>
                    <a:pt x="181" y="106"/>
                  </a:lnTo>
                  <a:close/>
                  <a:moveTo>
                    <a:pt x="166" y="63"/>
                  </a:moveTo>
                  <a:cubicBezTo>
                    <a:pt x="166" y="106"/>
                    <a:pt x="166" y="106"/>
                    <a:pt x="166" y="106"/>
                  </a:cubicBezTo>
                  <a:cubicBezTo>
                    <a:pt x="144" y="106"/>
                    <a:pt x="144" y="106"/>
                    <a:pt x="144" y="106"/>
                  </a:cubicBezTo>
                  <a:cubicBezTo>
                    <a:pt x="142" y="101"/>
                    <a:pt x="138" y="96"/>
                    <a:pt x="132" y="92"/>
                  </a:cubicBezTo>
                  <a:cubicBezTo>
                    <a:pt x="142" y="76"/>
                    <a:pt x="154" y="66"/>
                    <a:pt x="166" y="63"/>
                  </a:cubicBezTo>
                  <a:close/>
                  <a:moveTo>
                    <a:pt x="118" y="103"/>
                  </a:moveTo>
                  <a:cubicBezTo>
                    <a:pt x="125" y="103"/>
                    <a:pt x="130" y="109"/>
                    <a:pt x="130" y="116"/>
                  </a:cubicBezTo>
                  <a:cubicBezTo>
                    <a:pt x="130" y="122"/>
                    <a:pt x="125" y="128"/>
                    <a:pt x="118" y="128"/>
                  </a:cubicBezTo>
                  <a:cubicBezTo>
                    <a:pt x="111" y="128"/>
                    <a:pt x="105" y="122"/>
                    <a:pt x="105" y="116"/>
                  </a:cubicBezTo>
                  <a:cubicBezTo>
                    <a:pt x="105" y="109"/>
                    <a:pt x="111" y="103"/>
                    <a:pt x="118" y="103"/>
                  </a:cubicBezTo>
                  <a:close/>
                  <a:moveTo>
                    <a:pt x="98" y="181"/>
                  </a:moveTo>
                  <a:cubicBezTo>
                    <a:pt x="99" y="197"/>
                    <a:pt x="101" y="212"/>
                    <a:pt x="105" y="226"/>
                  </a:cubicBezTo>
                  <a:cubicBezTo>
                    <a:pt x="75" y="226"/>
                    <a:pt x="75" y="226"/>
                    <a:pt x="75" y="226"/>
                  </a:cubicBezTo>
                  <a:cubicBezTo>
                    <a:pt x="67" y="212"/>
                    <a:pt x="63" y="197"/>
                    <a:pt x="62" y="181"/>
                  </a:cubicBezTo>
                  <a:lnTo>
                    <a:pt x="98" y="181"/>
                  </a:lnTo>
                  <a:close/>
                  <a:moveTo>
                    <a:pt x="217" y="276"/>
                  </a:moveTo>
                  <a:cubicBezTo>
                    <a:pt x="225" y="267"/>
                    <a:pt x="232" y="255"/>
                    <a:pt x="237" y="240"/>
                  </a:cubicBezTo>
                  <a:cubicBezTo>
                    <a:pt x="263" y="240"/>
                    <a:pt x="263" y="240"/>
                    <a:pt x="263" y="240"/>
                  </a:cubicBezTo>
                  <a:cubicBezTo>
                    <a:pt x="251" y="256"/>
                    <a:pt x="235" y="268"/>
                    <a:pt x="217" y="276"/>
                  </a:cubicBezTo>
                  <a:close/>
                  <a:moveTo>
                    <a:pt x="263" y="106"/>
                  </a:moveTo>
                  <a:cubicBezTo>
                    <a:pt x="237" y="106"/>
                    <a:pt x="237" y="106"/>
                    <a:pt x="237" y="106"/>
                  </a:cubicBezTo>
                  <a:cubicBezTo>
                    <a:pt x="232" y="92"/>
                    <a:pt x="226" y="80"/>
                    <a:pt x="218" y="71"/>
                  </a:cubicBezTo>
                  <a:cubicBezTo>
                    <a:pt x="236" y="79"/>
                    <a:pt x="251" y="91"/>
                    <a:pt x="263" y="106"/>
                  </a:cubicBezTo>
                  <a:close/>
                  <a:moveTo>
                    <a:pt x="129" y="71"/>
                  </a:moveTo>
                  <a:cubicBezTo>
                    <a:pt x="125" y="76"/>
                    <a:pt x="121" y="82"/>
                    <a:pt x="118" y="88"/>
                  </a:cubicBezTo>
                  <a:cubicBezTo>
                    <a:pt x="106" y="88"/>
                    <a:pt x="96" y="96"/>
                    <a:pt x="92" y="106"/>
                  </a:cubicBezTo>
                  <a:cubicBezTo>
                    <a:pt x="84" y="106"/>
                    <a:pt x="84" y="106"/>
                    <a:pt x="84" y="106"/>
                  </a:cubicBezTo>
                  <a:cubicBezTo>
                    <a:pt x="96" y="91"/>
                    <a:pt x="111" y="79"/>
                    <a:pt x="129" y="7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77"/>
              <a:endParaRPr lang="en-US" sz="1067" b="1">
                <a:solidFill>
                  <a:srgbClr val="D04A02"/>
                </a:solidFill>
                <a:latin typeface="Arial"/>
                <a:cs typeface="Arial"/>
                <a:sym typeface="Arial"/>
              </a:endParaRPr>
            </a:p>
          </p:txBody>
        </p:sp>
        <p:sp>
          <p:nvSpPr>
            <p:cNvPr id="107" name="Freeform 109">
              <a:extLst>
                <a:ext uri="{FF2B5EF4-FFF2-40B4-BE49-F238E27FC236}">
                  <a16:creationId xmlns:a16="http://schemas.microsoft.com/office/drawing/2014/main" id="{F47868DB-60D3-48AB-A6FA-0550E43C92A9}"/>
                </a:ext>
              </a:extLst>
            </p:cNvPr>
            <p:cNvSpPr>
              <a:spLocks noChangeAspect="1" noEditPoints="1"/>
            </p:cNvSpPr>
            <p:nvPr/>
          </p:nvSpPr>
          <p:spPr bwMode="auto">
            <a:xfrm>
              <a:off x="4320241" y="4809377"/>
              <a:ext cx="274320" cy="275099"/>
            </a:xfrm>
            <a:custGeom>
              <a:avLst/>
              <a:gdLst>
                <a:gd name="T0" fmla="*/ 179 w 576"/>
                <a:gd name="T1" fmla="*/ 576 h 576"/>
                <a:gd name="T2" fmla="*/ 104 w 576"/>
                <a:gd name="T3" fmla="*/ 270 h 576"/>
                <a:gd name="T4" fmla="*/ 329 w 576"/>
                <a:gd name="T5" fmla="*/ 105 h 576"/>
                <a:gd name="T6" fmla="*/ 435 w 576"/>
                <a:gd name="T7" fmla="*/ 337 h 576"/>
                <a:gd name="T8" fmla="*/ 341 w 576"/>
                <a:gd name="T9" fmla="*/ 450 h 576"/>
                <a:gd name="T10" fmla="*/ 576 w 576"/>
                <a:gd name="T11" fmla="*/ 0 h 576"/>
                <a:gd name="T12" fmla="*/ 366 w 576"/>
                <a:gd name="T13" fmla="*/ 551 h 576"/>
                <a:gd name="T14" fmla="*/ 460 w 576"/>
                <a:gd name="T15" fmla="*/ 406 h 576"/>
                <a:gd name="T16" fmla="*/ 508 w 576"/>
                <a:gd name="T17" fmla="*/ 353 h 576"/>
                <a:gd name="T18" fmla="*/ 329 w 576"/>
                <a:gd name="T19" fmla="*/ 80 h 576"/>
                <a:gd name="T20" fmla="*/ 80 w 576"/>
                <a:gd name="T21" fmla="*/ 270 h 576"/>
                <a:gd name="T22" fmla="*/ 25 w 576"/>
                <a:gd name="T23" fmla="*/ 551 h 576"/>
                <a:gd name="T24" fmla="*/ 551 w 576"/>
                <a:gd name="T25" fmla="*/ 551 h 576"/>
                <a:gd name="T26" fmla="*/ 258 w 576"/>
                <a:gd name="T27" fmla="*/ 213 h 576"/>
                <a:gd name="T28" fmla="*/ 248 w 576"/>
                <a:gd name="T29" fmla="*/ 204 h 576"/>
                <a:gd name="T30" fmla="*/ 212 w 576"/>
                <a:gd name="T31" fmla="*/ 204 h 576"/>
                <a:gd name="T32" fmla="*/ 188 w 576"/>
                <a:gd name="T33" fmla="*/ 204 h 576"/>
                <a:gd name="T34" fmla="*/ 150 w 576"/>
                <a:gd name="T35" fmla="*/ 205 h 576"/>
                <a:gd name="T36" fmla="*/ 143 w 576"/>
                <a:gd name="T37" fmla="*/ 212 h 576"/>
                <a:gd name="T38" fmla="*/ 144 w 576"/>
                <a:gd name="T39" fmla="*/ 248 h 576"/>
                <a:gd name="T40" fmla="*/ 144 w 576"/>
                <a:gd name="T41" fmla="*/ 272 h 576"/>
                <a:gd name="T42" fmla="*/ 142 w 576"/>
                <a:gd name="T43" fmla="*/ 307 h 576"/>
                <a:gd name="T44" fmla="*/ 151 w 576"/>
                <a:gd name="T45" fmla="*/ 316 h 576"/>
                <a:gd name="T46" fmla="*/ 188 w 576"/>
                <a:gd name="T47" fmla="*/ 316 h 576"/>
                <a:gd name="T48" fmla="*/ 212 w 576"/>
                <a:gd name="T49" fmla="*/ 316 h 576"/>
                <a:gd name="T50" fmla="*/ 250 w 576"/>
                <a:gd name="T51" fmla="*/ 315 h 576"/>
                <a:gd name="T52" fmla="*/ 257 w 576"/>
                <a:gd name="T53" fmla="*/ 307 h 576"/>
                <a:gd name="T54" fmla="*/ 256 w 576"/>
                <a:gd name="T55" fmla="*/ 272 h 576"/>
                <a:gd name="T56" fmla="*/ 256 w 576"/>
                <a:gd name="T57" fmla="*/ 248 h 576"/>
                <a:gd name="T58" fmla="*/ 200 w 576"/>
                <a:gd name="T59" fmla="*/ 227 h 576"/>
                <a:gd name="T60" fmla="*/ 167 w 576"/>
                <a:gd name="T61" fmla="*/ 260 h 576"/>
                <a:gd name="T62" fmla="*/ 356 w 576"/>
                <a:gd name="T63" fmla="*/ 210 h 576"/>
                <a:gd name="T64" fmla="*/ 365 w 576"/>
                <a:gd name="T65" fmla="*/ 188 h 576"/>
                <a:gd name="T66" fmla="*/ 368 w 576"/>
                <a:gd name="T67" fmla="*/ 151 h 576"/>
                <a:gd name="T68" fmla="*/ 355 w 576"/>
                <a:gd name="T69" fmla="*/ 138 h 576"/>
                <a:gd name="T70" fmla="*/ 318 w 576"/>
                <a:gd name="T71" fmla="*/ 140 h 576"/>
                <a:gd name="T72" fmla="*/ 295 w 576"/>
                <a:gd name="T73" fmla="*/ 150 h 576"/>
                <a:gd name="T74" fmla="*/ 268 w 576"/>
                <a:gd name="T75" fmla="*/ 172 h 576"/>
                <a:gd name="T76" fmla="*/ 268 w 576"/>
                <a:gd name="T77" fmla="*/ 191 h 576"/>
                <a:gd name="T78" fmla="*/ 295 w 576"/>
                <a:gd name="T79" fmla="*/ 216 h 576"/>
                <a:gd name="T80" fmla="*/ 317 w 576"/>
                <a:gd name="T81" fmla="*/ 226 h 576"/>
                <a:gd name="T82" fmla="*/ 332 w 576"/>
                <a:gd name="T83" fmla="*/ 237 h 576"/>
                <a:gd name="T84" fmla="*/ 306 w 576"/>
                <a:gd name="T85" fmla="*/ 190 h 576"/>
                <a:gd name="T86" fmla="*/ 323 w 576"/>
                <a:gd name="T87" fmla="*/ 165 h 576"/>
                <a:gd name="T88" fmla="*/ 339 w 576"/>
                <a:gd name="T89" fmla="*/ 19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moveTo>
                    <a:pt x="255" y="243"/>
                  </a:moveTo>
                  <a:cubicBezTo>
                    <a:pt x="270" y="234"/>
                    <a:pt x="270" y="234"/>
                    <a:pt x="270" y="234"/>
                  </a:cubicBezTo>
                  <a:cubicBezTo>
                    <a:pt x="258" y="213"/>
                    <a:pt x="258" y="213"/>
                    <a:pt x="258" y="213"/>
                  </a:cubicBezTo>
                  <a:cubicBezTo>
                    <a:pt x="243" y="222"/>
                    <a:pt x="243" y="222"/>
                    <a:pt x="243" y="222"/>
                  </a:cubicBezTo>
                  <a:cubicBezTo>
                    <a:pt x="242" y="221"/>
                    <a:pt x="241" y="219"/>
                    <a:pt x="239" y="218"/>
                  </a:cubicBezTo>
                  <a:cubicBezTo>
                    <a:pt x="248" y="204"/>
                    <a:pt x="248" y="204"/>
                    <a:pt x="248" y="204"/>
                  </a:cubicBezTo>
                  <a:cubicBezTo>
                    <a:pt x="227" y="191"/>
                    <a:pt x="227" y="191"/>
                    <a:pt x="227" y="191"/>
                  </a:cubicBezTo>
                  <a:cubicBezTo>
                    <a:pt x="218" y="206"/>
                    <a:pt x="218" y="206"/>
                    <a:pt x="218" y="206"/>
                  </a:cubicBezTo>
                  <a:cubicBezTo>
                    <a:pt x="216" y="205"/>
                    <a:pt x="214" y="204"/>
                    <a:pt x="212" y="204"/>
                  </a:cubicBezTo>
                  <a:cubicBezTo>
                    <a:pt x="212" y="187"/>
                    <a:pt x="212" y="187"/>
                    <a:pt x="212" y="187"/>
                  </a:cubicBezTo>
                  <a:cubicBezTo>
                    <a:pt x="188" y="187"/>
                    <a:pt x="188" y="187"/>
                    <a:pt x="188" y="187"/>
                  </a:cubicBezTo>
                  <a:cubicBezTo>
                    <a:pt x="188" y="204"/>
                    <a:pt x="188" y="204"/>
                    <a:pt x="188" y="204"/>
                  </a:cubicBezTo>
                  <a:cubicBezTo>
                    <a:pt x="185" y="204"/>
                    <a:pt x="183" y="205"/>
                    <a:pt x="180" y="206"/>
                  </a:cubicBezTo>
                  <a:cubicBezTo>
                    <a:pt x="171" y="192"/>
                    <a:pt x="171" y="192"/>
                    <a:pt x="171" y="192"/>
                  </a:cubicBezTo>
                  <a:cubicBezTo>
                    <a:pt x="150" y="205"/>
                    <a:pt x="150" y="205"/>
                    <a:pt x="150" y="205"/>
                  </a:cubicBezTo>
                  <a:cubicBezTo>
                    <a:pt x="159" y="219"/>
                    <a:pt x="159" y="219"/>
                    <a:pt x="159" y="219"/>
                  </a:cubicBezTo>
                  <a:cubicBezTo>
                    <a:pt x="159" y="220"/>
                    <a:pt x="158" y="221"/>
                    <a:pt x="158" y="221"/>
                  </a:cubicBezTo>
                  <a:cubicBezTo>
                    <a:pt x="143" y="212"/>
                    <a:pt x="143" y="212"/>
                    <a:pt x="143" y="212"/>
                  </a:cubicBezTo>
                  <a:cubicBezTo>
                    <a:pt x="130" y="234"/>
                    <a:pt x="130" y="234"/>
                    <a:pt x="130" y="234"/>
                  </a:cubicBezTo>
                  <a:cubicBezTo>
                    <a:pt x="145" y="242"/>
                    <a:pt x="145" y="242"/>
                    <a:pt x="145" y="242"/>
                  </a:cubicBezTo>
                  <a:cubicBezTo>
                    <a:pt x="145" y="244"/>
                    <a:pt x="144" y="246"/>
                    <a:pt x="144" y="248"/>
                  </a:cubicBezTo>
                  <a:cubicBezTo>
                    <a:pt x="127" y="248"/>
                    <a:pt x="127" y="248"/>
                    <a:pt x="127" y="248"/>
                  </a:cubicBezTo>
                  <a:cubicBezTo>
                    <a:pt x="127" y="272"/>
                    <a:pt x="127" y="272"/>
                    <a:pt x="127" y="272"/>
                  </a:cubicBezTo>
                  <a:cubicBezTo>
                    <a:pt x="144" y="272"/>
                    <a:pt x="144" y="272"/>
                    <a:pt x="144" y="272"/>
                  </a:cubicBezTo>
                  <a:cubicBezTo>
                    <a:pt x="144" y="274"/>
                    <a:pt x="145" y="275"/>
                    <a:pt x="145" y="277"/>
                  </a:cubicBezTo>
                  <a:cubicBezTo>
                    <a:pt x="130" y="285"/>
                    <a:pt x="130" y="285"/>
                    <a:pt x="130" y="285"/>
                  </a:cubicBezTo>
                  <a:cubicBezTo>
                    <a:pt x="142" y="307"/>
                    <a:pt x="142" y="307"/>
                    <a:pt x="142" y="307"/>
                  </a:cubicBezTo>
                  <a:cubicBezTo>
                    <a:pt x="157" y="298"/>
                    <a:pt x="157" y="298"/>
                    <a:pt x="157" y="298"/>
                  </a:cubicBezTo>
                  <a:cubicBezTo>
                    <a:pt x="158" y="299"/>
                    <a:pt x="159" y="300"/>
                    <a:pt x="160" y="301"/>
                  </a:cubicBezTo>
                  <a:cubicBezTo>
                    <a:pt x="151" y="316"/>
                    <a:pt x="151" y="316"/>
                    <a:pt x="151" y="316"/>
                  </a:cubicBezTo>
                  <a:cubicBezTo>
                    <a:pt x="172" y="329"/>
                    <a:pt x="172" y="329"/>
                    <a:pt x="172" y="329"/>
                  </a:cubicBezTo>
                  <a:cubicBezTo>
                    <a:pt x="181" y="314"/>
                    <a:pt x="181" y="314"/>
                    <a:pt x="181" y="314"/>
                  </a:cubicBezTo>
                  <a:cubicBezTo>
                    <a:pt x="183" y="315"/>
                    <a:pt x="186" y="316"/>
                    <a:pt x="188" y="316"/>
                  </a:cubicBezTo>
                  <a:cubicBezTo>
                    <a:pt x="188" y="333"/>
                    <a:pt x="188" y="333"/>
                    <a:pt x="188" y="333"/>
                  </a:cubicBezTo>
                  <a:cubicBezTo>
                    <a:pt x="212" y="333"/>
                    <a:pt x="212" y="333"/>
                    <a:pt x="212" y="333"/>
                  </a:cubicBezTo>
                  <a:cubicBezTo>
                    <a:pt x="212" y="316"/>
                    <a:pt x="212" y="316"/>
                    <a:pt x="212" y="316"/>
                  </a:cubicBezTo>
                  <a:cubicBezTo>
                    <a:pt x="215" y="315"/>
                    <a:pt x="217" y="315"/>
                    <a:pt x="220" y="314"/>
                  </a:cubicBezTo>
                  <a:cubicBezTo>
                    <a:pt x="229" y="328"/>
                    <a:pt x="229" y="328"/>
                    <a:pt x="229" y="328"/>
                  </a:cubicBezTo>
                  <a:cubicBezTo>
                    <a:pt x="250" y="315"/>
                    <a:pt x="250" y="315"/>
                    <a:pt x="250" y="315"/>
                  </a:cubicBezTo>
                  <a:cubicBezTo>
                    <a:pt x="240" y="301"/>
                    <a:pt x="240" y="301"/>
                    <a:pt x="240" y="301"/>
                  </a:cubicBezTo>
                  <a:cubicBezTo>
                    <a:pt x="241" y="300"/>
                    <a:pt x="242" y="299"/>
                    <a:pt x="242" y="299"/>
                  </a:cubicBezTo>
                  <a:cubicBezTo>
                    <a:pt x="257" y="307"/>
                    <a:pt x="257" y="307"/>
                    <a:pt x="257" y="307"/>
                  </a:cubicBezTo>
                  <a:cubicBezTo>
                    <a:pt x="270" y="286"/>
                    <a:pt x="270" y="286"/>
                    <a:pt x="270" y="286"/>
                  </a:cubicBezTo>
                  <a:cubicBezTo>
                    <a:pt x="255" y="278"/>
                    <a:pt x="255" y="278"/>
                    <a:pt x="255" y="278"/>
                  </a:cubicBezTo>
                  <a:cubicBezTo>
                    <a:pt x="255" y="276"/>
                    <a:pt x="256" y="274"/>
                    <a:pt x="256" y="272"/>
                  </a:cubicBezTo>
                  <a:cubicBezTo>
                    <a:pt x="273" y="272"/>
                    <a:pt x="273" y="272"/>
                    <a:pt x="273" y="272"/>
                  </a:cubicBezTo>
                  <a:cubicBezTo>
                    <a:pt x="273" y="248"/>
                    <a:pt x="273" y="248"/>
                    <a:pt x="273" y="248"/>
                  </a:cubicBezTo>
                  <a:cubicBezTo>
                    <a:pt x="256" y="248"/>
                    <a:pt x="256" y="248"/>
                    <a:pt x="256" y="248"/>
                  </a:cubicBezTo>
                  <a:cubicBezTo>
                    <a:pt x="256" y="246"/>
                    <a:pt x="255" y="245"/>
                    <a:pt x="255" y="243"/>
                  </a:cubicBezTo>
                  <a:close/>
                  <a:moveTo>
                    <a:pt x="167" y="260"/>
                  </a:moveTo>
                  <a:cubicBezTo>
                    <a:pt x="167" y="242"/>
                    <a:pt x="182" y="227"/>
                    <a:pt x="200" y="227"/>
                  </a:cubicBezTo>
                  <a:cubicBezTo>
                    <a:pt x="218" y="227"/>
                    <a:pt x="233" y="242"/>
                    <a:pt x="233" y="260"/>
                  </a:cubicBezTo>
                  <a:cubicBezTo>
                    <a:pt x="233" y="278"/>
                    <a:pt x="218" y="293"/>
                    <a:pt x="200" y="293"/>
                  </a:cubicBezTo>
                  <a:cubicBezTo>
                    <a:pt x="182" y="293"/>
                    <a:pt x="167" y="278"/>
                    <a:pt x="167" y="260"/>
                  </a:cubicBezTo>
                  <a:close/>
                  <a:moveTo>
                    <a:pt x="355" y="228"/>
                  </a:moveTo>
                  <a:cubicBezTo>
                    <a:pt x="350" y="216"/>
                    <a:pt x="350" y="216"/>
                    <a:pt x="350" y="216"/>
                  </a:cubicBezTo>
                  <a:cubicBezTo>
                    <a:pt x="352" y="214"/>
                    <a:pt x="354" y="212"/>
                    <a:pt x="356" y="210"/>
                  </a:cubicBezTo>
                  <a:cubicBezTo>
                    <a:pt x="367" y="215"/>
                    <a:pt x="367" y="215"/>
                    <a:pt x="367" y="215"/>
                  </a:cubicBezTo>
                  <a:cubicBezTo>
                    <a:pt x="377" y="193"/>
                    <a:pt x="377" y="193"/>
                    <a:pt x="377" y="193"/>
                  </a:cubicBezTo>
                  <a:cubicBezTo>
                    <a:pt x="365" y="188"/>
                    <a:pt x="365" y="188"/>
                    <a:pt x="365" y="188"/>
                  </a:cubicBezTo>
                  <a:cubicBezTo>
                    <a:pt x="366" y="185"/>
                    <a:pt x="366" y="182"/>
                    <a:pt x="365" y="179"/>
                  </a:cubicBezTo>
                  <a:cubicBezTo>
                    <a:pt x="377" y="174"/>
                    <a:pt x="377" y="174"/>
                    <a:pt x="377" y="174"/>
                  </a:cubicBezTo>
                  <a:cubicBezTo>
                    <a:pt x="368" y="151"/>
                    <a:pt x="368" y="151"/>
                    <a:pt x="368" y="151"/>
                  </a:cubicBezTo>
                  <a:cubicBezTo>
                    <a:pt x="356" y="156"/>
                    <a:pt x="356" y="156"/>
                    <a:pt x="356" y="156"/>
                  </a:cubicBezTo>
                  <a:cubicBezTo>
                    <a:pt x="354" y="154"/>
                    <a:pt x="352" y="152"/>
                    <a:pt x="350" y="150"/>
                  </a:cubicBezTo>
                  <a:cubicBezTo>
                    <a:pt x="355" y="138"/>
                    <a:pt x="355" y="138"/>
                    <a:pt x="355" y="138"/>
                  </a:cubicBezTo>
                  <a:cubicBezTo>
                    <a:pt x="333" y="128"/>
                    <a:pt x="333" y="128"/>
                    <a:pt x="333" y="128"/>
                  </a:cubicBezTo>
                  <a:cubicBezTo>
                    <a:pt x="327" y="140"/>
                    <a:pt x="327" y="140"/>
                    <a:pt x="327" y="140"/>
                  </a:cubicBezTo>
                  <a:cubicBezTo>
                    <a:pt x="324" y="140"/>
                    <a:pt x="321" y="140"/>
                    <a:pt x="318" y="140"/>
                  </a:cubicBezTo>
                  <a:cubicBezTo>
                    <a:pt x="313" y="128"/>
                    <a:pt x="313" y="128"/>
                    <a:pt x="313" y="128"/>
                  </a:cubicBezTo>
                  <a:cubicBezTo>
                    <a:pt x="290" y="137"/>
                    <a:pt x="290" y="137"/>
                    <a:pt x="290" y="137"/>
                  </a:cubicBezTo>
                  <a:cubicBezTo>
                    <a:pt x="295" y="150"/>
                    <a:pt x="295" y="150"/>
                    <a:pt x="295" y="150"/>
                  </a:cubicBezTo>
                  <a:cubicBezTo>
                    <a:pt x="293" y="151"/>
                    <a:pt x="292" y="153"/>
                    <a:pt x="290" y="155"/>
                  </a:cubicBezTo>
                  <a:cubicBezTo>
                    <a:pt x="278" y="150"/>
                    <a:pt x="278" y="150"/>
                    <a:pt x="278" y="150"/>
                  </a:cubicBezTo>
                  <a:cubicBezTo>
                    <a:pt x="268" y="172"/>
                    <a:pt x="268" y="172"/>
                    <a:pt x="268" y="172"/>
                  </a:cubicBezTo>
                  <a:cubicBezTo>
                    <a:pt x="280" y="178"/>
                    <a:pt x="280" y="178"/>
                    <a:pt x="280" y="178"/>
                  </a:cubicBezTo>
                  <a:cubicBezTo>
                    <a:pt x="280" y="181"/>
                    <a:pt x="280" y="183"/>
                    <a:pt x="280" y="186"/>
                  </a:cubicBezTo>
                  <a:cubicBezTo>
                    <a:pt x="268" y="191"/>
                    <a:pt x="268" y="191"/>
                    <a:pt x="268" y="191"/>
                  </a:cubicBezTo>
                  <a:cubicBezTo>
                    <a:pt x="277" y="214"/>
                    <a:pt x="277" y="214"/>
                    <a:pt x="277" y="214"/>
                  </a:cubicBezTo>
                  <a:cubicBezTo>
                    <a:pt x="289" y="209"/>
                    <a:pt x="289" y="209"/>
                    <a:pt x="289" y="209"/>
                  </a:cubicBezTo>
                  <a:cubicBezTo>
                    <a:pt x="290" y="212"/>
                    <a:pt x="293" y="214"/>
                    <a:pt x="295" y="216"/>
                  </a:cubicBezTo>
                  <a:cubicBezTo>
                    <a:pt x="290" y="227"/>
                    <a:pt x="290" y="227"/>
                    <a:pt x="290" y="227"/>
                  </a:cubicBezTo>
                  <a:cubicBezTo>
                    <a:pt x="312" y="237"/>
                    <a:pt x="312" y="237"/>
                    <a:pt x="312" y="237"/>
                  </a:cubicBezTo>
                  <a:cubicBezTo>
                    <a:pt x="317" y="226"/>
                    <a:pt x="317" y="226"/>
                    <a:pt x="317" y="226"/>
                  </a:cubicBezTo>
                  <a:cubicBezTo>
                    <a:pt x="319" y="226"/>
                    <a:pt x="321" y="226"/>
                    <a:pt x="323" y="226"/>
                  </a:cubicBezTo>
                  <a:cubicBezTo>
                    <a:pt x="324" y="226"/>
                    <a:pt x="326" y="226"/>
                    <a:pt x="327" y="226"/>
                  </a:cubicBezTo>
                  <a:cubicBezTo>
                    <a:pt x="332" y="237"/>
                    <a:pt x="332" y="237"/>
                    <a:pt x="332" y="237"/>
                  </a:cubicBezTo>
                  <a:lnTo>
                    <a:pt x="355" y="228"/>
                  </a:lnTo>
                  <a:close/>
                  <a:moveTo>
                    <a:pt x="315" y="200"/>
                  </a:moveTo>
                  <a:cubicBezTo>
                    <a:pt x="311" y="198"/>
                    <a:pt x="307" y="194"/>
                    <a:pt x="306" y="190"/>
                  </a:cubicBezTo>
                  <a:cubicBezTo>
                    <a:pt x="304" y="185"/>
                    <a:pt x="304" y="180"/>
                    <a:pt x="306" y="176"/>
                  </a:cubicBezTo>
                  <a:cubicBezTo>
                    <a:pt x="308" y="171"/>
                    <a:pt x="311" y="168"/>
                    <a:pt x="316" y="166"/>
                  </a:cubicBezTo>
                  <a:cubicBezTo>
                    <a:pt x="318" y="165"/>
                    <a:pt x="320" y="165"/>
                    <a:pt x="323" y="165"/>
                  </a:cubicBezTo>
                  <a:cubicBezTo>
                    <a:pt x="325" y="165"/>
                    <a:pt x="327" y="165"/>
                    <a:pt x="330" y="166"/>
                  </a:cubicBezTo>
                  <a:cubicBezTo>
                    <a:pt x="334" y="168"/>
                    <a:pt x="338" y="172"/>
                    <a:pt x="340" y="176"/>
                  </a:cubicBezTo>
                  <a:cubicBezTo>
                    <a:pt x="341" y="181"/>
                    <a:pt x="341" y="186"/>
                    <a:pt x="339" y="190"/>
                  </a:cubicBezTo>
                  <a:cubicBezTo>
                    <a:pt x="337" y="195"/>
                    <a:pt x="334" y="198"/>
                    <a:pt x="329" y="200"/>
                  </a:cubicBezTo>
                  <a:cubicBezTo>
                    <a:pt x="325" y="202"/>
                    <a:pt x="320" y="202"/>
                    <a:pt x="315" y="20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defTabSz="914377"/>
              <a:endParaRPr lang="ja-JP" altLang="en-US" sz="1067" b="1">
                <a:solidFill>
                  <a:srgbClr val="D04A02"/>
                </a:solidFill>
                <a:latin typeface="Arial"/>
                <a:ea typeface="ＭＳ Ｐゴシック" panose="020B0600070205080204" pitchFamily="34" charset="-128"/>
                <a:cs typeface="Arial"/>
                <a:sym typeface="Arial"/>
              </a:endParaRPr>
            </a:p>
          </p:txBody>
        </p:sp>
        <p:grpSp>
          <p:nvGrpSpPr>
            <p:cNvPr id="108" name="Group 107">
              <a:extLst>
                <a:ext uri="{FF2B5EF4-FFF2-40B4-BE49-F238E27FC236}">
                  <a16:creationId xmlns:a16="http://schemas.microsoft.com/office/drawing/2014/main" id="{BB72D3E1-DCC5-41EA-8DED-C6E9D233E1C4}"/>
                </a:ext>
              </a:extLst>
            </p:cNvPr>
            <p:cNvGrpSpPr/>
            <p:nvPr/>
          </p:nvGrpSpPr>
          <p:grpSpPr>
            <a:xfrm>
              <a:off x="904187" y="4457482"/>
              <a:ext cx="1322401" cy="275099"/>
              <a:chOff x="2267857" y="4344956"/>
              <a:chExt cx="1322401" cy="275099"/>
            </a:xfrm>
          </p:grpSpPr>
          <p:sp>
            <p:nvSpPr>
              <p:cNvPr id="116" name="Freeform 41">
                <a:extLst>
                  <a:ext uri="{FF2B5EF4-FFF2-40B4-BE49-F238E27FC236}">
                    <a16:creationId xmlns:a16="http://schemas.microsoft.com/office/drawing/2014/main" id="{3FF160A2-0347-42D3-A0E1-697485831A5F}"/>
                  </a:ext>
                </a:extLst>
              </p:cNvPr>
              <p:cNvSpPr>
                <a:spLocks noChangeAspect="1" noEditPoints="1"/>
              </p:cNvSpPr>
              <p:nvPr/>
            </p:nvSpPr>
            <p:spPr bwMode="auto">
              <a:xfrm>
                <a:off x="2267857" y="4344956"/>
                <a:ext cx="274320" cy="275099"/>
              </a:xfrm>
              <a:custGeom>
                <a:avLst/>
                <a:gdLst>
                  <a:gd name="T0" fmla="*/ 0 w 576"/>
                  <a:gd name="T1" fmla="*/ 576 h 576"/>
                  <a:gd name="T2" fmla="*/ 576 w 576"/>
                  <a:gd name="T3" fmla="*/ 0 h 576"/>
                  <a:gd name="T4" fmla="*/ 551 w 576"/>
                  <a:gd name="T5" fmla="*/ 552 h 576"/>
                  <a:gd name="T6" fmla="*/ 25 w 576"/>
                  <a:gd name="T7" fmla="*/ 25 h 576"/>
                  <a:gd name="T8" fmla="*/ 551 w 576"/>
                  <a:gd name="T9" fmla="*/ 552 h 576"/>
                  <a:gd name="T10" fmla="*/ 503 w 576"/>
                  <a:gd name="T11" fmla="*/ 111 h 576"/>
                  <a:gd name="T12" fmla="*/ 357 w 576"/>
                  <a:gd name="T13" fmla="*/ 136 h 576"/>
                  <a:gd name="T14" fmla="*/ 478 w 576"/>
                  <a:gd name="T15" fmla="*/ 393 h 576"/>
                  <a:gd name="T16" fmla="*/ 98 w 576"/>
                  <a:gd name="T17" fmla="*/ 136 h 576"/>
                  <a:gd name="T18" fmla="*/ 229 w 576"/>
                  <a:gd name="T19" fmla="*/ 111 h 576"/>
                  <a:gd name="T20" fmla="*/ 73 w 576"/>
                  <a:gd name="T21" fmla="*/ 393 h 576"/>
                  <a:gd name="T22" fmla="*/ 46 w 576"/>
                  <a:gd name="T23" fmla="*/ 466 h 576"/>
                  <a:gd name="T24" fmla="*/ 530 w 576"/>
                  <a:gd name="T25" fmla="*/ 393 h 576"/>
                  <a:gd name="T26" fmla="*/ 505 w 576"/>
                  <a:gd name="T27" fmla="*/ 441 h 576"/>
                  <a:gd name="T28" fmla="*/ 70 w 576"/>
                  <a:gd name="T29" fmla="*/ 418 h 576"/>
                  <a:gd name="T30" fmla="*/ 505 w 576"/>
                  <a:gd name="T31" fmla="*/ 441 h 576"/>
                  <a:gd name="T32" fmla="*/ 205 w 576"/>
                  <a:gd name="T33" fmla="*/ 373 h 576"/>
                  <a:gd name="T34" fmla="*/ 205 w 576"/>
                  <a:gd name="T35" fmla="*/ 373 h 576"/>
                  <a:gd name="T36" fmla="*/ 117 w 576"/>
                  <a:gd name="T37" fmla="*/ 156 h 576"/>
                  <a:gd name="T38" fmla="*/ 229 w 576"/>
                  <a:gd name="T39" fmla="*/ 180 h 576"/>
                  <a:gd name="T40" fmla="*/ 141 w 576"/>
                  <a:gd name="T41" fmla="*/ 349 h 576"/>
                  <a:gd name="T42" fmla="*/ 283 w 576"/>
                  <a:gd name="T43" fmla="*/ 278 h 576"/>
                  <a:gd name="T44" fmla="*/ 378 w 576"/>
                  <a:gd name="T45" fmla="*/ 227 h 576"/>
                  <a:gd name="T46" fmla="*/ 354 w 576"/>
                  <a:gd name="T47" fmla="*/ 207 h 576"/>
                  <a:gd name="T48" fmla="*/ 407 w 576"/>
                  <a:gd name="T49" fmla="*/ 263 h 576"/>
                  <a:gd name="T50" fmla="*/ 390 w 576"/>
                  <a:gd name="T51" fmla="*/ 238 h 576"/>
                  <a:gd name="T52" fmla="*/ 281 w 576"/>
                  <a:gd name="T53" fmla="*/ 303 h 576"/>
                  <a:gd name="T54" fmla="*/ 435 w 576"/>
                  <a:gd name="T55" fmla="*/ 349 h 576"/>
                  <a:gd name="T56" fmla="*/ 357 w 576"/>
                  <a:gd name="T57" fmla="*/ 180 h 576"/>
                  <a:gd name="T58" fmla="*/ 459 w 576"/>
                  <a:gd name="T59" fmla="*/ 156 h 576"/>
                  <a:gd name="T60" fmla="*/ 275 w 576"/>
                  <a:gd name="T61" fmla="*/ 184 h 576"/>
                  <a:gd name="T62" fmla="*/ 288 w 576"/>
                  <a:gd name="T63" fmla="*/ 157 h 576"/>
                  <a:gd name="T64" fmla="*/ 283 w 576"/>
                  <a:gd name="T65" fmla="*/ 156 h 576"/>
                  <a:gd name="T66" fmla="*/ 260 w 576"/>
                  <a:gd name="T67" fmla="*/ 146 h 576"/>
                  <a:gd name="T68" fmla="*/ 250 w 576"/>
                  <a:gd name="T69" fmla="*/ 124 h 576"/>
                  <a:gd name="T70" fmla="*/ 262 w 576"/>
                  <a:gd name="T71" fmla="*/ 99 h 576"/>
                  <a:gd name="T72" fmla="*/ 288 w 576"/>
                  <a:gd name="T73" fmla="*/ 89 h 576"/>
                  <a:gd name="T74" fmla="*/ 297 w 576"/>
                  <a:gd name="T75" fmla="*/ 77 h 576"/>
                  <a:gd name="T76" fmla="*/ 311 w 576"/>
                  <a:gd name="T77" fmla="*/ 92 h 576"/>
                  <a:gd name="T78" fmla="*/ 330 w 576"/>
                  <a:gd name="T79" fmla="*/ 109 h 576"/>
                  <a:gd name="T80" fmla="*/ 311 w 576"/>
                  <a:gd name="T81" fmla="*/ 123 h 576"/>
                  <a:gd name="T82" fmla="*/ 297 w 576"/>
                  <a:gd name="T83" fmla="*/ 108 h 576"/>
                  <a:gd name="T84" fmla="*/ 301 w 576"/>
                  <a:gd name="T85" fmla="*/ 137 h 576"/>
                  <a:gd name="T86" fmla="*/ 324 w 576"/>
                  <a:gd name="T87" fmla="*/ 147 h 576"/>
                  <a:gd name="T88" fmla="*/ 337 w 576"/>
                  <a:gd name="T89" fmla="*/ 167 h 576"/>
                  <a:gd name="T90" fmla="*/ 336 w 576"/>
                  <a:gd name="T91" fmla="*/ 185 h 576"/>
                  <a:gd name="T92" fmla="*/ 317 w 576"/>
                  <a:gd name="T93" fmla="*/ 205 h 576"/>
                  <a:gd name="T94" fmla="*/ 297 w 576"/>
                  <a:gd name="T95" fmla="*/ 223 h 576"/>
                  <a:gd name="T96" fmla="*/ 288 w 576"/>
                  <a:gd name="T97" fmla="*/ 209 h 576"/>
                  <a:gd name="T98" fmla="*/ 248 w 576"/>
                  <a:gd name="T99" fmla="*/ 170 h 576"/>
                  <a:gd name="T100" fmla="*/ 275 w 576"/>
                  <a:gd name="T101" fmla="*/ 184 h 576"/>
                  <a:gd name="T102" fmla="*/ 278 w 576"/>
                  <a:gd name="T103" fmla="*/ 111 h 576"/>
                  <a:gd name="T104" fmla="*/ 273 w 576"/>
                  <a:gd name="T105" fmla="*/ 121 h 576"/>
                  <a:gd name="T106" fmla="*/ 288 w 576"/>
                  <a:gd name="T107" fmla="*/ 134 h 576"/>
                  <a:gd name="T108" fmla="*/ 282 w 576"/>
                  <a:gd name="T109" fmla="*/ 109 h 576"/>
                  <a:gd name="T110" fmla="*/ 309 w 576"/>
                  <a:gd name="T111" fmla="*/ 186 h 576"/>
                  <a:gd name="T112" fmla="*/ 315 w 576"/>
                  <a:gd name="T113" fmla="*/ 175 h 576"/>
                  <a:gd name="T114" fmla="*/ 297 w 576"/>
                  <a:gd name="T115" fmla="*/ 160 h 576"/>
                  <a:gd name="T116" fmla="*/ 303 w 576"/>
                  <a:gd name="T117" fmla="*/ 189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576">
                    <a:moveTo>
                      <a:pt x="0" y="0"/>
                    </a:moveTo>
                    <a:cubicBezTo>
                      <a:pt x="0" y="576"/>
                      <a:pt x="0" y="576"/>
                      <a:pt x="0" y="576"/>
                    </a:cubicBezTo>
                    <a:cubicBezTo>
                      <a:pt x="576" y="576"/>
                      <a:pt x="576" y="576"/>
                      <a:pt x="576" y="576"/>
                    </a:cubicBezTo>
                    <a:cubicBezTo>
                      <a:pt x="576" y="0"/>
                      <a:pt x="576" y="0"/>
                      <a:pt x="576" y="0"/>
                    </a:cubicBezTo>
                    <a:lnTo>
                      <a:pt x="0" y="0"/>
                    </a:lnTo>
                    <a:close/>
                    <a:moveTo>
                      <a:pt x="551" y="552"/>
                    </a:moveTo>
                    <a:cubicBezTo>
                      <a:pt x="25" y="552"/>
                      <a:pt x="25" y="552"/>
                      <a:pt x="25" y="552"/>
                    </a:cubicBezTo>
                    <a:cubicBezTo>
                      <a:pt x="25" y="25"/>
                      <a:pt x="25" y="25"/>
                      <a:pt x="25" y="25"/>
                    </a:cubicBezTo>
                    <a:cubicBezTo>
                      <a:pt x="551" y="25"/>
                      <a:pt x="551" y="25"/>
                      <a:pt x="551" y="25"/>
                    </a:cubicBezTo>
                    <a:lnTo>
                      <a:pt x="551" y="552"/>
                    </a:lnTo>
                    <a:close/>
                    <a:moveTo>
                      <a:pt x="503" y="393"/>
                    </a:moveTo>
                    <a:cubicBezTo>
                      <a:pt x="503" y="111"/>
                      <a:pt x="503" y="111"/>
                      <a:pt x="503" y="111"/>
                    </a:cubicBezTo>
                    <a:cubicBezTo>
                      <a:pt x="357" y="111"/>
                      <a:pt x="357" y="111"/>
                      <a:pt x="357" y="111"/>
                    </a:cubicBezTo>
                    <a:cubicBezTo>
                      <a:pt x="357" y="136"/>
                      <a:pt x="357" y="136"/>
                      <a:pt x="357" y="136"/>
                    </a:cubicBezTo>
                    <a:cubicBezTo>
                      <a:pt x="478" y="136"/>
                      <a:pt x="478" y="136"/>
                      <a:pt x="478" y="136"/>
                    </a:cubicBezTo>
                    <a:cubicBezTo>
                      <a:pt x="478" y="393"/>
                      <a:pt x="478" y="393"/>
                      <a:pt x="478" y="393"/>
                    </a:cubicBezTo>
                    <a:cubicBezTo>
                      <a:pt x="98" y="393"/>
                      <a:pt x="98" y="393"/>
                      <a:pt x="98" y="393"/>
                    </a:cubicBezTo>
                    <a:cubicBezTo>
                      <a:pt x="98" y="136"/>
                      <a:pt x="98" y="136"/>
                      <a:pt x="98" y="136"/>
                    </a:cubicBezTo>
                    <a:cubicBezTo>
                      <a:pt x="229" y="136"/>
                      <a:pt x="229" y="136"/>
                      <a:pt x="229" y="136"/>
                    </a:cubicBezTo>
                    <a:cubicBezTo>
                      <a:pt x="229" y="111"/>
                      <a:pt x="229" y="111"/>
                      <a:pt x="229" y="111"/>
                    </a:cubicBezTo>
                    <a:cubicBezTo>
                      <a:pt x="73" y="111"/>
                      <a:pt x="73" y="111"/>
                      <a:pt x="73" y="111"/>
                    </a:cubicBezTo>
                    <a:cubicBezTo>
                      <a:pt x="73" y="393"/>
                      <a:pt x="73" y="393"/>
                      <a:pt x="73" y="393"/>
                    </a:cubicBezTo>
                    <a:cubicBezTo>
                      <a:pt x="46" y="393"/>
                      <a:pt x="46" y="393"/>
                      <a:pt x="46" y="393"/>
                    </a:cubicBezTo>
                    <a:cubicBezTo>
                      <a:pt x="46" y="466"/>
                      <a:pt x="46" y="466"/>
                      <a:pt x="46" y="466"/>
                    </a:cubicBezTo>
                    <a:cubicBezTo>
                      <a:pt x="530" y="466"/>
                      <a:pt x="530" y="466"/>
                      <a:pt x="530" y="466"/>
                    </a:cubicBezTo>
                    <a:cubicBezTo>
                      <a:pt x="530" y="393"/>
                      <a:pt x="530" y="393"/>
                      <a:pt x="530" y="393"/>
                    </a:cubicBezTo>
                    <a:lnTo>
                      <a:pt x="503" y="393"/>
                    </a:lnTo>
                    <a:close/>
                    <a:moveTo>
                      <a:pt x="505" y="441"/>
                    </a:moveTo>
                    <a:cubicBezTo>
                      <a:pt x="70" y="441"/>
                      <a:pt x="70" y="441"/>
                      <a:pt x="70" y="441"/>
                    </a:cubicBezTo>
                    <a:cubicBezTo>
                      <a:pt x="70" y="418"/>
                      <a:pt x="70" y="418"/>
                      <a:pt x="70" y="418"/>
                    </a:cubicBezTo>
                    <a:cubicBezTo>
                      <a:pt x="505" y="418"/>
                      <a:pt x="505" y="418"/>
                      <a:pt x="505" y="418"/>
                    </a:cubicBezTo>
                    <a:lnTo>
                      <a:pt x="505" y="441"/>
                    </a:lnTo>
                    <a:close/>
                    <a:moveTo>
                      <a:pt x="459" y="373"/>
                    </a:moveTo>
                    <a:cubicBezTo>
                      <a:pt x="205" y="373"/>
                      <a:pt x="205" y="373"/>
                      <a:pt x="205" y="373"/>
                    </a:cubicBezTo>
                    <a:cubicBezTo>
                      <a:pt x="205" y="373"/>
                      <a:pt x="205" y="373"/>
                      <a:pt x="205" y="373"/>
                    </a:cubicBezTo>
                    <a:cubicBezTo>
                      <a:pt x="205" y="373"/>
                      <a:pt x="205" y="373"/>
                      <a:pt x="205" y="373"/>
                    </a:cubicBezTo>
                    <a:cubicBezTo>
                      <a:pt x="117" y="373"/>
                      <a:pt x="117" y="373"/>
                      <a:pt x="117" y="373"/>
                    </a:cubicBezTo>
                    <a:cubicBezTo>
                      <a:pt x="117" y="156"/>
                      <a:pt x="117" y="156"/>
                      <a:pt x="117" y="156"/>
                    </a:cubicBezTo>
                    <a:cubicBezTo>
                      <a:pt x="229" y="156"/>
                      <a:pt x="229" y="156"/>
                      <a:pt x="229" y="156"/>
                    </a:cubicBezTo>
                    <a:cubicBezTo>
                      <a:pt x="229" y="180"/>
                      <a:pt x="229" y="180"/>
                      <a:pt x="229" y="180"/>
                    </a:cubicBezTo>
                    <a:cubicBezTo>
                      <a:pt x="141" y="180"/>
                      <a:pt x="141" y="180"/>
                      <a:pt x="141" y="180"/>
                    </a:cubicBezTo>
                    <a:cubicBezTo>
                      <a:pt x="141" y="349"/>
                      <a:pt x="141" y="349"/>
                      <a:pt x="141" y="349"/>
                    </a:cubicBezTo>
                    <a:cubicBezTo>
                      <a:pt x="205" y="349"/>
                      <a:pt x="205" y="349"/>
                      <a:pt x="205" y="349"/>
                    </a:cubicBezTo>
                    <a:cubicBezTo>
                      <a:pt x="283" y="278"/>
                      <a:pt x="283" y="278"/>
                      <a:pt x="283" y="278"/>
                    </a:cubicBezTo>
                    <a:cubicBezTo>
                      <a:pt x="303" y="300"/>
                      <a:pt x="303" y="300"/>
                      <a:pt x="303" y="300"/>
                    </a:cubicBezTo>
                    <a:cubicBezTo>
                      <a:pt x="378" y="227"/>
                      <a:pt x="378" y="227"/>
                      <a:pt x="378" y="227"/>
                    </a:cubicBezTo>
                    <a:cubicBezTo>
                      <a:pt x="354" y="227"/>
                      <a:pt x="354" y="227"/>
                      <a:pt x="354" y="227"/>
                    </a:cubicBezTo>
                    <a:cubicBezTo>
                      <a:pt x="354" y="207"/>
                      <a:pt x="354" y="207"/>
                      <a:pt x="354" y="207"/>
                    </a:cubicBezTo>
                    <a:cubicBezTo>
                      <a:pt x="407" y="207"/>
                      <a:pt x="407" y="207"/>
                      <a:pt x="407" y="207"/>
                    </a:cubicBezTo>
                    <a:cubicBezTo>
                      <a:pt x="407" y="263"/>
                      <a:pt x="407" y="263"/>
                      <a:pt x="407" y="263"/>
                    </a:cubicBezTo>
                    <a:cubicBezTo>
                      <a:pt x="390" y="263"/>
                      <a:pt x="390" y="263"/>
                      <a:pt x="390" y="263"/>
                    </a:cubicBezTo>
                    <a:cubicBezTo>
                      <a:pt x="390" y="238"/>
                      <a:pt x="390" y="238"/>
                      <a:pt x="390" y="238"/>
                    </a:cubicBezTo>
                    <a:cubicBezTo>
                      <a:pt x="300" y="324"/>
                      <a:pt x="300" y="324"/>
                      <a:pt x="300" y="324"/>
                    </a:cubicBezTo>
                    <a:cubicBezTo>
                      <a:pt x="281" y="303"/>
                      <a:pt x="281" y="303"/>
                      <a:pt x="281" y="303"/>
                    </a:cubicBezTo>
                    <a:cubicBezTo>
                      <a:pt x="231" y="349"/>
                      <a:pt x="231" y="349"/>
                      <a:pt x="231" y="349"/>
                    </a:cubicBezTo>
                    <a:cubicBezTo>
                      <a:pt x="435" y="349"/>
                      <a:pt x="435" y="349"/>
                      <a:pt x="435" y="349"/>
                    </a:cubicBezTo>
                    <a:cubicBezTo>
                      <a:pt x="435" y="180"/>
                      <a:pt x="435" y="180"/>
                      <a:pt x="435" y="180"/>
                    </a:cubicBezTo>
                    <a:cubicBezTo>
                      <a:pt x="357" y="180"/>
                      <a:pt x="357" y="180"/>
                      <a:pt x="357" y="180"/>
                    </a:cubicBezTo>
                    <a:cubicBezTo>
                      <a:pt x="357" y="156"/>
                      <a:pt x="357" y="156"/>
                      <a:pt x="357" y="156"/>
                    </a:cubicBezTo>
                    <a:cubicBezTo>
                      <a:pt x="459" y="156"/>
                      <a:pt x="459" y="156"/>
                      <a:pt x="459" y="156"/>
                    </a:cubicBezTo>
                    <a:lnTo>
                      <a:pt x="459" y="373"/>
                    </a:lnTo>
                    <a:close/>
                    <a:moveTo>
                      <a:pt x="275" y="184"/>
                    </a:moveTo>
                    <a:cubicBezTo>
                      <a:pt x="279" y="188"/>
                      <a:pt x="283" y="190"/>
                      <a:pt x="288" y="191"/>
                    </a:cubicBezTo>
                    <a:cubicBezTo>
                      <a:pt x="288" y="157"/>
                      <a:pt x="288" y="157"/>
                      <a:pt x="288" y="157"/>
                    </a:cubicBezTo>
                    <a:cubicBezTo>
                      <a:pt x="287" y="157"/>
                      <a:pt x="286" y="157"/>
                      <a:pt x="286" y="156"/>
                    </a:cubicBezTo>
                    <a:cubicBezTo>
                      <a:pt x="285" y="156"/>
                      <a:pt x="284" y="156"/>
                      <a:pt x="283" y="156"/>
                    </a:cubicBezTo>
                    <a:cubicBezTo>
                      <a:pt x="279" y="155"/>
                      <a:pt x="275" y="153"/>
                      <a:pt x="271" y="152"/>
                    </a:cubicBezTo>
                    <a:cubicBezTo>
                      <a:pt x="267" y="150"/>
                      <a:pt x="263" y="148"/>
                      <a:pt x="260" y="146"/>
                    </a:cubicBezTo>
                    <a:cubicBezTo>
                      <a:pt x="257" y="144"/>
                      <a:pt x="255" y="141"/>
                      <a:pt x="253" y="137"/>
                    </a:cubicBezTo>
                    <a:cubicBezTo>
                      <a:pt x="251" y="133"/>
                      <a:pt x="250" y="129"/>
                      <a:pt x="250" y="124"/>
                    </a:cubicBezTo>
                    <a:cubicBezTo>
                      <a:pt x="250" y="118"/>
                      <a:pt x="251" y="113"/>
                      <a:pt x="253" y="109"/>
                    </a:cubicBezTo>
                    <a:cubicBezTo>
                      <a:pt x="256" y="105"/>
                      <a:pt x="258" y="101"/>
                      <a:pt x="262" y="99"/>
                    </a:cubicBezTo>
                    <a:cubicBezTo>
                      <a:pt x="265" y="96"/>
                      <a:pt x="269" y="93"/>
                      <a:pt x="274" y="92"/>
                    </a:cubicBezTo>
                    <a:cubicBezTo>
                      <a:pt x="278" y="90"/>
                      <a:pt x="283" y="89"/>
                      <a:pt x="288" y="89"/>
                    </a:cubicBezTo>
                    <a:cubicBezTo>
                      <a:pt x="288" y="77"/>
                      <a:pt x="288" y="77"/>
                      <a:pt x="288" y="77"/>
                    </a:cubicBezTo>
                    <a:cubicBezTo>
                      <a:pt x="297" y="77"/>
                      <a:pt x="297" y="77"/>
                      <a:pt x="297" y="77"/>
                    </a:cubicBezTo>
                    <a:cubicBezTo>
                      <a:pt x="297" y="89"/>
                      <a:pt x="297" y="89"/>
                      <a:pt x="297" y="89"/>
                    </a:cubicBezTo>
                    <a:cubicBezTo>
                      <a:pt x="302" y="90"/>
                      <a:pt x="307" y="91"/>
                      <a:pt x="311" y="92"/>
                    </a:cubicBezTo>
                    <a:cubicBezTo>
                      <a:pt x="315" y="94"/>
                      <a:pt x="319" y="96"/>
                      <a:pt x="322" y="99"/>
                    </a:cubicBezTo>
                    <a:cubicBezTo>
                      <a:pt x="325" y="101"/>
                      <a:pt x="328" y="105"/>
                      <a:pt x="330" y="109"/>
                    </a:cubicBezTo>
                    <a:cubicBezTo>
                      <a:pt x="332" y="113"/>
                      <a:pt x="333" y="118"/>
                      <a:pt x="333" y="123"/>
                    </a:cubicBezTo>
                    <a:cubicBezTo>
                      <a:pt x="311" y="123"/>
                      <a:pt x="311" y="123"/>
                      <a:pt x="311" y="123"/>
                    </a:cubicBezTo>
                    <a:cubicBezTo>
                      <a:pt x="310" y="119"/>
                      <a:pt x="309" y="115"/>
                      <a:pt x="307" y="112"/>
                    </a:cubicBezTo>
                    <a:cubicBezTo>
                      <a:pt x="304" y="109"/>
                      <a:pt x="301" y="108"/>
                      <a:pt x="297" y="108"/>
                    </a:cubicBezTo>
                    <a:cubicBezTo>
                      <a:pt x="297" y="136"/>
                      <a:pt x="297" y="136"/>
                      <a:pt x="297" y="136"/>
                    </a:cubicBezTo>
                    <a:cubicBezTo>
                      <a:pt x="299" y="137"/>
                      <a:pt x="300" y="137"/>
                      <a:pt x="301" y="137"/>
                    </a:cubicBezTo>
                    <a:cubicBezTo>
                      <a:pt x="303" y="138"/>
                      <a:pt x="304" y="138"/>
                      <a:pt x="305" y="139"/>
                    </a:cubicBezTo>
                    <a:cubicBezTo>
                      <a:pt x="313" y="141"/>
                      <a:pt x="320" y="143"/>
                      <a:pt x="324" y="147"/>
                    </a:cubicBezTo>
                    <a:cubicBezTo>
                      <a:pt x="328" y="150"/>
                      <a:pt x="331" y="153"/>
                      <a:pt x="333" y="156"/>
                    </a:cubicBezTo>
                    <a:cubicBezTo>
                      <a:pt x="335" y="160"/>
                      <a:pt x="337" y="163"/>
                      <a:pt x="337" y="167"/>
                    </a:cubicBezTo>
                    <a:cubicBezTo>
                      <a:pt x="337" y="170"/>
                      <a:pt x="337" y="173"/>
                      <a:pt x="337" y="176"/>
                    </a:cubicBezTo>
                    <a:cubicBezTo>
                      <a:pt x="337" y="178"/>
                      <a:pt x="337" y="181"/>
                      <a:pt x="336" y="185"/>
                    </a:cubicBezTo>
                    <a:cubicBezTo>
                      <a:pt x="335" y="188"/>
                      <a:pt x="332" y="192"/>
                      <a:pt x="329" y="195"/>
                    </a:cubicBezTo>
                    <a:cubicBezTo>
                      <a:pt x="326" y="199"/>
                      <a:pt x="322" y="202"/>
                      <a:pt x="317" y="205"/>
                    </a:cubicBezTo>
                    <a:cubicBezTo>
                      <a:pt x="312" y="207"/>
                      <a:pt x="305" y="209"/>
                      <a:pt x="297" y="209"/>
                    </a:cubicBezTo>
                    <a:cubicBezTo>
                      <a:pt x="297" y="223"/>
                      <a:pt x="297" y="223"/>
                      <a:pt x="297" y="223"/>
                    </a:cubicBezTo>
                    <a:cubicBezTo>
                      <a:pt x="288" y="223"/>
                      <a:pt x="288" y="223"/>
                      <a:pt x="288" y="223"/>
                    </a:cubicBezTo>
                    <a:cubicBezTo>
                      <a:pt x="288" y="209"/>
                      <a:pt x="288" y="209"/>
                      <a:pt x="288" y="209"/>
                    </a:cubicBezTo>
                    <a:cubicBezTo>
                      <a:pt x="276" y="209"/>
                      <a:pt x="266" y="205"/>
                      <a:pt x="260" y="198"/>
                    </a:cubicBezTo>
                    <a:cubicBezTo>
                      <a:pt x="253" y="192"/>
                      <a:pt x="249" y="182"/>
                      <a:pt x="248" y="170"/>
                    </a:cubicBezTo>
                    <a:cubicBezTo>
                      <a:pt x="270" y="170"/>
                      <a:pt x="270" y="170"/>
                      <a:pt x="270" y="170"/>
                    </a:cubicBezTo>
                    <a:cubicBezTo>
                      <a:pt x="270" y="176"/>
                      <a:pt x="272" y="180"/>
                      <a:pt x="275" y="184"/>
                    </a:cubicBezTo>
                    <a:close/>
                    <a:moveTo>
                      <a:pt x="282" y="109"/>
                    </a:moveTo>
                    <a:cubicBezTo>
                      <a:pt x="281" y="109"/>
                      <a:pt x="279" y="110"/>
                      <a:pt x="278" y="111"/>
                    </a:cubicBezTo>
                    <a:cubicBezTo>
                      <a:pt x="276" y="112"/>
                      <a:pt x="275" y="114"/>
                      <a:pt x="274" y="115"/>
                    </a:cubicBezTo>
                    <a:cubicBezTo>
                      <a:pt x="274" y="117"/>
                      <a:pt x="273" y="119"/>
                      <a:pt x="273" y="121"/>
                    </a:cubicBezTo>
                    <a:cubicBezTo>
                      <a:pt x="273" y="125"/>
                      <a:pt x="274" y="128"/>
                      <a:pt x="277" y="130"/>
                    </a:cubicBezTo>
                    <a:cubicBezTo>
                      <a:pt x="279" y="131"/>
                      <a:pt x="283" y="133"/>
                      <a:pt x="288" y="134"/>
                    </a:cubicBezTo>
                    <a:cubicBezTo>
                      <a:pt x="288" y="108"/>
                      <a:pt x="288" y="108"/>
                      <a:pt x="288" y="108"/>
                    </a:cubicBezTo>
                    <a:cubicBezTo>
                      <a:pt x="286" y="108"/>
                      <a:pt x="284" y="108"/>
                      <a:pt x="282" y="109"/>
                    </a:cubicBezTo>
                    <a:close/>
                    <a:moveTo>
                      <a:pt x="303" y="189"/>
                    </a:moveTo>
                    <a:cubicBezTo>
                      <a:pt x="305" y="189"/>
                      <a:pt x="307" y="188"/>
                      <a:pt x="309" y="186"/>
                    </a:cubicBezTo>
                    <a:cubicBezTo>
                      <a:pt x="311" y="185"/>
                      <a:pt x="312" y="184"/>
                      <a:pt x="313" y="182"/>
                    </a:cubicBezTo>
                    <a:cubicBezTo>
                      <a:pt x="314" y="180"/>
                      <a:pt x="315" y="178"/>
                      <a:pt x="315" y="175"/>
                    </a:cubicBezTo>
                    <a:cubicBezTo>
                      <a:pt x="315" y="171"/>
                      <a:pt x="313" y="168"/>
                      <a:pt x="311" y="166"/>
                    </a:cubicBezTo>
                    <a:cubicBezTo>
                      <a:pt x="308" y="163"/>
                      <a:pt x="304" y="162"/>
                      <a:pt x="297" y="160"/>
                    </a:cubicBezTo>
                    <a:cubicBezTo>
                      <a:pt x="297" y="191"/>
                      <a:pt x="297" y="191"/>
                      <a:pt x="297" y="191"/>
                    </a:cubicBezTo>
                    <a:cubicBezTo>
                      <a:pt x="299" y="191"/>
                      <a:pt x="301" y="190"/>
                      <a:pt x="303" y="189"/>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defTabSz="914377"/>
                <a:endParaRPr lang="ja-JP" altLang="en-US" sz="1067">
                  <a:solidFill>
                    <a:srgbClr val="D04A02"/>
                  </a:solidFill>
                  <a:latin typeface="Arial"/>
                  <a:ea typeface="ＭＳ Ｐゴシック" panose="020B0600070205080204" pitchFamily="34" charset="-128"/>
                  <a:cs typeface="Arial"/>
                  <a:sym typeface="Arial"/>
                </a:endParaRPr>
              </a:p>
            </p:txBody>
          </p:sp>
          <p:sp>
            <p:nvSpPr>
              <p:cNvPr id="117" name="Google Shape;3618;p438">
                <a:extLst>
                  <a:ext uri="{FF2B5EF4-FFF2-40B4-BE49-F238E27FC236}">
                    <a16:creationId xmlns:a16="http://schemas.microsoft.com/office/drawing/2014/main" id="{BE7B10FF-B126-44C8-AC1C-0C7DC334E939}"/>
                  </a:ext>
                </a:extLst>
              </p:cNvPr>
              <p:cNvSpPr/>
              <p:nvPr/>
            </p:nvSpPr>
            <p:spPr>
              <a:xfrm>
                <a:off x="2593562" y="4344956"/>
                <a:ext cx="996696" cy="275099"/>
              </a:xfrm>
              <a:prstGeom prst="rect">
                <a:avLst/>
              </a:prstGeom>
              <a:noFill/>
              <a:ln>
                <a:noFill/>
              </a:ln>
            </p:spPr>
            <p:txBody>
              <a:bodyPr spcFirstLastPara="1" wrap="square" lIns="0" tIns="0" rIns="0" bIns="0" anchor="ctr" anchorCtr="0">
                <a:noAutofit/>
              </a:bodyPr>
              <a:lstStyle/>
              <a:p>
                <a:pPr defTabSz="914377">
                  <a:buClr>
                    <a:srgbClr val="000000"/>
                  </a:buClr>
                  <a:buSzPts val="700"/>
                </a:pPr>
                <a:r>
                  <a:rPr lang="en" sz="1067">
                    <a:solidFill>
                      <a:srgbClr val="000000"/>
                    </a:solidFill>
                    <a:latin typeface="Arial"/>
                    <a:cs typeface="Arial"/>
                    <a:sym typeface="Arial"/>
                  </a:rPr>
                  <a:t>Increase profits</a:t>
                </a:r>
                <a:endParaRPr lang="en-US" sz="1067">
                  <a:solidFill>
                    <a:srgbClr val="000000"/>
                  </a:solidFill>
                  <a:latin typeface="Arial"/>
                  <a:cs typeface="Arial"/>
                  <a:sym typeface="Arial"/>
                </a:endParaRPr>
              </a:p>
            </p:txBody>
          </p:sp>
        </p:grpSp>
        <p:grpSp>
          <p:nvGrpSpPr>
            <p:cNvPr id="109" name="Group 108">
              <a:extLst>
                <a:ext uri="{FF2B5EF4-FFF2-40B4-BE49-F238E27FC236}">
                  <a16:creationId xmlns:a16="http://schemas.microsoft.com/office/drawing/2014/main" id="{B3D6E74F-95C1-4DB6-B934-F87DB9EBA9C2}"/>
                </a:ext>
              </a:extLst>
            </p:cNvPr>
            <p:cNvGrpSpPr/>
            <p:nvPr/>
          </p:nvGrpSpPr>
          <p:grpSpPr>
            <a:xfrm>
              <a:off x="2568312" y="4457351"/>
              <a:ext cx="1322401" cy="275099"/>
              <a:chOff x="3961681" y="4336542"/>
              <a:chExt cx="1322401" cy="275099"/>
            </a:xfrm>
          </p:grpSpPr>
          <p:sp>
            <p:nvSpPr>
              <p:cNvPr id="114" name="Freeform 108">
                <a:extLst>
                  <a:ext uri="{FF2B5EF4-FFF2-40B4-BE49-F238E27FC236}">
                    <a16:creationId xmlns:a16="http://schemas.microsoft.com/office/drawing/2014/main" id="{FC7D5D80-7946-42A6-BB0C-F04DAC3FADFA}"/>
                  </a:ext>
                </a:extLst>
              </p:cNvPr>
              <p:cNvSpPr>
                <a:spLocks noChangeAspect="1" noEditPoints="1"/>
              </p:cNvSpPr>
              <p:nvPr/>
            </p:nvSpPr>
            <p:spPr bwMode="auto">
              <a:xfrm>
                <a:off x="3961681" y="4336932"/>
                <a:ext cx="274320" cy="274709"/>
              </a:xfrm>
              <a:custGeom>
                <a:avLst/>
                <a:gdLst>
                  <a:gd name="T0" fmla="*/ 288 w 576"/>
                  <a:gd name="T1" fmla="*/ 114 h 576"/>
                  <a:gd name="T2" fmla="*/ 268 w 576"/>
                  <a:gd name="T3" fmla="*/ 125 h 576"/>
                  <a:gd name="T4" fmla="*/ 98 w 576"/>
                  <a:gd name="T5" fmla="*/ 420 h 576"/>
                  <a:gd name="T6" fmla="*/ 118 w 576"/>
                  <a:gd name="T7" fmla="*/ 454 h 576"/>
                  <a:gd name="T8" fmla="*/ 458 w 576"/>
                  <a:gd name="T9" fmla="*/ 454 h 576"/>
                  <a:gd name="T10" fmla="*/ 478 w 576"/>
                  <a:gd name="T11" fmla="*/ 420 h 576"/>
                  <a:gd name="T12" fmla="*/ 308 w 576"/>
                  <a:gd name="T13" fmla="*/ 125 h 576"/>
                  <a:gd name="T14" fmla="*/ 288 w 576"/>
                  <a:gd name="T15" fmla="*/ 114 h 576"/>
                  <a:gd name="T16" fmla="*/ 120 w 576"/>
                  <a:gd name="T17" fmla="*/ 430 h 576"/>
                  <a:gd name="T18" fmla="*/ 288 w 576"/>
                  <a:gd name="T19" fmla="*/ 139 h 576"/>
                  <a:gd name="T20" fmla="*/ 456 w 576"/>
                  <a:gd name="T21" fmla="*/ 430 h 576"/>
                  <a:gd name="T22" fmla="*/ 120 w 576"/>
                  <a:gd name="T23" fmla="*/ 430 h 576"/>
                  <a:gd name="T24" fmla="*/ 276 w 576"/>
                  <a:gd name="T25" fmla="*/ 237 h 576"/>
                  <a:gd name="T26" fmla="*/ 276 w 576"/>
                  <a:gd name="T27" fmla="*/ 337 h 576"/>
                  <a:gd name="T28" fmla="*/ 300 w 576"/>
                  <a:gd name="T29" fmla="*/ 337 h 576"/>
                  <a:gd name="T30" fmla="*/ 300 w 576"/>
                  <a:gd name="T31" fmla="*/ 237 h 576"/>
                  <a:gd name="T32" fmla="*/ 276 w 576"/>
                  <a:gd name="T33" fmla="*/ 237 h 576"/>
                  <a:gd name="T34" fmla="*/ 270 w 576"/>
                  <a:gd name="T35" fmla="*/ 380 h 576"/>
                  <a:gd name="T36" fmla="*/ 288 w 576"/>
                  <a:gd name="T37" fmla="*/ 398 h 576"/>
                  <a:gd name="T38" fmla="*/ 306 w 576"/>
                  <a:gd name="T39" fmla="*/ 380 h 576"/>
                  <a:gd name="T40" fmla="*/ 288 w 576"/>
                  <a:gd name="T41" fmla="*/ 362 h 576"/>
                  <a:gd name="T42" fmla="*/ 270 w 576"/>
                  <a:gd name="T43" fmla="*/ 380 h 576"/>
                  <a:gd name="T44" fmla="*/ 0 w 576"/>
                  <a:gd name="T45" fmla="*/ 0 h 576"/>
                  <a:gd name="T46" fmla="*/ 0 w 576"/>
                  <a:gd name="T47" fmla="*/ 576 h 576"/>
                  <a:gd name="T48" fmla="*/ 576 w 576"/>
                  <a:gd name="T49" fmla="*/ 576 h 576"/>
                  <a:gd name="T50" fmla="*/ 576 w 576"/>
                  <a:gd name="T51" fmla="*/ 0 h 576"/>
                  <a:gd name="T52" fmla="*/ 0 w 576"/>
                  <a:gd name="T53" fmla="*/ 0 h 576"/>
                  <a:gd name="T54" fmla="*/ 551 w 576"/>
                  <a:gd name="T55" fmla="*/ 551 h 576"/>
                  <a:gd name="T56" fmla="*/ 25 w 576"/>
                  <a:gd name="T57" fmla="*/ 551 h 576"/>
                  <a:gd name="T58" fmla="*/ 25 w 576"/>
                  <a:gd name="T59" fmla="*/ 25 h 576"/>
                  <a:gd name="T60" fmla="*/ 551 w 576"/>
                  <a:gd name="T61" fmla="*/ 25 h 576"/>
                  <a:gd name="T62" fmla="*/ 551 w 576"/>
                  <a:gd name="T63" fmla="*/ 551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6" h="576">
                    <a:moveTo>
                      <a:pt x="288" y="114"/>
                    </a:moveTo>
                    <a:cubicBezTo>
                      <a:pt x="280" y="114"/>
                      <a:pt x="272" y="118"/>
                      <a:pt x="268" y="125"/>
                    </a:cubicBezTo>
                    <a:cubicBezTo>
                      <a:pt x="98" y="420"/>
                      <a:pt x="98" y="420"/>
                      <a:pt x="98" y="420"/>
                    </a:cubicBezTo>
                    <a:cubicBezTo>
                      <a:pt x="89" y="435"/>
                      <a:pt x="100" y="454"/>
                      <a:pt x="118" y="454"/>
                    </a:cubicBezTo>
                    <a:cubicBezTo>
                      <a:pt x="458" y="454"/>
                      <a:pt x="458" y="454"/>
                      <a:pt x="458" y="454"/>
                    </a:cubicBezTo>
                    <a:cubicBezTo>
                      <a:pt x="476" y="454"/>
                      <a:pt x="487" y="435"/>
                      <a:pt x="478" y="420"/>
                    </a:cubicBezTo>
                    <a:cubicBezTo>
                      <a:pt x="308" y="125"/>
                      <a:pt x="308" y="125"/>
                      <a:pt x="308" y="125"/>
                    </a:cubicBezTo>
                    <a:cubicBezTo>
                      <a:pt x="304" y="118"/>
                      <a:pt x="296" y="114"/>
                      <a:pt x="288" y="114"/>
                    </a:cubicBezTo>
                    <a:close/>
                    <a:moveTo>
                      <a:pt x="120" y="430"/>
                    </a:moveTo>
                    <a:cubicBezTo>
                      <a:pt x="288" y="139"/>
                      <a:pt x="288" y="139"/>
                      <a:pt x="288" y="139"/>
                    </a:cubicBezTo>
                    <a:cubicBezTo>
                      <a:pt x="456" y="430"/>
                      <a:pt x="456" y="430"/>
                      <a:pt x="456" y="430"/>
                    </a:cubicBezTo>
                    <a:lnTo>
                      <a:pt x="120" y="430"/>
                    </a:lnTo>
                    <a:close/>
                    <a:moveTo>
                      <a:pt x="276" y="237"/>
                    </a:moveTo>
                    <a:cubicBezTo>
                      <a:pt x="276" y="337"/>
                      <a:pt x="276" y="337"/>
                      <a:pt x="276" y="337"/>
                    </a:cubicBezTo>
                    <a:cubicBezTo>
                      <a:pt x="300" y="337"/>
                      <a:pt x="300" y="337"/>
                      <a:pt x="300" y="337"/>
                    </a:cubicBezTo>
                    <a:cubicBezTo>
                      <a:pt x="300" y="237"/>
                      <a:pt x="300" y="237"/>
                      <a:pt x="300" y="237"/>
                    </a:cubicBezTo>
                    <a:lnTo>
                      <a:pt x="276" y="237"/>
                    </a:lnTo>
                    <a:close/>
                    <a:moveTo>
                      <a:pt x="270" y="380"/>
                    </a:moveTo>
                    <a:cubicBezTo>
                      <a:pt x="270" y="390"/>
                      <a:pt x="278" y="398"/>
                      <a:pt x="288" y="398"/>
                    </a:cubicBezTo>
                    <a:cubicBezTo>
                      <a:pt x="298" y="398"/>
                      <a:pt x="306" y="390"/>
                      <a:pt x="306" y="380"/>
                    </a:cubicBezTo>
                    <a:cubicBezTo>
                      <a:pt x="306" y="370"/>
                      <a:pt x="298" y="362"/>
                      <a:pt x="288" y="362"/>
                    </a:cubicBezTo>
                    <a:cubicBezTo>
                      <a:pt x="278" y="362"/>
                      <a:pt x="270" y="370"/>
                      <a:pt x="270" y="380"/>
                    </a:cubicBezTo>
                    <a:close/>
                    <a:moveTo>
                      <a:pt x="0" y="0"/>
                    </a:moveTo>
                    <a:cubicBezTo>
                      <a:pt x="0" y="576"/>
                      <a:pt x="0" y="576"/>
                      <a:pt x="0" y="576"/>
                    </a:cubicBezTo>
                    <a:cubicBezTo>
                      <a:pt x="576" y="576"/>
                      <a:pt x="576" y="576"/>
                      <a:pt x="576" y="576"/>
                    </a:cubicBezTo>
                    <a:cubicBezTo>
                      <a:pt x="576" y="0"/>
                      <a:pt x="576" y="0"/>
                      <a:pt x="576" y="0"/>
                    </a:cubicBezTo>
                    <a:lnTo>
                      <a:pt x="0" y="0"/>
                    </a:lnTo>
                    <a:close/>
                    <a:moveTo>
                      <a:pt x="551" y="551"/>
                    </a:moveTo>
                    <a:cubicBezTo>
                      <a:pt x="25" y="551"/>
                      <a:pt x="25" y="551"/>
                      <a:pt x="25" y="551"/>
                    </a:cubicBezTo>
                    <a:cubicBezTo>
                      <a:pt x="25" y="25"/>
                      <a:pt x="25" y="25"/>
                      <a:pt x="25" y="25"/>
                    </a:cubicBezTo>
                    <a:cubicBezTo>
                      <a:pt x="551" y="25"/>
                      <a:pt x="551" y="25"/>
                      <a:pt x="551" y="25"/>
                    </a:cubicBezTo>
                    <a:lnTo>
                      <a:pt x="551" y="551"/>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defTabSz="914377"/>
                <a:endParaRPr lang="ja-JP" altLang="en-US" sz="1067">
                  <a:solidFill>
                    <a:srgbClr val="D04A02"/>
                  </a:solidFill>
                  <a:latin typeface="Arial"/>
                  <a:ea typeface="ＭＳ Ｐゴシック" panose="020B0600070205080204" pitchFamily="34" charset="-128"/>
                  <a:cs typeface="Arial"/>
                  <a:sym typeface="Arial"/>
                </a:endParaRPr>
              </a:p>
            </p:txBody>
          </p:sp>
          <p:sp>
            <p:nvSpPr>
              <p:cNvPr id="115" name="Google Shape;3618;p438">
                <a:extLst>
                  <a:ext uri="{FF2B5EF4-FFF2-40B4-BE49-F238E27FC236}">
                    <a16:creationId xmlns:a16="http://schemas.microsoft.com/office/drawing/2014/main" id="{936D9035-DAA2-4415-9797-777A872965F1}"/>
                  </a:ext>
                </a:extLst>
              </p:cNvPr>
              <p:cNvSpPr/>
              <p:nvPr/>
            </p:nvSpPr>
            <p:spPr>
              <a:xfrm>
                <a:off x="4287386" y="4336542"/>
                <a:ext cx="996696" cy="275099"/>
              </a:xfrm>
              <a:prstGeom prst="rect">
                <a:avLst/>
              </a:prstGeom>
              <a:noFill/>
              <a:ln>
                <a:noFill/>
              </a:ln>
            </p:spPr>
            <p:txBody>
              <a:bodyPr spcFirstLastPara="1" wrap="square" lIns="0" tIns="0" rIns="0" bIns="0" anchor="ctr" anchorCtr="0">
                <a:noAutofit/>
              </a:bodyPr>
              <a:lstStyle/>
              <a:p>
                <a:pPr defTabSz="914377">
                  <a:buClr>
                    <a:srgbClr val="000000"/>
                  </a:buClr>
                  <a:buSzPts val="700"/>
                </a:pPr>
                <a:r>
                  <a:rPr lang="en" sz="1067">
                    <a:solidFill>
                      <a:srgbClr val="000000"/>
                    </a:solidFill>
                    <a:latin typeface="Arial"/>
                    <a:cs typeface="Arial"/>
                    <a:sym typeface="Arial"/>
                  </a:rPr>
                  <a:t>Mitigate risk</a:t>
                </a:r>
                <a:endParaRPr lang="en-US" sz="1067">
                  <a:solidFill>
                    <a:srgbClr val="000000"/>
                  </a:solidFill>
                  <a:latin typeface="Arial"/>
                  <a:cs typeface="Arial"/>
                  <a:sym typeface="Arial"/>
                </a:endParaRPr>
              </a:p>
            </p:txBody>
          </p:sp>
        </p:grpSp>
        <p:sp>
          <p:nvSpPr>
            <p:cNvPr id="110" name="Google Shape;3618;p438">
              <a:extLst>
                <a:ext uri="{FF2B5EF4-FFF2-40B4-BE49-F238E27FC236}">
                  <a16:creationId xmlns:a16="http://schemas.microsoft.com/office/drawing/2014/main" id="{D974A145-3353-406A-8F40-EABE193A1E8E}"/>
                </a:ext>
              </a:extLst>
            </p:cNvPr>
            <p:cNvSpPr/>
            <p:nvPr/>
          </p:nvSpPr>
          <p:spPr>
            <a:xfrm>
              <a:off x="4650188" y="4454115"/>
              <a:ext cx="996696" cy="275099"/>
            </a:xfrm>
            <a:prstGeom prst="rect">
              <a:avLst/>
            </a:prstGeom>
            <a:noFill/>
            <a:ln>
              <a:noFill/>
            </a:ln>
          </p:spPr>
          <p:txBody>
            <a:bodyPr spcFirstLastPara="1" wrap="square" lIns="0" tIns="0" rIns="0" bIns="0" anchor="ctr" anchorCtr="0">
              <a:noAutofit/>
            </a:bodyPr>
            <a:lstStyle/>
            <a:p>
              <a:pPr defTabSz="914377">
                <a:buClr>
                  <a:srgbClr val="000000"/>
                </a:buClr>
                <a:buSzPts val="700"/>
              </a:pPr>
              <a:r>
                <a:rPr lang="en" sz="1067">
                  <a:solidFill>
                    <a:srgbClr val="000000"/>
                  </a:solidFill>
                  <a:latin typeface="Arial"/>
                  <a:cs typeface="Arial"/>
                  <a:sym typeface="Arial"/>
                </a:rPr>
                <a:t>Create &amp; scale new revenue streams</a:t>
              </a:r>
              <a:endParaRPr lang="en-US" sz="1067">
                <a:solidFill>
                  <a:srgbClr val="000000"/>
                </a:solidFill>
                <a:latin typeface="Arial"/>
                <a:cs typeface="Arial"/>
                <a:sym typeface="Arial"/>
              </a:endParaRPr>
            </a:p>
          </p:txBody>
        </p:sp>
        <p:sp>
          <p:nvSpPr>
            <p:cNvPr id="111" name="Google Shape;3618;p438">
              <a:extLst>
                <a:ext uri="{FF2B5EF4-FFF2-40B4-BE49-F238E27FC236}">
                  <a16:creationId xmlns:a16="http://schemas.microsoft.com/office/drawing/2014/main" id="{657CD04D-2DBD-4BD6-963E-3035F3CA0D92}"/>
                </a:ext>
              </a:extLst>
            </p:cNvPr>
            <p:cNvSpPr/>
            <p:nvPr/>
          </p:nvSpPr>
          <p:spPr>
            <a:xfrm>
              <a:off x="4627503" y="4826701"/>
              <a:ext cx="996696" cy="275099"/>
            </a:xfrm>
            <a:prstGeom prst="rect">
              <a:avLst/>
            </a:prstGeom>
            <a:noFill/>
            <a:ln>
              <a:noFill/>
            </a:ln>
          </p:spPr>
          <p:txBody>
            <a:bodyPr spcFirstLastPara="1" wrap="square" lIns="0" tIns="0" rIns="0" bIns="0" anchor="ctr" anchorCtr="0">
              <a:noAutofit/>
            </a:bodyPr>
            <a:lstStyle/>
            <a:p>
              <a:pPr defTabSz="914377">
                <a:buClr>
                  <a:srgbClr val="000000"/>
                </a:buClr>
                <a:buSzPts val="700"/>
              </a:pPr>
              <a:r>
                <a:rPr lang="en" sz="1067">
                  <a:solidFill>
                    <a:srgbClr val="000000"/>
                  </a:solidFill>
                  <a:latin typeface="Arial"/>
                  <a:cs typeface="Arial"/>
                  <a:sym typeface="Arial"/>
                </a:rPr>
                <a:t>Future proof client business models</a:t>
              </a:r>
              <a:endParaRPr lang="en-US" sz="1067">
                <a:solidFill>
                  <a:srgbClr val="000000"/>
                </a:solidFill>
                <a:latin typeface="Arial"/>
                <a:cs typeface="Arial"/>
                <a:sym typeface="Arial"/>
              </a:endParaRPr>
            </a:p>
          </p:txBody>
        </p:sp>
        <p:sp>
          <p:nvSpPr>
            <p:cNvPr id="112" name="Google Shape;3618;p438">
              <a:extLst>
                <a:ext uri="{FF2B5EF4-FFF2-40B4-BE49-F238E27FC236}">
                  <a16:creationId xmlns:a16="http://schemas.microsoft.com/office/drawing/2014/main" id="{4BD86047-D674-4836-9F94-2341E5FA8E62}"/>
                </a:ext>
              </a:extLst>
            </p:cNvPr>
            <p:cNvSpPr/>
            <p:nvPr/>
          </p:nvSpPr>
          <p:spPr>
            <a:xfrm>
              <a:off x="1229891" y="4819534"/>
              <a:ext cx="996696" cy="275099"/>
            </a:xfrm>
            <a:prstGeom prst="rect">
              <a:avLst/>
            </a:prstGeom>
            <a:noFill/>
            <a:ln>
              <a:noFill/>
            </a:ln>
          </p:spPr>
          <p:txBody>
            <a:bodyPr spcFirstLastPara="1" wrap="square" lIns="0" tIns="0" rIns="0" bIns="0" anchor="ctr" anchorCtr="0">
              <a:noAutofit/>
            </a:bodyPr>
            <a:lstStyle/>
            <a:p>
              <a:pPr defTabSz="914377">
                <a:buClr>
                  <a:srgbClr val="000000"/>
                </a:buClr>
                <a:buSzPts val="700"/>
              </a:pPr>
              <a:r>
                <a:rPr lang="en" sz="1067">
                  <a:solidFill>
                    <a:srgbClr val="000000"/>
                  </a:solidFill>
                  <a:latin typeface="Arial"/>
                  <a:cs typeface="Arial"/>
                  <a:sym typeface="Arial"/>
                </a:rPr>
                <a:t>Drive efficiency &amp; reduce costs</a:t>
              </a:r>
              <a:endParaRPr lang="en-US" sz="1067">
                <a:solidFill>
                  <a:srgbClr val="000000"/>
                </a:solidFill>
                <a:latin typeface="Arial"/>
                <a:cs typeface="Arial"/>
                <a:sym typeface="Arial"/>
              </a:endParaRPr>
            </a:p>
          </p:txBody>
        </p:sp>
        <p:sp>
          <p:nvSpPr>
            <p:cNvPr id="113" name="Google Shape;3618;p438">
              <a:extLst>
                <a:ext uri="{FF2B5EF4-FFF2-40B4-BE49-F238E27FC236}">
                  <a16:creationId xmlns:a16="http://schemas.microsoft.com/office/drawing/2014/main" id="{0D79682B-E4C8-4CCD-95A1-90F7AB752260}"/>
                </a:ext>
              </a:extLst>
            </p:cNvPr>
            <p:cNvSpPr/>
            <p:nvPr/>
          </p:nvSpPr>
          <p:spPr>
            <a:xfrm>
              <a:off x="2894017" y="4817290"/>
              <a:ext cx="1166013" cy="275099"/>
            </a:xfrm>
            <a:prstGeom prst="rect">
              <a:avLst/>
            </a:prstGeom>
            <a:noFill/>
            <a:ln>
              <a:noFill/>
            </a:ln>
          </p:spPr>
          <p:txBody>
            <a:bodyPr spcFirstLastPara="1" wrap="square" lIns="0" tIns="0" rIns="0" bIns="0" anchor="ctr" anchorCtr="0">
              <a:noAutofit/>
            </a:bodyPr>
            <a:lstStyle/>
            <a:p>
              <a:pPr defTabSz="914377">
                <a:buClr>
                  <a:srgbClr val="000000"/>
                </a:buClr>
                <a:buSzPts val="700"/>
              </a:pPr>
              <a:r>
                <a:rPr lang="en" sz="1067">
                  <a:solidFill>
                    <a:srgbClr val="000000"/>
                  </a:solidFill>
                  <a:latin typeface="Arial"/>
                  <a:cs typeface="Arial"/>
                  <a:sym typeface="Arial"/>
                </a:rPr>
                <a:t>Enhance client &amp; customer experiences</a:t>
              </a:r>
              <a:endParaRPr lang="en-US" sz="1067">
                <a:solidFill>
                  <a:srgbClr val="000000"/>
                </a:solidFill>
                <a:latin typeface="Arial"/>
                <a:cs typeface="Arial"/>
                <a:sym typeface="Arial"/>
              </a:endParaRPr>
            </a:p>
          </p:txBody>
        </p:sp>
      </p:grpSp>
      <p:sp>
        <p:nvSpPr>
          <p:cNvPr id="61" name="Google Shape;4041;p652">
            <a:extLst>
              <a:ext uri="{FF2B5EF4-FFF2-40B4-BE49-F238E27FC236}">
                <a16:creationId xmlns:a16="http://schemas.microsoft.com/office/drawing/2014/main" id="{BEFC7FF6-4EE2-4AF7-8D8C-7CE7019F07C5}"/>
              </a:ext>
            </a:extLst>
          </p:cNvPr>
          <p:cNvSpPr txBox="1"/>
          <p:nvPr/>
        </p:nvSpPr>
        <p:spPr>
          <a:xfrm>
            <a:off x="183775" y="6445847"/>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800" b="1" kern="0">
                <a:solidFill>
                  <a:srgbClr val="000000"/>
                </a:solidFill>
                <a:latin typeface="Arial"/>
                <a:ea typeface="Arial"/>
                <a:cs typeface="Arial"/>
                <a:sym typeface="Arial"/>
              </a:rPr>
              <a:t>P</a:t>
            </a:r>
            <a:r>
              <a:rPr lang="en" sz="800" b="1" kern="0">
                <a:solidFill>
                  <a:srgbClr val="000000"/>
                </a:solidFill>
                <a:latin typeface="Arial"/>
                <a:cs typeface="Arial"/>
                <a:sym typeface="Arial"/>
              </a:rPr>
              <a:t>wC Innovation Hub</a:t>
            </a:r>
            <a:endParaRPr sz="1733" kern="0">
              <a:solidFill>
                <a:srgbClr val="000000"/>
              </a:solidFill>
              <a:latin typeface="Arial"/>
              <a:cs typeface="Arial"/>
              <a:sym typeface="Arial"/>
            </a:endParaRPr>
          </a:p>
          <a:p>
            <a:pPr defTabSz="1219170">
              <a:buClr>
                <a:srgbClr val="000000"/>
              </a:buCl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Tree>
    <p:extLst>
      <p:ext uri="{BB962C8B-B14F-4D97-AF65-F5344CB8AC3E}">
        <p14:creationId xmlns:p14="http://schemas.microsoft.com/office/powerpoint/2010/main" val="753339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7743;p1244">
            <a:extLst>
              <a:ext uri="{FF2B5EF4-FFF2-40B4-BE49-F238E27FC236}">
                <a16:creationId xmlns:a16="http://schemas.microsoft.com/office/drawing/2014/main" id="{E05E3EAA-3C37-40D5-9F26-51033973DD5A}"/>
              </a:ext>
            </a:extLst>
          </p:cNvPr>
          <p:cNvSpPr/>
          <p:nvPr/>
        </p:nvSpPr>
        <p:spPr>
          <a:xfrm rot="16200000">
            <a:off x="4381500" y="-4381501"/>
            <a:ext cx="3429003" cy="12191999"/>
          </a:xfrm>
          <a:prstGeom prst="rect">
            <a:avLst/>
          </a:prstGeom>
          <a:solidFill>
            <a:schemeClr val="bg1">
              <a:lumMod val="75000"/>
            </a:schemeClr>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15" name="Google Shape;7742;p1244">
            <a:extLst>
              <a:ext uri="{FF2B5EF4-FFF2-40B4-BE49-F238E27FC236}">
                <a16:creationId xmlns:a16="http://schemas.microsoft.com/office/drawing/2014/main" id="{49032C6E-A16C-4769-B5E9-93F1DC2DFB1B}"/>
              </a:ext>
            </a:extLst>
          </p:cNvPr>
          <p:cNvSpPr/>
          <p:nvPr/>
        </p:nvSpPr>
        <p:spPr>
          <a:xfrm rot="16200000">
            <a:off x="524969" y="-524970"/>
            <a:ext cx="95600" cy="1145540"/>
          </a:xfrm>
          <a:prstGeom prst="rect">
            <a:avLst/>
          </a:prstGeom>
          <a:solidFill>
            <a:schemeClr val="accent3"/>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sp>
        <p:nvSpPr>
          <p:cNvPr id="16" name="Google Shape;7743;p1244">
            <a:extLst>
              <a:ext uri="{FF2B5EF4-FFF2-40B4-BE49-F238E27FC236}">
                <a16:creationId xmlns:a16="http://schemas.microsoft.com/office/drawing/2014/main" id="{5435F842-D11D-45AC-844F-2FA6F9D91071}"/>
              </a:ext>
            </a:extLst>
          </p:cNvPr>
          <p:cNvSpPr/>
          <p:nvPr/>
        </p:nvSpPr>
        <p:spPr>
          <a:xfrm rot="16200000">
            <a:off x="6615229" y="-5481000"/>
            <a:ext cx="95600" cy="11057600"/>
          </a:xfrm>
          <a:prstGeom prst="rect">
            <a:avLst/>
          </a:prstGeom>
          <a:solidFill>
            <a:srgbClr val="DEDEDE"/>
          </a:solidFill>
          <a:ln>
            <a:noFill/>
          </a:ln>
        </p:spPr>
        <p:txBody>
          <a:bodyPr spcFirstLastPara="1" wrap="square" lIns="182900" tIns="182900" rIns="0" bIns="182900" anchor="t" anchorCtr="0">
            <a:noAutofit/>
          </a:bodyPr>
          <a:lstStyle/>
          <a:p>
            <a:pPr defTabSz="1219140">
              <a:buClr>
                <a:srgbClr val="000000"/>
              </a:buClr>
              <a:buSzPts val="900"/>
              <a:defRPr/>
            </a:pPr>
            <a:endParaRPr sz="1200" i="1" kern="0">
              <a:solidFill>
                <a:srgbClr val="FFFFFF"/>
              </a:solidFill>
              <a:latin typeface="Helvetica Neue Light"/>
              <a:ea typeface="Helvetica Neue Light"/>
              <a:cs typeface="Helvetica Neue Light"/>
              <a:sym typeface="Helvetica Neue Light"/>
            </a:endParaRPr>
          </a:p>
        </p:txBody>
      </p:sp>
      <p:pic>
        <p:nvPicPr>
          <p:cNvPr id="5" name="Graphic 4">
            <a:extLst>
              <a:ext uri="{FF2B5EF4-FFF2-40B4-BE49-F238E27FC236}">
                <a16:creationId xmlns:a16="http://schemas.microsoft.com/office/drawing/2014/main" id="{4FBC928B-FA83-4FAF-9563-A19AFB8B415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9287" r="22506"/>
          <a:stretch/>
        </p:blipFill>
        <p:spPr>
          <a:xfrm>
            <a:off x="9625325" y="84409"/>
            <a:ext cx="2566675" cy="2155227"/>
          </a:xfrm>
          <a:prstGeom prst="rect">
            <a:avLst/>
          </a:prstGeom>
        </p:spPr>
      </p:pic>
      <p:sp>
        <p:nvSpPr>
          <p:cNvPr id="11" name="Google Shape;1586;p272">
            <a:extLst>
              <a:ext uri="{FF2B5EF4-FFF2-40B4-BE49-F238E27FC236}">
                <a16:creationId xmlns:a16="http://schemas.microsoft.com/office/drawing/2014/main" id="{F43463E4-9DB0-42AC-B285-CEAF97C03985}"/>
              </a:ext>
            </a:extLst>
          </p:cNvPr>
          <p:cNvSpPr txBox="1">
            <a:spLocks/>
          </p:cNvSpPr>
          <p:nvPr/>
        </p:nvSpPr>
        <p:spPr>
          <a:xfrm>
            <a:off x="-1" y="562847"/>
            <a:ext cx="7580565" cy="829440"/>
          </a:xfrm>
          <a:prstGeom prst="rect">
            <a:avLst/>
          </a:prstGeom>
          <a:noFill/>
          <a:ln>
            <a:noFill/>
          </a:ln>
        </p:spPr>
        <p:txBody>
          <a:bodyPr spcFirstLastPara="1" wrap="square" lIns="0"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85000"/>
              </a:lnSpc>
              <a:spcBef>
                <a:spcPts val="0"/>
              </a:spcBef>
              <a:spcAft>
                <a:spcPts val="0"/>
              </a:spcAft>
              <a:buClr>
                <a:schemeClr val="lt1"/>
              </a:buClr>
              <a:buSzPts val="3800"/>
              <a:buFont typeface="Arial"/>
              <a:buNone/>
              <a:defRPr sz="38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pPr marL="0" indent="0" algn="ctr" defTabSz="914377">
              <a:buClr>
                <a:srgbClr val="FFFFFF"/>
              </a:buClr>
              <a:buSzPts val="3200"/>
              <a:defRPr/>
            </a:pPr>
            <a:r>
              <a:rPr lang="en-GB" sz="3200" kern="0">
                <a:solidFill>
                  <a:srgbClr val="000000"/>
                </a:solidFill>
              </a:rPr>
              <a:t>Our experience makes the difference…</a:t>
            </a:r>
          </a:p>
        </p:txBody>
      </p:sp>
      <p:sp>
        <p:nvSpPr>
          <p:cNvPr id="12" name="Google Shape;3814;p637">
            <a:extLst>
              <a:ext uri="{FF2B5EF4-FFF2-40B4-BE49-F238E27FC236}">
                <a16:creationId xmlns:a16="http://schemas.microsoft.com/office/drawing/2014/main" id="{74F0F985-12E3-4289-A56D-3BB5A5604ABB}"/>
              </a:ext>
            </a:extLst>
          </p:cNvPr>
          <p:cNvSpPr txBox="1"/>
          <p:nvPr/>
        </p:nvSpPr>
        <p:spPr>
          <a:xfrm>
            <a:off x="305300" y="1428103"/>
            <a:ext cx="1753200" cy="514800"/>
          </a:xfrm>
          <a:prstGeom prst="rect">
            <a:avLst/>
          </a:prstGeom>
          <a:noFill/>
          <a:ln>
            <a:noFill/>
          </a:ln>
        </p:spPr>
        <p:txBody>
          <a:bodyPr spcFirstLastPara="1" wrap="square" lIns="0" tIns="0" rIns="0" bIns="0" anchor="t" anchorCtr="0">
            <a:noAutofit/>
          </a:bodyPr>
          <a:lstStyle/>
          <a:p>
            <a:pPr defTabSz="1219140">
              <a:lnSpc>
                <a:spcPct val="115000"/>
              </a:lnSpc>
              <a:buClr>
                <a:srgbClr val="000000"/>
              </a:buClr>
              <a:buSzPts val="800"/>
              <a:defRPr/>
            </a:pPr>
            <a:r>
              <a:rPr lang="en" sz="1467" kern="0">
                <a:solidFill>
                  <a:srgbClr val="000000"/>
                </a:solidFill>
                <a:latin typeface="Arial"/>
                <a:cs typeface="Arial"/>
                <a:sym typeface="Arial"/>
              </a:rPr>
              <a:t>Expertise</a:t>
            </a:r>
            <a:endParaRPr sz="1467" kern="0">
              <a:solidFill>
                <a:srgbClr val="000000"/>
              </a:solidFill>
              <a:latin typeface="Georgia"/>
              <a:ea typeface="Georgia"/>
              <a:cs typeface="Georgia"/>
              <a:sym typeface="Georgia"/>
            </a:endParaRPr>
          </a:p>
          <a:p>
            <a:pPr defTabSz="1219140">
              <a:lnSpc>
                <a:spcPct val="115000"/>
              </a:lnSpc>
              <a:buClr>
                <a:srgbClr val="000000"/>
              </a:buClr>
              <a:buSzPts val="800"/>
              <a:defRPr/>
            </a:pPr>
            <a:endParaRPr sz="667" kern="0">
              <a:solidFill>
                <a:srgbClr val="000000"/>
              </a:solidFill>
              <a:latin typeface="Georgia"/>
              <a:ea typeface="Georgia"/>
              <a:cs typeface="Georgia"/>
              <a:sym typeface="Georgia"/>
            </a:endParaRPr>
          </a:p>
          <a:p>
            <a:pPr defTabSz="1219140">
              <a:buClr>
                <a:srgbClr val="000000"/>
              </a:buClr>
              <a:defRPr/>
            </a:pPr>
            <a:r>
              <a:rPr lang="en" sz="1200" b="1" kern="0">
                <a:solidFill>
                  <a:srgbClr val="000000"/>
                </a:solidFill>
                <a:latin typeface="Arial"/>
                <a:cs typeface="Arial"/>
                <a:sym typeface="Arial"/>
              </a:rPr>
              <a:t>200+</a:t>
            </a:r>
            <a:r>
              <a:rPr lang="en" sz="1200" kern="0">
                <a:solidFill>
                  <a:srgbClr val="000000"/>
                </a:solidFill>
                <a:latin typeface="Arial"/>
                <a:cs typeface="Arial"/>
                <a:sym typeface="Arial"/>
              </a:rPr>
              <a:t> business strategists and technologists, including data scientists, ML engineers, full-stack developers, crypto experts, VR developers, and more</a:t>
            </a:r>
            <a:endParaRPr sz="1200" kern="0">
              <a:solidFill>
                <a:srgbClr val="000000"/>
              </a:solidFill>
              <a:latin typeface="Arial"/>
              <a:cs typeface="Arial"/>
              <a:sym typeface="Arial"/>
            </a:endParaRPr>
          </a:p>
          <a:p>
            <a:pPr defTabSz="1219140">
              <a:spcBef>
                <a:spcPts val="1333"/>
              </a:spcBef>
              <a:buClr>
                <a:srgbClr val="000000"/>
              </a:buClr>
              <a:defRPr/>
            </a:pPr>
            <a:endParaRPr sz="1200" kern="0">
              <a:solidFill>
                <a:srgbClr val="000000"/>
              </a:solidFill>
              <a:latin typeface="Arial"/>
              <a:cs typeface="Arial"/>
              <a:sym typeface="Arial"/>
            </a:endParaRPr>
          </a:p>
          <a:p>
            <a:pPr defTabSz="1219140">
              <a:spcBef>
                <a:spcPts val="1333"/>
              </a:spcBef>
              <a:buClr>
                <a:srgbClr val="000000"/>
              </a:buClr>
              <a:buSzPts val="900"/>
              <a:defRPr/>
            </a:pPr>
            <a:endParaRPr sz="1200" kern="0">
              <a:solidFill>
                <a:srgbClr val="000000"/>
              </a:solidFill>
              <a:latin typeface="Arial"/>
              <a:cs typeface="Arial"/>
              <a:sym typeface="Arial"/>
            </a:endParaRPr>
          </a:p>
          <a:p>
            <a:pPr marL="457178" lvl="1" defTabSz="1219140">
              <a:lnSpc>
                <a:spcPct val="115000"/>
              </a:lnSpc>
              <a:spcAft>
                <a:spcPts val="933"/>
              </a:spcAft>
              <a:buClr>
                <a:srgbClr val="000000"/>
              </a:buClr>
              <a:buSzPts val="900"/>
              <a:defRPr/>
            </a:pPr>
            <a:endParaRPr sz="1200" kern="0">
              <a:solidFill>
                <a:srgbClr val="000000"/>
              </a:solidFill>
              <a:latin typeface="Arial"/>
              <a:cs typeface="Arial"/>
              <a:sym typeface="Arial"/>
            </a:endParaRPr>
          </a:p>
        </p:txBody>
      </p:sp>
      <p:sp>
        <p:nvSpPr>
          <p:cNvPr id="14" name="Google Shape;3815;p637">
            <a:extLst>
              <a:ext uri="{FF2B5EF4-FFF2-40B4-BE49-F238E27FC236}">
                <a16:creationId xmlns:a16="http://schemas.microsoft.com/office/drawing/2014/main" id="{0C51B3E3-E56F-4C73-BC73-CAC406A6B592}"/>
              </a:ext>
            </a:extLst>
          </p:cNvPr>
          <p:cNvSpPr txBox="1"/>
          <p:nvPr/>
        </p:nvSpPr>
        <p:spPr>
          <a:xfrm>
            <a:off x="6684848" y="1428103"/>
            <a:ext cx="1560000" cy="514800"/>
          </a:xfrm>
          <a:prstGeom prst="rect">
            <a:avLst/>
          </a:prstGeom>
          <a:noFill/>
          <a:ln>
            <a:noFill/>
          </a:ln>
        </p:spPr>
        <p:txBody>
          <a:bodyPr spcFirstLastPara="1" wrap="square" lIns="0" tIns="0" rIns="0" bIns="0" anchor="t" anchorCtr="0">
            <a:noAutofit/>
          </a:bodyPr>
          <a:lstStyle/>
          <a:p>
            <a:pPr defTabSz="1219140">
              <a:lnSpc>
                <a:spcPct val="115000"/>
              </a:lnSpc>
              <a:buClr>
                <a:srgbClr val="000000"/>
              </a:buClr>
              <a:buSzPts val="800"/>
              <a:defRPr/>
            </a:pPr>
            <a:r>
              <a:rPr lang="en" sz="1467" kern="0">
                <a:solidFill>
                  <a:srgbClr val="000000"/>
                </a:solidFill>
                <a:latin typeface="Arial"/>
                <a:cs typeface="Arial"/>
                <a:sym typeface="Arial"/>
              </a:rPr>
              <a:t>Data</a:t>
            </a:r>
            <a:endParaRPr sz="1467" kern="0">
              <a:solidFill>
                <a:srgbClr val="000000"/>
              </a:solidFill>
              <a:latin typeface="Georgia"/>
              <a:ea typeface="Georgia"/>
              <a:cs typeface="Georgia"/>
              <a:sym typeface="Georgia"/>
            </a:endParaRPr>
          </a:p>
          <a:p>
            <a:pPr defTabSz="1219140">
              <a:lnSpc>
                <a:spcPct val="115000"/>
              </a:lnSpc>
              <a:buClr>
                <a:srgbClr val="000000"/>
              </a:buClr>
              <a:buSzPts val="800"/>
              <a:defRPr/>
            </a:pPr>
            <a:endParaRPr sz="667" kern="0">
              <a:solidFill>
                <a:srgbClr val="000000"/>
              </a:solidFill>
              <a:latin typeface="Georgia"/>
              <a:ea typeface="Georgia"/>
              <a:cs typeface="Georgia"/>
              <a:sym typeface="Georgia"/>
            </a:endParaRPr>
          </a:p>
          <a:p>
            <a:pPr defTabSz="1219140">
              <a:buClr>
                <a:srgbClr val="000000"/>
              </a:buClr>
              <a:defRPr/>
            </a:pPr>
            <a:r>
              <a:rPr lang="en" sz="1200" b="1" kern="0">
                <a:solidFill>
                  <a:srgbClr val="000000"/>
                </a:solidFill>
                <a:latin typeface="Arial"/>
                <a:cs typeface="Arial"/>
                <a:sym typeface="Arial"/>
              </a:rPr>
              <a:t>1000+</a:t>
            </a:r>
            <a:r>
              <a:rPr lang="en" sz="1200" kern="0">
                <a:solidFill>
                  <a:srgbClr val="000000"/>
                </a:solidFill>
                <a:latin typeface="Arial"/>
                <a:cs typeface="Arial"/>
                <a:sym typeface="Arial"/>
              </a:rPr>
              <a:t> proprietary, synthetic, and 3rd</a:t>
            </a:r>
            <a:endParaRPr sz="1200" kern="0">
              <a:solidFill>
                <a:srgbClr val="000000"/>
              </a:solidFill>
              <a:latin typeface="Arial"/>
              <a:cs typeface="Arial"/>
              <a:sym typeface="Arial"/>
            </a:endParaRPr>
          </a:p>
          <a:p>
            <a:pPr defTabSz="1219140">
              <a:buClr>
                <a:srgbClr val="000000"/>
              </a:buClr>
              <a:defRPr/>
            </a:pPr>
            <a:r>
              <a:rPr lang="en" sz="1200" kern="0">
                <a:solidFill>
                  <a:srgbClr val="000000"/>
                </a:solidFill>
                <a:latin typeface="Arial"/>
                <a:cs typeface="Arial"/>
                <a:sym typeface="Arial"/>
              </a:rPr>
              <a:t>party data sets to enrich analyses</a:t>
            </a:r>
            <a:endParaRPr sz="1200" kern="0">
              <a:solidFill>
                <a:srgbClr val="000000"/>
              </a:solidFill>
              <a:latin typeface="Arial"/>
              <a:cs typeface="Arial"/>
              <a:sym typeface="Arial"/>
            </a:endParaRPr>
          </a:p>
          <a:p>
            <a:pPr defTabSz="1219140">
              <a:buClr>
                <a:srgbClr val="000000"/>
              </a:buClr>
              <a:buSzPts val="900"/>
              <a:defRPr/>
            </a:pPr>
            <a:endParaRPr sz="1200" kern="0">
              <a:solidFill>
                <a:srgbClr val="000000"/>
              </a:solidFill>
              <a:latin typeface="Arial"/>
              <a:cs typeface="Arial"/>
              <a:sym typeface="Arial"/>
            </a:endParaRPr>
          </a:p>
          <a:p>
            <a:pPr marL="457178" lvl="1" defTabSz="1219140">
              <a:lnSpc>
                <a:spcPct val="115000"/>
              </a:lnSpc>
              <a:spcAft>
                <a:spcPts val="933"/>
              </a:spcAft>
              <a:buClr>
                <a:srgbClr val="000000"/>
              </a:buClr>
              <a:buSzPts val="900"/>
              <a:defRPr/>
            </a:pPr>
            <a:endParaRPr sz="1200" kern="0">
              <a:solidFill>
                <a:srgbClr val="000000"/>
              </a:solidFill>
              <a:latin typeface="Arial"/>
              <a:cs typeface="Arial"/>
              <a:sym typeface="Arial"/>
            </a:endParaRPr>
          </a:p>
        </p:txBody>
      </p:sp>
      <p:sp>
        <p:nvSpPr>
          <p:cNvPr id="17" name="Google Shape;3816;p637">
            <a:extLst>
              <a:ext uri="{FF2B5EF4-FFF2-40B4-BE49-F238E27FC236}">
                <a16:creationId xmlns:a16="http://schemas.microsoft.com/office/drawing/2014/main" id="{1CE7E28D-8053-4D04-8524-8AB1AC0B430A}"/>
              </a:ext>
            </a:extLst>
          </p:cNvPr>
          <p:cNvSpPr txBox="1"/>
          <p:nvPr/>
        </p:nvSpPr>
        <p:spPr>
          <a:xfrm>
            <a:off x="3775681" y="1428103"/>
            <a:ext cx="1372263" cy="514800"/>
          </a:xfrm>
          <a:prstGeom prst="rect">
            <a:avLst/>
          </a:prstGeom>
          <a:noFill/>
          <a:ln>
            <a:noFill/>
          </a:ln>
        </p:spPr>
        <p:txBody>
          <a:bodyPr spcFirstLastPara="1" wrap="square" lIns="0" tIns="0" rIns="0" bIns="0" anchor="t" anchorCtr="0">
            <a:noAutofit/>
          </a:bodyPr>
          <a:lstStyle/>
          <a:p>
            <a:pPr defTabSz="1219140">
              <a:lnSpc>
                <a:spcPct val="115000"/>
              </a:lnSpc>
              <a:buClr>
                <a:srgbClr val="000000"/>
              </a:buClr>
              <a:buSzPts val="800"/>
              <a:defRPr/>
            </a:pPr>
            <a:r>
              <a:rPr lang="en" sz="1451" kern="0">
                <a:solidFill>
                  <a:srgbClr val="000000"/>
                </a:solidFill>
                <a:latin typeface="Arial"/>
                <a:cs typeface="Arial"/>
                <a:sym typeface="Arial"/>
              </a:rPr>
              <a:t>Relationships</a:t>
            </a:r>
            <a:endParaRPr sz="1451" kern="0">
              <a:solidFill>
                <a:srgbClr val="000000"/>
              </a:solidFill>
              <a:latin typeface="Georgia"/>
              <a:ea typeface="Georgia"/>
              <a:cs typeface="Georgia"/>
              <a:sym typeface="Georgia"/>
            </a:endParaRPr>
          </a:p>
          <a:p>
            <a:pPr defTabSz="1219140">
              <a:lnSpc>
                <a:spcPct val="115000"/>
              </a:lnSpc>
              <a:buClr>
                <a:srgbClr val="000000"/>
              </a:buClr>
              <a:buSzPts val="800"/>
              <a:defRPr/>
            </a:pPr>
            <a:endParaRPr sz="667" kern="0">
              <a:solidFill>
                <a:srgbClr val="000000"/>
              </a:solidFill>
              <a:latin typeface="Georgia"/>
              <a:ea typeface="Georgia"/>
              <a:cs typeface="Georgia"/>
              <a:sym typeface="Georgia"/>
            </a:endParaRPr>
          </a:p>
          <a:p>
            <a:pPr defTabSz="1219140">
              <a:defRPr/>
            </a:pPr>
            <a:r>
              <a:rPr lang="en" sz="1200" b="1" kern="0">
                <a:solidFill>
                  <a:srgbClr val="2D2D2D"/>
                </a:solidFill>
                <a:latin typeface="Arial"/>
                <a:cs typeface="Segoe UI"/>
                <a:sym typeface="Arial"/>
              </a:rPr>
              <a:t>100+</a:t>
            </a:r>
            <a:r>
              <a:rPr lang="en" sz="1200" kern="0">
                <a:solidFill>
                  <a:srgbClr val="2D2D2D"/>
                </a:solidFill>
                <a:latin typeface="Arial"/>
                <a:cs typeface="Segoe UI"/>
                <a:sym typeface="Arial"/>
              </a:rPr>
              <a:t> new ventures, </a:t>
            </a:r>
            <a:r>
              <a:rPr lang="en" sz="1200" b="1" kern="0">
                <a:solidFill>
                  <a:srgbClr val="2D2D2D"/>
                </a:solidFill>
                <a:latin typeface="Arial"/>
                <a:cs typeface="Segoe UI"/>
                <a:sym typeface="Arial"/>
              </a:rPr>
              <a:t>40+</a:t>
            </a:r>
            <a:r>
              <a:rPr lang="en" sz="1200" kern="0">
                <a:solidFill>
                  <a:srgbClr val="2D2D2D"/>
                </a:solidFill>
                <a:latin typeface="Arial"/>
                <a:cs typeface="Segoe UI"/>
                <a:sym typeface="Arial"/>
              </a:rPr>
              <a:t> technology majors and start-ups, and </a:t>
            </a:r>
            <a:r>
              <a:rPr lang="en" sz="1200" b="1" kern="0">
                <a:solidFill>
                  <a:srgbClr val="2D2D2D"/>
                </a:solidFill>
                <a:latin typeface="Arial"/>
                <a:cs typeface="Segoe UI"/>
                <a:sym typeface="Arial"/>
              </a:rPr>
              <a:t>50+</a:t>
            </a:r>
            <a:r>
              <a:rPr lang="en" sz="1200" kern="0">
                <a:solidFill>
                  <a:srgbClr val="2D2D2D"/>
                </a:solidFill>
                <a:latin typeface="Arial"/>
                <a:cs typeface="Segoe UI"/>
                <a:sym typeface="Arial"/>
              </a:rPr>
              <a:t> universities.</a:t>
            </a:r>
            <a:endParaRPr lang="en" sz="1200">
              <a:solidFill>
                <a:srgbClr val="000000"/>
              </a:solidFill>
              <a:latin typeface="Arial"/>
              <a:cs typeface="Arial"/>
              <a:sym typeface="Arial"/>
            </a:endParaRPr>
          </a:p>
          <a:p>
            <a:pPr defTabSz="1219140">
              <a:defRPr/>
            </a:pPr>
            <a:endParaRPr lang="en" sz="1200" kern="0">
              <a:solidFill>
                <a:srgbClr val="000000"/>
              </a:solidFill>
              <a:latin typeface="Arial"/>
              <a:cs typeface="Arial"/>
              <a:sym typeface="Arial"/>
            </a:endParaRPr>
          </a:p>
          <a:p>
            <a:pPr defTabSz="1219140">
              <a:buClr>
                <a:srgbClr val="000000"/>
              </a:buClr>
              <a:buSzPts val="900"/>
              <a:defRPr/>
            </a:pPr>
            <a:endParaRPr sz="1200" kern="0">
              <a:solidFill>
                <a:srgbClr val="000000"/>
              </a:solidFill>
              <a:latin typeface="Arial"/>
              <a:cs typeface="Arial"/>
              <a:sym typeface="Arial"/>
            </a:endParaRPr>
          </a:p>
          <a:p>
            <a:pPr marL="456554" lvl="1" defTabSz="1219140">
              <a:lnSpc>
                <a:spcPct val="115000"/>
              </a:lnSpc>
              <a:spcAft>
                <a:spcPts val="933"/>
              </a:spcAft>
              <a:buClr>
                <a:srgbClr val="000000"/>
              </a:buClr>
              <a:buSzPts val="900"/>
              <a:defRPr/>
            </a:pPr>
            <a:endParaRPr lang="en-US" sz="1200" kern="0">
              <a:solidFill>
                <a:srgbClr val="000000"/>
              </a:solidFill>
              <a:latin typeface="Arial"/>
              <a:cs typeface="Arial"/>
              <a:sym typeface="Arial"/>
            </a:endParaRPr>
          </a:p>
        </p:txBody>
      </p:sp>
      <p:sp>
        <p:nvSpPr>
          <p:cNvPr id="18" name="Google Shape;3817;p637">
            <a:extLst>
              <a:ext uri="{FF2B5EF4-FFF2-40B4-BE49-F238E27FC236}">
                <a16:creationId xmlns:a16="http://schemas.microsoft.com/office/drawing/2014/main" id="{046644FE-6247-43A5-B7EA-CB7662AD01F6}"/>
              </a:ext>
            </a:extLst>
          </p:cNvPr>
          <p:cNvSpPr txBox="1"/>
          <p:nvPr/>
        </p:nvSpPr>
        <p:spPr>
          <a:xfrm>
            <a:off x="5150795" y="1428103"/>
            <a:ext cx="1560000" cy="514800"/>
          </a:xfrm>
          <a:prstGeom prst="rect">
            <a:avLst/>
          </a:prstGeom>
          <a:noFill/>
          <a:ln>
            <a:noFill/>
          </a:ln>
        </p:spPr>
        <p:txBody>
          <a:bodyPr spcFirstLastPara="1" wrap="square" lIns="0" tIns="0" rIns="0" bIns="0" anchor="t" anchorCtr="0">
            <a:noAutofit/>
          </a:bodyPr>
          <a:lstStyle/>
          <a:p>
            <a:pPr defTabSz="1219140">
              <a:lnSpc>
                <a:spcPct val="115000"/>
              </a:lnSpc>
              <a:buClr>
                <a:srgbClr val="000000"/>
              </a:buClr>
              <a:buSzPts val="800"/>
              <a:defRPr/>
            </a:pPr>
            <a:r>
              <a:rPr lang="en" sz="1467" kern="0">
                <a:solidFill>
                  <a:srgbClr val="000000"/>
                </a:solidFill>
                <a:latin typeface="Arial"/>
                <a:cs typeface="Arial"/>
                <a:sym typeface="Arial"/>
              </a:rPr>
              <a:t>Innovation Pilots</a:t>
            </a:r>
            <a:endParaRPr sz="1467" kern="0">
              <a:solidFill>
                <a:srgbClr val="000000"/>
              </a:solidFill>
              <a:latin typeface="Georgia"/>
              <a:ea typeface="Georgia"/>
              <a:cs typeface="Georgia"/>
              <a:sym typeface="Georgia"/>
            </a:endParaRPr>
          </a:p>
          <a:p>
            <a:pPr defTabSz="1219140">
              <a:lnSpc>
                <a:spcPct val="115000"/>
              </a:lnSpc>
              <a:buClr>
                <a:srgbClr val="000000"/>
              </a:buClr>
              <a:buSzPts val="800"/>
              <a:defRPr/>
            </a:pPr>
            <a:endParaRPr sz="667" kern="0">
              <a:solidFill>
                <a:srgbClr val="000000"/>
              </a:solidFill>
              <a:latin typeface="Georgia"/>
              <a:ea typeface="Georgia"/>
              <a:cs typeface="Georgia"/>
              <a:sym typeface="Georgia"/>
            </a:endParaRPr>
          </a:p>
          <a:p>
            <a:pPr defTabSz="1219140">
              <a:buClr>
                <a:srgbClr val="000000"/>
              </a:buClr>
              <a:defRPr/>
            </a:pPr>
            <a:r>
              <a:rPr lang="en" sz="1200" b="1" kern="0">
                <a:solidFill>
                  <a:srgbClr val="000000"/>
                </a:solidFill>
                <a:latin typeface="Arial"/>
                <a:cs typeface="Arial"/>
                <a:sym typeface="Arial"/>
              </a:rPr>
              <a:t>180+ </a:t>
            </a:r>
            <a:r>
              <a:rPr lang="en" sz="1200" kern="0">
                <a:solidFill>
                  <a:srgbClr val="000000"/>
                </a:solidFill>
                <a:latin typeface="Arial"/>
                <a:cs typeface="Arial"/>
                <a:sym typeface="Arial"/>
              </a:rPr>
              <a:t>sprint cycles since inception;   </a:t>
            </a:r>
            <a:r>
              <a:rPr lang="en" sz="1200" b="1" kern="0">
                <a:solidFill>
                  <a:srgbClr val="000000"/>
                </a:solidFill>
                <a:latin typeface="Arial"/>
                <a:cs typeface="Arial"/>
                <a:sym typeface="Arial"/>
              </a:rPr>
              <a:t>30-40 </a:t>
            </a:r>
            <a:r>
              <a:rPr lang="en" sz="1200" kern="0">
                <a:solidFill>
                  <a:srgbClr val="000000"/>
                </a:solidFill>
                <a:latin typeface="Arial"/>
                <a:cs typeface="Arial"/>
                <a:sym typeface="Arial"/>
              </a:rPr>
              <a:t>PoCs completed annually </a:t>
            </a:r>
            <a:endParaRPr sz="933" kern="0">
              <a:solidFill>
                <a:srgbClr val="000000"/>
              </a:solidFill>
              <a:latin typeface="Arial"/>
              <a:cs typeface="Arial"/>
              <a:sym typeface="Arial"/>
            </a:endParaRPr>
          </a:p>
          <a:p>
            <a:pPr defTabSz="1219140">
              <a:buClr>
                <a:srgbClr val="000000"/>
              </a:buClr>
              <a:buSzPts val="900"/>
              <a:defRPr/>
            </a:pPr>
            <a:endParaRPr sz="1200" kern="0">
              <a:solidFill>
                <a:srgbClr val="000000"/>
              </a:solidFill>
              <a:latin typeface="Arial"/>
              <a:cs typeface="Arial"/>
              <a:sym typeface="Arial"/>
            </a:endParaRPr>
          </a:p>
          <a:p>
            <a:pPr marL="457178" lvl="1" defTabSz="1219140">
              <a:lnSpc>
                <a:spcPct val="115000"/>
              </a:lnSpc>
              <a:spcAft>
                <a:spcPts val="933"/>
              </a:spcAft>
              <a:buClr>
                <a:srgbClr val="000000"/>
              </a:buClr>
              <a:buSzPts val="900"/>
              <a:defRPr/>
            </a:pPr>
            <a:endParaRPr sz="1200" kern="0">
              <a:solidFill>
                <a:srgbClr val="000000"/>
              </a:solidFill>
              <a:latin typeface="Arial"/>
              <a:cs typeface="Arial"/>
              <a:sym typeface="Arial"/>
            </a:endParaRPr>
          </a:p>
        </p:txBody>
      </p:sp>
      <p:sp>
        <p:nvSpPr>
          <p:cNvPr id="20" name="Google Shape;3818;p637">
            <a:extLst>
              <a:ext uri="{FF2B5EF4-FFF2-40B4-BE49-F238E27FC236}">
                <a16:creationId xmlns:a16="http://schemas.microsoft.com/office/drawing/2014/main" id="{6D002A17-7398-4072-BB94-B040900742B0}"/>
              </a:ext>
            </a:extLst>
          </p:cNvPr>
          <p:cNvSpPr txBox="1"/>
          <p:nvPr/>
        </p:nvSpPr>
        <p:spPr>
          <a:xfrm>
            <a:off x="7991083" y="1428103"/>
            <a:ext cx="1833600" cy="1134400"/>
          </a:xfrm>
          <a:prstGeom prst="rect">
            <a:avLst/>
          </a:prstGeom>
          <a:noFill/>
          <a:ln>
            <a:noFill/>
          </a:ln>
        </p:spPr>
        <p:txBody>
          <a:bodyPr spcFirstLastPara="1" wrap="square" lIns="0" tIns="0" rIns="0" bIns="0" anchor="t" anchorCtr="0">
            <a:noAutofit/>
          </a:bodyPr>
          <a:lstStyle/>
          <a:p>
            <a:pPr defTabSz="1219140">
              <a:lnSpc>
                <a:spcPct val="115000"/>
              </a:lnSpc>
              <a:buClr>
                <a:srgbClr val="000000"/>
              </a:buClr>
              <a:buSzPts val="800"/>
              <a:defRPr/>
            </a:pPr>
            <a:r>
              <a:rPr lang="en" sz="1467" kern="0">
                <a:solidFill>
                  <a:srgbClr val="000000"/>
                </a:solidFill>
                <a:latin typeface="Arial"/>
                <a:cs typeface="Arial"/>
                <a:sym typeface="Arial"/>
              </a:rPr>
              <a:t>Services</a:t>
            </a:r>
            <a:endParaRPr sz="1467" kern="0">
              <a:solidFill>
                <a:srgbClr val="000000"/>
              </a:solidFill>
              <a:latin typeface="Georgia"/>
              <a:ea typeface="Georgia"/>
              <a:cs typeface="Georgia"/>
              <a:sym typeface="Georgia"/>
            </a:endParaRPr>
          </a:p>
          <a:p>
            <a:pPr defTabSz="1219140">
              <a:lnSpc>
                <a:spcPct val="115000"/>
              </a:lnSpc>
              <a:buClr>
                <a:srgbClr val="000000"/>
              </a:buClr>
              <a:buSzPts val="800"/>
              <a:defRPr/>
            </a:pPr>
            <a:endParaRPr sz="667" kern="0">
              <a:solidFill>
                <a:srgbClr val="000000"/>
              </a:solidFill>
              <a:latin typeface="Georgia"/>
              <a:ea typeface="Georgia"/>
              <a:cs typeface="Georgia"/>
              <a:sym typeface="Georgia"/>
            </a:endParaRPr>
          </a:p>
          <a:p>
            <a:pPr marL="171446" indent="-171446" defTabSz="1219140">
              <a:buClr>
                <a:srgbClr val="000000"/>
              </a:buClr>
              <a:buSzPts val="900"/>
              <a:buFont typeface="Arial" panose="020B0604020202020204" pitchFamily="34" charset="0"/>
              <a:buChar char="•"/>
              <a:defRPr/>
            </a:pPr>
            <a:r>
              <a:rPr lang="en" sz="1200" kern="0">
                <a:solidFill>
                  <a:srgbClr val="000000"/>
                </a:solidFill>
                <a:latin typeface="Arial"/>
                <a:cs typeface="Arial"/>
                <a:sym typeface="Arial"/>
              </a:rPr>
              <a:t>Application as a Service (AaaS)</a:t>
            </a:r>
            <a:endParaRPr sz="1200" kern="0">
              <a:solidFill>
                <a:srgbClr val="000000"/>
              </a:solidFill>
              <a:latin typeface="Arial"/>
              <a:cs typeface="Arial"/>
              <a:sym typeface="Arial"/>
            </a:endParaRPr>
          </a:p>
          <a:p>
            <a:pPr marL="171446" indent="-171446" defTabSz="1219140">
              <a:spcBef>
                <a:spcPts val="400"/>
              </a:spcBef>
              <a:buClr>
                <a:srgbClr val="000000"/>
              </a:buClr>
              <a:buSzPts val="900"/>
              <a:buFont typeface="Arial" panose="020B0604020202020204" pitchFamily="34" charset="0"/>
              <a:buChar char="•"/>
              <a:defRPr/>
            </a:pPr>
            <a:r>
              <a:rPr lang="en" sz="1200" kern="0">
                <a:solidFill>
                  <a:srgbClr val="000000"/>
                </a:solidFill>
                <a:latin typeface="Arial"/>
                <a:cs typeface="Arial"/>
                <a:sym typeface="Arial"/>
              </a:rPr>
              <a:t>Platform as a Service (PaaS)</a:t>
            </a:r>
            <a:endParaRPr sz="1200" kern="0">
              <a:solidFill>
                <a:srgbClr val="000000"/>
              </a:solidFill>
              <a:latin typeface="Arial"/>
              <a:cs typeface="Arial"/>
              <a:sym typeface="Arial"/>
            </a:endParaRPr>
          </a:p>
          <a:p>
            <a:pPr marL="171446" indent="-171446" defTabSz="1219140">
              <a:spcBef>
                <a:spcPts val="400"/>
              </a:spcBef>
              <a:buClr>
                <a:srgbClr val="000000"/>
              </a:buClr>
              <a:buSzPts val="900"/>
              <a:buFont typeface="Arial" panose="020B0604020202020204" pitchFamily="34" charset="0"/>
              <a:buChar char="•"/>
              <a:defRPr/>
            </a:pPr>
            <a:r>
              <a:rPr lang="en" sz="1200" kern="0">
                <a:solidFill>
                  <a:srgbClr val="000000"/>
                </a:solidFill>
                <a:latin typeface="Arial"/>
                <a:cs typeface="Arial"/>
                <a:sym typeface="Arial"/>
              </a:rPr>
              <a:t>Software as a Service (SaaS)</a:t>
            </a:r>
            <a:endParaRPr sz="1200" kern="0">
              <a:solidFill>
                <a:srgbClr val="000000"/>
              </a:solidFill>
              <a:latin typeface="Arial"/>
              <a:cs typeface="Arial"/>
              <a:sym typeface="Arial"/>
            </a:endParaRPr>
          </a:p>
          <a:p>
            <a:pPr defTabSz="1219140">
              <a:spcBef>
                <a:spcPts val="400"/>
              </a:spcBef>
              <a:buClr>
                <a:srgbClr val="000000"/>
              </a:buClr>
              <a:buSzPts val="900"/>
              <a:defRPr/>
            </a:pPr>
            <a:endParaRPr sz="1200" kern="0">
              <a:solidFill>
                <a:srgbClr val="000000"/>
              </a:solidFill>
              <a:latin typeface="Arial"/>
              <a:cs typeface="Arial"/>
              <a:sym typeface="Arial"/>
            </a:endParaRPr>
          </a:p>
          <a:p>
            <a:pPr marL="457178" lvl="1" defTabSz="1219140">
              <a:lnSpc>
                <a:spcPct val="115000"/>
              </a:lnSpc>
              <a:spcAft>
                <a:spcPts val="933"/>
              </a:spcAft>
              <a:buClr>
                <a:srgbClr val="000000"/>
              </a:buClr>
              <a:buSzPts val="900"/>
              <a:defRPr/>
            </a:pPr>
            <a:endParaRPr sz="1200" kern="0">
              <a:solidFill>
                <a:srgbClr val="000000"/>
              </a:solidFill>
              <a:latin typeface="Arial"/>
              <a:cs typeface="Arial"/>
              <a:sym typeface="Arial"/>
            </a:endParaRPr>
          </a:p>
        </p:txBody>
      </p:sp>
      <p:sp>
        <p:nvSpPr>
          <p:cNvPr id="21" name="Google Shape;3819;p637">
            <a:extLst>
              <a:ext uri="{FF2B5EF4-FFF2-40B4-BE49-F238E27FC236}">
                <a16:creationId xmlns:a16="http://schemas.microsoft.com/office/drawing/2014/main" id="{4B061DB4-ECE6-4C7E-A925-CDCB12353B1A}"/>
              </a:ext>
            </a:extLst>
          </p:cNvPr>
          <p:cNvSpPr txBox="1"/>
          <p:nvPr/>
        </p:nvSpPr>
        <p:spPr>
          <a:xfrm>
            <a:off x="2190607" y="1428103"/>
            <a:ext cx="1444000" cy="514800"/>
          </a:xfrm>
          <a:prstGeom prst="rect">
            <a:avLst/>
          </a:prstGeom>
          <a:noFill/>
          <a:ln>
            <a:noFill/>
          </a:ln>
        </p:spPr>
        <p:txBody>
          <a:bodyPr spcFirstLastPara="1" wrap="square" lIns="0" tIns="0" rIns="0" bIns="0" anchor="t" anchorCtr="0">
            <a:noAutofit/>
          </a:bodyPr>
          <a:lstStyle/>
          <a:p>
            <a:pPr defTabSz="1219140">
              <a:lnSpc>
                <a:spcPct val="115000"/>
              </a:lnSpc>
              <a:buClr>
                <a:srgbClr val="000000"/>
              </a:buClr>
              <a:buSzPts val="800"/>
              <a:defRPr/>
            </a:pPr>
            <a:r>
              <a:rPr lang="en" sz="1467" kern="0">
                <a:solidFill>
                  <a:srgbClr val="000000"/>
                </a:solidFill>
                <a:latin typeface="Arial"/>
                <a:cs typeface="Arial"/>
                <a:sym typeface="Arial"/>
              </a:rPr>
              <a:t>Speed</a:t>
            </a:r>
            <a:endParaRPr sz="1467" kern="0">
              <a:solidFill>
                <a:srgbClr val="000000"/>
              </a:solidFill>
              <a:latin typeface="Georgia"/>
              <a:ea typeface="Georgia"/>
              <a:cs typeface="Georgia"/>
              <a:sym typeface="Georgia"/>
            </a:endParaRPr>
          </a:p>
          <a:p>
            <a:pPr defTabSz="1219140">
              <a:lnSpc>
                <a:spcPct val="115000"/>
              </a:lnSpc>
              <a:buClr>
                <a:srgbClr val="000000"/>
              </a:buClr>
              <a:buSzPts val="800"/>
              <a:defRPr/>
            </a:pPr>
            <a:endParaRPr sz="667" kern="0">
              <a:solidFill>
                <a:srgbClr val="000000"/>
              </a:solidFill>
              <a:latin typeface="Georgia"/>
              <a:ea typeface="Georgia"/>
              <a:cs typeface="Georgia"/>
              <a:sym typeface="Georgia"/>
            </a:endParaRPr>
          </a:p>
          <a:p>
            <a:pPr defTabSz="1219140">
              <a:buClr>
                <a:srgbClr val="000000"/>
              </a:buClr>
              <a:defRPr/>
            </a:pPr>
            <a:r>
              <a:rPr lang="en" sz="1200" kern="0">
                <a:solidFill>
                  <a:srgbClr val="000000"/>
                </a:solidFill>
                <a:latin typeface="Arial"/>
                <a:cs typeface="Arial"/>
                <a:sym typeface="Arial"/>
              </a:rPr>
              <a:t>Focused sprints and a mix of </a:t>
            </a:r>
            <a:r>
              <a:rPr lang="en" sz="1200" b="1" kern="0">
                <a:solidFill>
                  <a:srgbClr val="000000"/>
                </a:solidFill>
                <a:latin typeface="Arial"/>
                <a:cs typeface="Arial"/>
                <a:sym typeface="Arial"/>
              </a:rPr>
              <a:t>4000+ </a:t>
            </a:r>
            <a:r>
              <a:rPr lang="en" sz="1200" kern="0">
                <a:solidFill>
                  <a:srgbClr val="000000"/>
                </a:solidFill>
                <a:latin typeface="Arial"/>
                <a:cs typeface="Arial"/>
                <a:sym typeface="Arial"/>
              </a:rPr>
              <a:t>code-based assets, apps, frameworks, and templates that accelerate value delivery</a:t>
            </a:r>
            <a:endParaRPr sz="1200" kern="0">
              <a:solidFill>
                <a:srgbClr val="000000"/>
              </a:solidFill>
              <a:latin typeface="Arial"/>
              <a:cs typeface="Arial"/>
              <a:sym typeface="Arial"/>
            </a:endParaRPr>
          </a:p>
        </p:txBody>
      </p:sp>
      <p:sp>
        <p:nvSpPr>
          <p:cNvPr id="22" name="Google Shape;1586;p272">
            <a:extLst>
              <a:ext uri="{FF2B5EF4-FFF2-40B4-BE49-F238E27FC236}">
                <a16:creationId xmlns:a16="http://schemas.microsoft.com/office/drawing/2014/main" id="{79C2F3DA-5915-447B-9B5A-C819E9C1E35E}"/>
              </a:ext>
            </a:extLst>
          </p:cNvPr>
          <p:cNvSpPr txBox="1">
            <a:spLocks/>
          </p:cNvSpPr>
          <p:nvPr/>
        </p:nvSpPr>
        <p:spPr>
          <a:xfrm>
            <a:off x="266959" y="3701339"/>
            <a:ext cx="7748172" cy="565496"/>
          </a:xfrm>
          <a:prstGeom prst="rect">
            <a:avLst/>
          </a:prstGeom>
          <a:noFill/>
          <a:ln>
            <a:noFill/>
          </a:ln>
        </p:spPr>
        <p:txBody>
          <a:bodyPr spcFirstLastPara="1" wrap="square" lIns="0"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85000"/>
              </a:lnSpc>
              <a:spcBef>
                <a:spcPts val="0"/>
              </a:spcBef>
              <a:spcAft>
                <a:spcPts val="0"/>
              </a:spcAft>
              <a:buClr>
                <a:schemeClr val="lt1"/>
              </a:buClr>
              <a:buSzPts val="3800"/>
              <a:buFont typeface="Arial"/>
              <a:buNone/>
              <a:defRPr sz="38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300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pPr marL="0" indent="0" algn="ctr" defTabSz="914377">
              <a:buClr>
                <a:srgbClr val="FFFFFF"/>
              </a:buClr>
              <a:buSzPts val="3200"/>
              <a:defRPr/>
            </a:pPr>
            <a:r>
              <a:rPr lang="en-GB" sz="3200" kern="0">
                <a:solidFill>
                  <a:srgbClr val="000000"/>
                </a:solidFill>
              </a:rPr>
              <a:t>And we’re being recognized for our work. </a:t>
            </a:r>
          </a:p>
        </p:txBody>
      </p:sp>
      <p:sp>
        <p:nvSpPr>
          <p:cNvPr id="24" name="Google Shape;3823;p637">
            <a:extLst>
              <a:ext uri="{FF2B5EF4-FFF2-40B4-BE49-F238E27FC236}">
                <a16:creationId xmlns:a16="http://schemas.microsoft.com/office/drawing/2014/main" id="{0F15A8CA-0116-4FBC-9938-B2563516085A}"/>
              </a:ext>
            </a:extLst>
          </p:cNvPr>
          <p:cNvSpPr txBox="1"/>
          <p:nvPr/>
        </p:nvSpPr>
        <p:spPr>
          <a:xfrm>
            <a:off x="2462911" y="4872900"/>
            <a:ext cx="1562400" cy="1225200"/>
          </a:xfrm>
          <a:prstGeom prst="rect">
            <a:avLst/>
          </a:prstGeom>
          <a:noFill/>
          <a:ln>
            <a:noFill/>
          </a:ln>
        </p:spPr>
        <p:txBody>
          <a:bodyPr spcFirstLastPara="1" wrap="square" lIns="91433" tIns="91433" rIns="91433" bIns="91433" anchor="t" anchorCtr="0">
            <a:noAutofit/>
          </a:bodyPr>
          <a:lstStyle/>
          <a:p>
            <a:pPr defTabSz="1219140">
              <a:lnSpc>
                <a:spcPct val="115000"/>
              </a:lnSpc>
              <a:buClr>
                <a:srgbClr val="000000"/>
              </a:buClr>
              <a:buSzPts val="700"/>
              <a:defRPr/>
            </a:pPr>
            <a:r>
              <a:rPr lang="en" sz="1133" kern="0">
                <a:solidFill>
                  <a:srgbClr val="000000"/>
                </a:solidFill>
                <a:latin typeface="Arial"/>
                <a:cs typeface="Arial"/>
                <a:sym typeface="Arial"/>
              </a:rPr>
              <a:t>PwC was ranked as the </a:t>
            </a:r>
            <a:r>
              <a:rPr lang="en" sz="1133" b="1" kern="0">
                <a:solidFill>
                  <a:srgbClr val="000000"/>
                </a:solidFill>
                <a:latin typeface="Arial"/>
                <a:cs typeface="Arial"/>
                <a:sym typeface="Arial"/>
              </a:rPr>
              <a:t>Leader for Data &amp; Analytics Services </a:t>
            </a:r>
            <a:endParaRPr sz="1133" b="1" kern="0">
              <a:solidFill>
                <a:srgbClr val="000000"/>
              </a:solidFill>
              <a:latin typeface="Arial"/>
              <a:cs typeface="Arial"/>
              <a:sym typeface="Arial"/>
            </a:endParaRPr>
          </a:p>
          <a:p>
            <a:pPr algn="ctr" defTabSz="1219140">
              <a:lnSpc>
                <a:spcPct val="115000"/>
              </a:lnSpc>
              <a:buClr>
                <a:srgbClr val="000000"/>
              </a:buClr>
              <a:buSzPts val="700"/>
              <a:defRPr/>
            </a:pPr>
            <a:endParaRPr sz="1133" kern="0">
              <a:solidFill>
                <a:srgbClr val="000000"/>
              </a:solidFill>
              <a:latin typeface="Arial"/>
              <a:cs typeface="Arial"/>
              <a:sym typeface="Arial"/>
            </a:endParaRPr>
          </a:p>
          <a:p>
            <a:pPr algn="ctr" defTabSz="1219140">
              <a:lnSpc>
                <a:spcPct val="115000"/>
              </a:lnSpc>
              <a:buClr>
                <a:srgbClr val="000000"/>
              </a:buClr>
              <a:buSzPts val="700"/>
              <a:defRPr/>
            </a:pPr>
            <a:endParaRPr sz="1133" kern="0">
              <a:solidFill>
                <a:srgbClr val="000000"/>
              </a:solidFill>
              <a:latin typeface="Arial"/>
              <a:cs typeface="Arial"/>
              <a:sym typeface="Arial"/>
            </a:endParaRPr>
          </a:p>
        </p:txBody>
      </p:sp>
      <p:sp>
        <p:nvSpPr>
          <p:cNvPr id="25" name="Google Shape;3824;p637">
            <a:extLst>
              <a:ext uri="{FF2B5EF4-FFF2-40B4-BE49-F238E27FC236}">
                <a16:creationId xmlns:a16="http://schemas.microsoft.com/office/drawing/2014/main" id="{2DB40889-B373-4438-A5FF-49AB07D24532}"/>
              </a:ext>
            </a:extLst>
          </p:cNvPr>
          <p:cNvSpPr txBox="1"/>
          <p:nvPr/>
        </p:nvSpPr>
        <p:spPr>
          <a:xfrm>
            <a:off x="172248" y="4872900"/>
            <a:ext cx="2090800" cy="1362800"/>
          </a:xfrm>
          <a:prstGeom prst="rect">
            <a:avLst/>
          </a:prstGeom>
          <a:noFill/>
          <a:ln>
            <a:noFill/>
          </a:ln>
        </p:spPr>
        <p:txBody>
          <a:bodyPr spcFirstLastPara="1" wrap="square" lIns="91433" tIns="91433" rIns="91433" bIns="91433" anchor="t" anchorCtr="0">
            <a:noAutofit/>
          </a:bodyPr>
          <a:lstStyle/>
          <a:p>
            <a:pPr marL="49951" defTabSz="1219140">
              <a:lnSpc>
                <a:spcPct val="115000"/>
              </a:lnSpc>
              <a:buClr>
                <a:srgbClr val="666666"/>
              </a:buClr>
              <a:buSzPts val="850"/>
              <a:defRPr/>
            </a:pPr>
            <a:r>
              <a:rPr lang="en" sz="1133" kern="0">
                <a:solidFill>
                  <a:srgbClr val="000000"/>
                </a:solidFill>
                <a:latin typeface="Arial"/>
                <a:cs typeface="Arial"/>
                <a:sym typeface="Arial"/>
              </a:rPr>
              <a:t>PwC’s </a:t>
            </a:r>
            <a:r>
              <a:rPr lang="en" sz="1133" b="1" kern="0">
                <a:solidFill>
                  <a:srgbClr val="000000"/>
                </a:solidFill>
                <a:latin typeface="Arial"/>
                <a:cs typeface="Arial"/>
                <a:sym typeface="Arial"/>
              </a:rPr>
              <a:t>Responsible AI Toolkit</a:t>
            </a:r>
            <a:r>
              <a:rPr lang="en" sz="1133" kern="0">
                <a:solidFill>
                  <a:srgbClr val="000000"/>
                </a:solidFill>
                <a:latin typeface="Arial"/>
                <a:cs typeface="Arial"/>
                <a:sym typeface="Arial"/>
              </a:rPr>
              <a:t> was ranked as the </a:t>
            </a:r>
            <a:r>
              <a:rPr lang="en" sz="1133" b="1" kern="0">
                <a:solidFill>
                  <a:srgbClr val="000000"/>
                </a:solidFill>
                <a:latin typeface="Arial"/>
                <a:cs typeface="Arial"/>
                <a:sym typeface="Arial"/>
              </a:rPr>
              <a:t>2020 World Changing Idea</a:t>
            </a:r>
            <a:endParaRPr sz="1133" b="1" kern="0">
              <a:solidFill>
                <a:srgbClr val="000000"/>
              </a:solidFill>
              <a:latin typeface="Arial"/>
              <a:cs typeface="Arial"/>
              <a:sym typeface="Arial"/>
            </a:endParaRPr>
          </a:p>
          <a:p>
            <a:pPr marL="49951" defTabSz="1219140">
              <a:lnSpc>
                <a:spcPct val="115000"/>
              </a:lnSpc>
              <a:buClr>
                <a:srgbClr val="666666"/>
              </a:buClr>
              <a:buSzPts val="850"/>
              <a:defRPr/>
            </a:pPr>
            <a:endParaRPr lang="en" sz="1133" kern="0">
              <a:solidFill>
                <a:srgbClr val="000000"/>
              </a:solidFill>
              <a:latin typeface="Arial"/>
              <a:cs typeface="Arial"/>
              <a:sym typeface="Arial"/>
            </a:endParaRPr>
          </a:p>
          <a:p>
            <a:pPr marL="49951" defTabSz="1219140">
              <a:lnSpc>
                <a:spcPct val="115000"/>
              </a:lnSpc>
              <a:buClr>
                <a:srgbClr val="666666"/>
              </a:buClr>
              <a:buSzPts val="850"/>
              <a:defRPr/>
            </a:pPr>
            <a:r>
              <a:rPr lang="en" sz="1133" kern="0">
                <a:solidFill>
                  <a:srgbClr val="000000"/>
                </a:solidFill>
                <a:latin typeface="Arial"/>
                <a:cs typeface="Arial"/>
                <a:sym typeface="Arial"/>
              </a:rPr>
              <a:t>PwC’s </a:t>
            </a:r>
            <a:r>
              <a:rPr lang="en" sz="1133" b="1" kern="0">
                <a:solidFill>
                  <a:srgbClr val="000000"/>
                </a:solidFill>
                <a:latin typeface="Arial"/>
                <a:cs typeface="Arial"/>
                <a:sym typeface="Arial"/>
              </a:rPr>
              <a:t>Bias Analyzer</a:t>
            </a:r>
            <a:r>
              <a:rPr lang="en" sz="1133" kern="0">
                <a:solidFill>
                  <a:srgbClr val="000000"/>
                </a:solidFill>
                <a:latin typeface="Arial"/>
                <a:cs typeface="Arial"/>
                <a:sym typeface="Arial"/>
              </a:rPr>
              <a:t> was selected as the </a:t>
            </a:r>
            <a:r>
              <a:rPr lang="en" sz="1133" b="1" kern="0">
                <a:solidFill>
                  <a:srgbClr val="000000"/>
                </a:solidFill>
                <a:latin typeface="Arial"/>
                <a:cs typeface="Arial"/>
                <a:sym typeface="Arial"/>
              </a:rPr>
              <a:t>2021 Next Thing in Tech</a:t>
            </a:r>
            <a:endParaRPr sz="1133" kern="0">
              <a:solidFill>
                <a:srgbClr val="000000"/>
              </a:solidFill>
              <a:latin typeface="Arial"/>
              <a:cs typeface="Arial"/>
              <a:sym typeface="Arial"/>
            </a:endParaRPr>
          </a:p>
        </p:txBody>
      </p:sp>
      <p:sp>
        <p:nvSpPr>
          <p:cNvPr id="26" name="Google Shape;3825;p637">
            <a:extLst>
              <a:ext uri="{FF2B5EF4-FFF2-40B4-BE49-F238E27FC236}">
                <a16:creationId xmlns:a16="http://schemas.microsoft.com/office/drawing/2014/main" id="{D1B2C4C3-6DA9-4BFC-B616-22C7E263596E}"/>
              </a:ext>
            </a:extLst>
          </p:cNvPr>
          <p:cNvSpPr txBox="1"/>
          <p:nvPr/>
        </p:nvSpPr>
        <p:spPr>
          <a:xfrm>
            <a:off x="8191977" y="4848100"/>
            <a:ext cx="1643600" cy="688800"/>
          </a:xfrm>
          <a:prstGeom prst="rect">
            <a:avLst/>
          </a:prstGeom>
          <a:noFill/>
          <a:ln>
            <a:noFill/>
          </a:ln>
        </p:spPr>
        <p:txBody>
          <a:bodyPr spcFirstLastPara="1" wrap="square" lIns="91433" tIns="91433" rIns="91433" bIns="91433" anchor="t" anchorCtr="0">
            <a:noAutofit/>
          </a:bodyPr>
          <a:lstStyle/>
          <a:p>
            <a:pPr defTabSz="1219140">
              <a:lnSpc>
                <a:spcPct val="115000"/>
              </a:lnSpc>
              <a:buClr>
                <a:srgbClr val="000000"/>
              </a:buClr>
              <a:buSzPts val="700"/>
              <a:defRPr/>
            </a:pPr>
            <a:r>
              <a:rPr lang="en" sz="1200" kern="0">
                <a:solidFill>
                  <a:srgbClr val="000000"/>
                </a:solidFill>
                <a:latin typeface="Arial"/>
                <a:cs typeface="Arial"/>
                <a:sym typeface="Arial"/>
              </a:rPr>
              <a:t>PwC has been ranked as an </a:t>
            </a:r>
            <a:r>
              <a:rPr lang="en" sz="1200" b="1" kern="0">
                <a:solidFill>
                  <a:srgbClr val="000000"/>
                </a:solidFill>
                <a:latin typeface="Arial"/>
                <a:cs typeface="Arial"/>
                <a:sym typeface="Arial"/>
              </a:rPr>
              <a:t>AI Consulting Leader for the past 4 years</a:t>
            </a:r>
            <a:endParaRPr sz="1133" kern="0">
              <a:solidFill>
                <a:srgbClr val="000000"/>
              </a:solidFill>
              <a:latin typeface="Arial"/>
              <a:cs typeface="Arial"/>
              <a:sym typeface="Arial"/>
            </a:endParaRPr>
          </a:p>
          <a:p>
            <a:pPr defTabSz="1219140">
              <a:lnSpc>
                <a:spcPct val="115000"/>
              </a:lnSpc>
              <a:buClr>
                <a:srgbClr val="000000"/>
              </a:buClr>
              <a:buSzPts val="700"/>
              <a:defRPr/>
            </a:pPr>
            <a:endParaRPr sz="1133" kern="0">
              <a:solidFill>
                <a:srgbClr val="000000"/>
              </a:solidFill>
              <a:latin typeface="Arial"/>
              <a:cs typeface="Arial"/>
              <a:sym typeface="Arial"/>
            </a:endParaRPr>
          </a:p>
        </p:txBody>
      </p:sp>
      <p:sp>
        <p:nvSpPr>
          <p:cNvPr id="27" name="Google Shape;3826;p637">
            <a:extLst>
              <a:ext uri="{FF2B5EF4-FFF2-40B4-BE49-F238E27FC236}">
                <a16:creationId xmlns:a16="http://schemas.microsoft.com/office/drawing/2014/main" id="{69475DC0-B109-418A-B1A2-FEEBDFDD8D6D}"/>
              </a:ext>
            </a:extLst>
          </p:cNvPr>
          <p:cNvSpPr txBox="1"/>
          <p:nvPr/>
        </p:nvSpPr>
        <p:spPr>
          <a:xfrm>
            <a:off x="4373044" y="4872900"/>
            <a:ext cx="1643600" cy="1340800"/>
          </a:xfrm>
          <a:prstGeom prst="rect">
            <a:avLst/>
          </a:prstGeom>
          <a:noFill/>
          <a:ln>
            <a:noFill/>
          </a:ln>
        </p:spPr>
        <p:txBody>
          <a:bodyPr spcFirstLastPara="1" wrap="square" lIns="91433" tIns="91433" rIns="91433" bIns="91433" anchor="t" anchorCtr="0">
            <a:noAutofit/>
          </a:bodyPr>
          <a:lstStyle/>
          <a:p>
            <a:pPr defTabSz="1219140">
              <a:lnSpc>
                <a:spcPct val="115000"/>
              </a:lnSpc>
              <a:buClr>
                <a:srgbClr val="000000"/>
              </a:buClr>
              <a:defRPr/>
            </a:pPr>
            <a:r>
              <a:rPr lang="en" sz="1133" kern="0">
                <a:solidFill>
                  <a:srgbClr val="000000"/>
                </a:solidFill>
                <a:latin typeface="Arial"/>
                <a:cs typeface="Arial"/>
                <a:sym typeface="Arial"/>
              </a:rPr>
              <a:t>PwC was recognized for </a:t>
            </a:r>
            <a:r>
              <a:rPr lang="en" sz="1133" b="1" kern="0">
                <a:solidFill>
                  <a:srgbClr val="000000"/>
                </a:solidFill>
                <a:latin typeface="Arial"/>
                <a:cs typeface="Arial"/>
                <a:sym typeface="Arial"/>
              </a:rPr>
              <a:t>outstanding achievement</a:t>
            </a:r>
            <a:r>
              <a:rPr lang="en" sz="1133" kern="0">
                <a:solidFill>
                  <a:srgbClr val="000000"/>
                </a:solidFill>
                <a:latin typeface="Arial"/>
                <a:cs typeface="Arial"/>
                <a:sym typeface="Arial"/>
              </a:rPr>
              <a:t> in </a:t>
            </a:r>
            <a:r>
              <a:rPr lang="en" sz="1133" b="1" kern="0">
                <a:solidFill>
                  <a:srgbClr val="000000"/>
                </a:solidFill>
                <a:latin typeface="Arial"/>
                <a:cs typeface="Arial"/>
                <a:sym typeface="Arial"/>
              </a:rPr>
              <a:t>Enterprise Adoption of AI</a:t>
            </a:r>
            <a:r>
              <a:rPr lang="en" sz="1133" kern="0">
                <a:solidFill>
                  <a:srgbClr val="000000"/>
                </a:solidFill>
                <a:latin typeface="Arial"/>
                <a:cs typeface="Arial"/>
                <a:sym typeface="Arial"/>
              </a:rPr>
              <a:t> and </a:t>
            </a:r>
            <a:r>
              <a:rPr lang="en" sz="1133" b="1" kern="0">
                <a:solidFill>
                  <a:srgbClr val="000000"/>
                </a:solidFill>
                <a:latin typeface="Arial"/>
                <a:cs typeface="Arial"/>
                <a:sym typeface="Arial"/>
              </a:rPr>
              <a:t>AI Ethics</a:t>
            </a:r>
            <a:endParaRPr sz="1133" b="1" kern="0">
              <a:solidFill>
                <a:srgbClr val="000000"/>
              </a:solidFill>
              <a:highlight>
                <a:srgbClr val="FFFFFF"/>
              </a:highlight>
              <a:latin typeface="Arial"/>
              <a:cs typeface="Arial"/>
              <a:sym typeface="Arial"/>
            </a:endParaRPr>
          </a:p>
          <a:p>
            <a:pPr defTabSz="1219140">
              <a:lnSpc>
                <a:spcPct val="115000"/>
              </a:lnSpc>
              <a:buClr>
                <a:srgbClr val="000000"/>
              </a:buClr>
              <a:buSzPts val="700"/>
              <a:defRPr/>
            </a:pPr>
            <a:endParaRPr sz="1133" kern="0">
              <a:solidFill>
                <a:srgbClr val="000000"/>
              </a:solidFill>
              <a:latin typeface="Arial"/>
              <a:cs typeface="Arial"/>
              <a:sym typeface="Arial"/>
            </a:endParaRPr>
          </a:p>
          <a:p>
            <a:pPr defTabSz="1219140">
              <a:lnSpc>
                <a:spcPct val="115000"/>
              </a:lnSpc>
              <a:buClr>
                <a:srgbClr val="000000"/>
              </a:buClr>
              <a:buSzPts val="700"/>
              <a:defRPr/>
            </a:pPr>
            <a:endParaRPr sz="1133" kern="0">
              <a:solidFill>
                <a:srgbClr val="000000"/>
              </a:solidFill>
              <a:latin typeface="Arial"/>
              <a:cs typeface="Arial"/>
              <a:sym typeface="Arial"/>
            </a:endParaRPr>
          </a:p>
          <a:p>
            <a:pPr defTabSz="1219140">
              <a:lnSpc>
                <a:spcPct val="115000"/>
              </a:lnSpc>
              <a:buClr>
                <a:srgbClr val="000000"/>
              </a:buClr>
              <a:buSzPts val="700"/>
              <a:defRPr/>
            </a:pPr>
            <a:endParaRPr sz="1133" kern="0">
              <a:solidFill>
                <a:srgbClr val="000000"/>
              </a:solidFill>
              <a:latin typeface="Arial"/>
              <a:cs typeface="Arial"/>
              <a:sym typeface="Arial"/>
            </a:endParaRPr>
          </a:p>
        </p:txBody>
      </p:sp>
      <p:sp>
        <p:nvSpPr>
          <p:cNvPr id="28" name="Google Shape;3827;p637">
            <a:extLst>
              <a:ext uri="{FF2B5EF4-FFF2-40B4-BE49-F238E27FC236}">
                <a16:creationId xmlns:a16="http://schemas.microsoft.com/office/drawing/2014/main" id="{76F1B8ED-0A07-4C20-A594-238F1D04CFAC}"/>
              </a:ext>
            </a:extLst>
          </p:cNvPr>
          <p:cNvSpPr txBox="1"/>
          <p:nvPr/>
        </p:nvSpPr>
        <p:spPr>
          <a:xfrm>
            <a:off x="6294107" y="4838035"/>
            <a:ext cx="1643600" cy="1340800"/>
          </a:xfrm>
          <a:prstGeom prst="rect">
            <a:avLst/>
          </a:prstGeom>
          <a:noFill/>
          <a:ln>
            <a:noFill/>
          </a:ln>
        </p:spPr>
        <p:txBody>
          <a:bodyPr spcFirstLastPara="1" wrap="square" lIns="91433" tIns="91433" rIns="91433" bIns="91433" anchor="t" anchorCtr="0">
            <a:noAutofit/>
          </a:bodyPr>
          <a:lstStyle/>
          <a:p>
            <a:pPr defTabSz="1219140">
              <a:lnSpc>
                <a:spcPct val="115000"/>
              </a:lnSpc>
              <a:buClr>
                <a:srgbClr val="000000"/>
              </a:buClr>
              <a:defRPr/>
            </a:pPr>
            <a:r>
              <a:rPr lang="en" sz="1133" kern="0">
                <a:solidFill>
                  <a:srgbClr val="000000"/>
                </a:solidFill>
                <a:latin typeface="Arial"/>
                <a:cs typeface="Arial"/>
                <a:sym typeface="Arial"/>
              </a:rPr>
              <a:t>PwC was ranked as the </a:t>
            </a:r>
            <a:r>
              <a:rPr lang="en" sz="1133" b="1" kern="0">
                <a:solidFill>
                  <a:srgbClr val="000000"/>
                </a:solidFill>
                <a:latin typeface="Arial"/>
                <a:cs typeface="Arial"/>
                <a:sym typeface="Arial"/>
              </a:rPr>
              <a:t>Marketscape Leader </a:t>
            </a:r>
            <a:r>
              <a:rPr lang="en" sz="1133" kern="0">
                <a:solidFill>
                  <a:srgbClr val="000000"/>
                </a:solidFill>
                <a:latin typeface="Arial"/>
                <a:cs typeface="Arial"/>
                <a:sym typeface="Arial"/>
              </a:rPr>
              <a:t>in </a:t>
            </a:r>
            <a:r>
              <a:rPr lang="en" sz="1133" b="1" kern="0">
                <a:solidFill>
                  <a:srgbClr val="000000"/>
                </a:solidFill>
                <a:latin typeface="Arial"/>
                <a:cs typeface="Arial"/>
                <a:sym typeface="Arial"/>
              </a:rPr>
              <a:t>World-Wide AI services</a:t>
            </a:r>
            <a:r>
              <a:rPr lang="en" sz="1133" kern="0">
                <a:solidFill>
                  <a:srgbClr val="000000"/>
                </a:solidFill>
                <a:latin typeface="Arial"/>
                <a:cs typeface="Arial"/>
                <a:sym typeface="Arial"/>
              </a:rPr>
              <a:t>, and </a:t>
            </a:r>
            <a:r>
              <a:rPr lang="en" sz="1133" b="1" kern="0">
                <a:solidFill>
                  <a:srgbClr val="000000"/>
                </a:solidFill>
                <a:latin typeface="Arial"/>
                <a:cs typeface="Arial"/>
                <a:sym typeface="Arial"/>
              </a:rPr>
              <a:t>Responsible AI for </a:t>
            </a:r>
            <a:r>
              <a:rPr lang="en" sz="1133" kern="0">
                <a:solidFill>
                  <a:srgbClr val="000000"/>
                </a:solidFill>
                <a:latin typeface="Arial"/>
                <a:cs typeface="Arial"/>
                <a:sym typeface="Arial"/>
              </a:rPr>
              <a:t>Integrated </a:t>
            </a:r>
            <a:r>
              <a:rPr lang="en" sz="1133" b="1" kern="0">
                <a:solidFill>
                  <a:srgbClr val="000000"/>
                </a:solidFill>
                <a:latin typeface="Arial"/>
                <a:cs typeface="Arial"/>
                <a:sym typeface="Arial"/>
              </a:rPr>
              <a:t>Financial Crime </a:t>
            </a:r>
            <a:r>
              <a:rPr lang="en" sz="1133" kern="0">
                <a:solidFill>
                  <a:srgbClr val="000000"/>
                </a:solidFill>
                <a:latin typeface="Arial"/>
                <a:cs typeface="Arial"/>
                <a:sym typeface="Arial"/>
              </a:rPr>
              <a:t>Management Platforms</a:t>
            </a:r>
            <a:endParaRPr sz="1133" kern="0">
              <a:solidFill>
                <a:srgbClr val="000000"/>
              </a:solidFill>
              <a:latin typeface="Arial"/>
              <a:cs typeface="Arial"/>
              <a:sym typeface="Arial"/>
            </a:endParaRPr>
          </a:p>
          <a:p>
            <a:pPr defTabSz="1219140">
              <a:lnSpc>
                <a:spcPct val="115000"/>
              </a:lnSpc>
              <a:buClr>
                <a:srgbClr val="000000"/>
              </a:buClr>
              <a:buSzPts val="700"/>
              <a:defRPr/>
            </a:pPr>
            <a:endParaRPr sz="1133" kern="0">
              <a:solidFill>
                <a:srgbClr val="000000"/>
              </a:solidFill>
              <a:latin typeface="Arial"/>
              <a:cs typeface="Arial"/>
              <a:sym typeface="Arial"/>
            </a:endParaRPr>
          </a:p>
          <a:p>
            <a:pPr defTabSz="1219140">
              <a:lnSpc>
                <a:spcPct val="115000"/>
              </a:lnSpc>
              <a:buClr>
                <a:srgbClr val="000000"/>
              </a:buClr>
              <a:buSzPts val="700"/>
              <a:defRPr/>
            </a:pPr>
            <a:endParaRPr sz="1133" kern="0">
              <a:solidFill>
                <a:srgbClr val="000000"/>
              </a:solidFill>
              <a:latin typeface="Arial"/>
              <a:cs typeface="Arial"/>
              <a:sym typeface="Arial"/>
            </a:endParaRPr>
          </a:p>
        </p:txBody>
      </p:sp>
      <p:sp>
        <p:nvSpPr>
          <p:cNvPr id="29" name="Google Shape;3836;p637">
            <a:extLst>
              <a:ext uri="{FF2B5EF4-FFF2-40B4-BE49-F238E27FC236}">
                <a16:creationId xmlns:a16="http://schemas.microsoft.com/office/drawing/2014/main" id="{357EFA06-B568-4625-8412-7A5C6FE746B3}"/>
              </a:ext>
            </a:extLst>
          </p:cNvPr>
          <p:cNvSpPr txBox="1"/>
          <p:nvPr/>
        </p:nvSpPr>
        <p:spPr>
          <a:xfrm>
            <a:off x="10013177" y="5068499"/>
            <a:ext cx="1797600" cy="688800"/>
          </a:xfrm>
          <a:prstGeom prst="rect">
            <a:avLst/>
          </a:prstGeom>
          <a:noFill/>
          <a:ln>
            <a:noFill/>
          </a:ln>
        </p:spPr>
        <p:txBody>
          <a:bodyPr spcFirstLastPara="1" wrap="square" lIns="91433" tIns="91433" rIns="91433" bIns="91433" anchor="t" anchorCtr="0">
            <a:noAutofit/>
          </a:bodyPr>
          <a:lstStyle/>
          <a:p>
            <a:pPr defTabSz="1219140">
              <a:lnSpc>
                <a:spcPct val="115000"/>
              </a:lnSpc>
              <a:buClr>
                <a:srgbClr val="000000"/>
              </a:buClr>
              <a:defRPr/>
            </a:pPr>
            <a:r>
              <a:rPr lang="en" sz="1133" kern="0">
                <a:solidFill>
                  <a:srgbClr val="000000"/>
                </a:solidFill>
                <a:latin typeface="Arial"/>
                <a:cs typeface="Arial"/>
                <a:sym typeface="Arial"/>
              </a:rPr>
              <a:t>PwC’s </a:t>
            </a:r>
            <a:r>
              <a:rPr lang="en" sz="1133" b="1" kern="0">
                <a:solidFill>
                  <a:srgbClr val="000000"/>
                </a:solidFill>
                <a:latin typeface="Arial"/>
                <a:cs typeface="Arial"/>
                <a:sym typeface="Arial"/>
              </a:rPr>
              <a:t>Blockchain Sustainability Framework</a:t>
            </a:r>
            <a:r>
              <a:rPr lang="en" sz="1133" kern="0">
                <a:solidFill>
                  <a:srgbClr val="000000"/>
                </a:solidFill>
                <a:latin typeface="Arial"/>
                <a:cs typeface="Arial"/>
                <a:sym typeface="Arial"/>
              </a:rPr>
              <a:t> is regarded as the leading point of view on sustainable blockchain development</a:t>
            </a:r>
            <a:endParaRPr sz="1133" kern="0">
              <a:solidFill>
                <a:srgbClr val="000000"/>
              </a:solidFill>
              <a:latin typeface="Arial"/>
              <a:cs typeface="Arial"/>
              <a:sym typeface="Arial"/>
            </a:endParaRPr>
          </a:p>
          <a:p>
            <a:pPr defTabSz="1219140">
              <a:lnSpc>
                <a:spcPct val="115000"/>
              </a:lnSpc>
              <a:buClr>
                <a:srgbClr val="000000"/>
              </a:buClr>
              <a:defRPr/>
            </a:pPr>
            <a:endParaRPr sz="1133" kern="0">
              <a:solidFill>
                <a:srgbClr val="000000"/>
              </a:solidFill>
              <a:latin typeface="Arial"/>
              <a:cs typeface="Arial"/>
              <a:sym typeface="Arial"/>
            </a:endParaRPr>
          </a:p>
          <a:p>
            <a:pPr defTabSz="1219140">
              <a:lnSpc>
                <a:spcPct val="115000"/>
              </a:lnSpc>
              <a:buClr>
                <a:srgbClr val="000000"/>
              </a:buClr>
              <a:buSzPts val="700"/>
              <a:defRPr/>
            </a:pPr>
            <a:endParaRPr sz="1133" kern="0">
              <a:solidFill>
                <a:srgbClr val="000000"/>
              </a:solidFill>
              <a:latin typeface="Arial"/>
              <a:cs typeface="Arial"/>
              <a:sym typeface="Arial"/>
            </a:endParaRPr>
          </a:p>
          <a:p>
            <a:pPr defTabSz="1219140">
              <a:lnSpc>
                <a:spcPct val="115000"/>
              </a:lnSpc>
              <a:buClr>
                <a:srgbClr val="000000"/>
              </a:buClr>
              <a:buSzPts val="700"/>
              <a:defRPr/>
            </a:pPr>
            <a:endParaRPr sz="1133" kern="0">
              <a:solidFill>
                <a:srgbClr val="000000"/>
              </a:solidFill>
              <a:latin typeface="Arial"/>
              <a:cs typeface="Arial"/>
              <a:sym typeface="Arial"/>
            </a:endParaRPr>
          </a:p>
        </p:txBody>
      </p:sp>
      <p:sp>
        <p:nvSpPr>
          <p:cNvPr id="30" name="Google Shape;3837;p637">
            <a:extLst>
              <a:ext uri="{FF2B5EF4-FFF2-40B4-BE49-F238E27FC236}">
                <a16:creationId xmlns:a16="http://schemas.microsoft.com/office/drawing/2014/main" id="{2702A7D8-75AA-4B38-8A24-0B7A89DC8569}"/>
              </a:ext>
            </a:extLst>
          </p:cNvPr>
          <p:cNvSpPr txBox="1"/>
          <p:nvPr/>
        </p:nvSpPr>
        <p:spPr>
          <a:xfrm>
            <a:off x="8238211" y="4457235"/>
            <a:ext cx="1623600" cy="380800"/>
          </a:xfrm>
          <a:prstGeom prst="rect">
            <a:avLst/>
          </a:prstGeom>
          <a:noFill/>
          <a:ln>
            <a:noFill/>
          </a:ln>
        </p:spPr>
        <p:txBody>
          <a:bodyPr spcFirstLastPara="1" wrap="square" lIns="0" tIns="0" rIns="0" bIns="0" anchor="t" anchorCtr="0">
            <a:noAutofit/>
          </a:bodyPr>
          <a:lstStyle/>
          <a:p>
            <a:pPr defTabSz="1219140">
              <a:lnSpc>
                <a:spcPct val="85000"/>
              </a:lnSpc>
              <a:buClr>
                <a:srgbClr val="000000"/>
              </a:buClr>
              <a:defRPr/>
            </a:pPr>
            <a:r>
              <a:rPr lang="en" sz="1867" b="1" kern="0">
                <a:solidFill>
                  <a:srgbClr val="D04A02"/>
                </a:solidFill>
                <a:latin typeface="Arial"/>
                <a:cs typeface="Arial"/>
                <a:sym typeface="Arial"/>
              </a:rPr>
              <a:t>Forrester</a:t>
            </a:r>
            <a:endParaRPr sz="2400" b="1" kern="0">
              <a:solidFill>
                <a:srgbClr val="D04A02"/>
              </a:solidFill>
              <a:latin typeface="Arial"/>
              <a:cs typeface="Arial"/>
              <a:sym typeface="Arial"/>
            </a:endParaRPr>
          </a:p>
        </p:txBody>
      </p:sp>
      <p:sp>
        <p:nvSpPr>
          <p:cNvPr id="31" name="Google Shape;3838;p637">
            <a:extLst>
              <a:ext uri="{FF2B5EF4-FFF2-40B4-BE49-F238E27FC236}">
                <a16:creationId xmlns:a16="http://schemas.microsoft.com/office/drawing/2014/main" id="{CBC8C1D7-FC03-4815-A500-C7FC9D9F2BF3}"/>
              </a:ext>
            </a:extLst>
          </p:cNvPr>
          <p:cNvSpPr txBox="1"/>
          <p:nvPr/>
        </p:nvSpPr>
        <p:spPr>
          <a:xfrm>
            <a:off x="4455111" y="4457235"/>
            <a:ext cx="1623600" cy="380800"/>
          </a:xfrm>
          <a:prstGeom prst="rect">
            <a:avLst/>
          </a:prstGeom>
          <a:noFill/>
          <a:ln>
            <a:noFill/>
          </a:ln>
        </p:spPr>
        <p:txBody>
          <a:bodyPr spcFirstLastPara="1" wrap="square" lIns="0" tIns="0" rIns="0" bIns="0" anchor="t" anchorCtr="0">
            <a:noAutofit/>
          </a:bodyPr>
          <a:lstStyle/>
          <a:p>
            <a:pPr defTabSz="1219140">
              <a:lnSpc>
                <a:spcPct val="85000"/>
              </a:lnSpc>
              <a:buClr>
                <a:srgbClr val="000000"/>
              </a:buClr>
              <a:defRPr/>
            </a:pPr>
            <a:r>
              <a:rPr lang="en" sz="1867" b="1" kern="0">
                <a:solidFill>
                  <a:srgbClr val="D04A02"/>
                </a:solidFill>
                <a:latin typeface="Arial"/>
                <a:cs typeface="Arial"/>
                <a:sym typeface="Arial"/>
              </a:rPr>
              <a:t>CogX</a:t>
            </a:r>
            <a:endParaRPr sz="2400" b="1" kern="0">
              <a:solidFill>
                <a:srgbClr val="D04A02"/>
              </a:solidFill>
              <a:latin typeface="Arial"/>
              <a:cs typeface="Arial"/>
              <a:sym typeface="Arial"/>
            </a:endParaRPr>
          </a:p>
        </p:txBody>
      </p:sp>
      <p:sp>
        <p:nvSpPr>
          <p:cNvPr id="32" name="Google Shape;3839;p637">
            <a:extLst>
              <a:ext uri="{FF2B5EF4-FFF2-40B4-BE49-F238E27FC236}">
                <a16:creationId xmlns:a16="http://schemas.microsoft.com/office/drawing/2014/main" id="{8544DC6C-4C3D-419D-9664-79E0884E5FFA}"/>
              </a:ext>
            </a:extLst>
          </p:cNvPr>
          <p:cNvSpPr txBox="1"/>
          <p:nvPr/>
        </p:nvSpPr>
        <p:spPr>
          <a:xfrm>
            <a:off x="2533511" y="4457235"/>
            <a:ext cx="1623600" cy="380800"/>
          </a:xfrm>
          <a:prstGeom prst="rect">
            <a:avLst/>
          </a:prstGeom>
          <a:noFill/>
          <a:ln>
            <a:noFill/>
          </a:ln>
        </p:spPr>
        <p:txBody>
          <a:bodyPr spcFirstLastPara="1" wrap="square" lIns="0" tIns="0" rIns="0" bIns="0" anchor="t" anchorCtr="0">
            <a:noAutofit/>
          </a:bodyPr>
          <a:lstStyle/>
          <a:p>
            <a:pPr defTabSz="1219140">
              <a:lnSpc>
                <a:spcPct val="85000"/>
              </a:lnSpc>
              <a:buClr>
                <a:srgbClr val="000000"/>
              </a:buClr>
              <a:defRPr/>
            </a:pPr>
            <a:r>
              <a:rPr lang="en" sz="1867" b="1" kern="0">
                <a:solidFill>
                  <a:srgbClr val="D04A02"/>
                </a:solidFill>
                <a:latin typeface="Arial"/>
                <a:cs typeface="Arial"/>
                <a:sym typeface="Arial"/>
              </a:rPr>
              <a:t>Gartner</a:t>
            </a:r>
            <a:endParaRPr sz="2400" b="1" kern="0">
              <a:solidFill>
                <a:srgbClr val="D04A02"/>
              </a:solidFill>
              <a:latin typeface="Arial"/>
              <a:cs typeface="Arial"/>
              <a:sym typeface="Arial"/>
            </a:endParaRPr>
          </a:p>
        </p:txBody>
      </p:sp>
      <p:sp>
        <p:nvSpPr>
          <p:cNvPr id="33" name="Google Shape;3840;p637">
            <a:extLst>
              <a:ext uri="{FF2B5EF4-FFF2-40B4-BE49-F238E27FC236}">
                <a16:creationId xmlns:a16="http://schemas.microsoft.com/office/drawing/2014/main" id="{B7F4DCE0-4315-46C1-BEF4-ED17CF59E1AC}"/>
              </a:ext>
            </a:extLst>
          </p:cNvPr>
          <p:cNvSpPr txBox="1"/>
          <p:nvPr/>
        </p:nvSpPr>
        <p:spPr>
          <a:xfrm>
            <a:off x="335181" y="4457235"/>
            <a:ext cx="2570800" cy="380800"/>
          </a:xfrm>
          <a:prstGeom prst="rect">
            <a:avLst/>
          </a:prstGeom>
          <a:noFill/>
          <a:ln>
            <a:noFill/>
          </a:ln>
        </p:spPr>
        <p:txBody>
          <a:bodyPr spcFirstLastPara="1" wrap="square" lIns="0" tIns="0" rIns="0" bIns="0" anchor="t" anchorCtr="0">
            <a:noAutofit/>
          </a:bodyPr>
          <a:lstStyle/>
          <a:p>
            <a:pPr defTabSz="1219140">
              <a:lnSpc>
                <a:spcPct val="85000"/>
              </a:lnSpc>
              <a:buClr>
                <a:srgbClr val="000000"/>
              </a:buClr>
              <a:defRPr/>
            </a:pPr>
            <a:r>
              <a:rPr lang="en" sz="1867" b="1" kern="0">
                <a:solidFill>
                  <a:srgbClr val="D04A02"/>
                </a:solidFill>
                <a:latin typeface="Arial"/>
                <a:cs typeface="Arial"/>
                <a:sym typeface="Arial"/>
              </a:rPr>
              <a:t>Fast Company</a:t>
            </a:r>
            <a:endParaRPr sz="2400" b="1" kern="0">
              <a:solidFill>
                <a:srgbClr val="D04A02"/>
              </a:solidFill>
              <a:latin typeface="Arial"/>
              <a:cs typeface="Arial"/>
              <a:sym typeface="Arial"/>
            </a:endParaRPr>
          </a:p>
        </p:txBody>
      </p:sp>
      <p:sp>
        <p:nvSpPr>
          <p:cNvPr id="34" name="Google Shape;3841;p637">
            <a:extLst>
              <a:ext uri="{FF2B5EF4-FFF2-40B4-BE49-F238E27FC236}">
                <a16:creationId xmlns:a16="http://schemas.microsoft.com/office/drawing/2014/main" id="{B617FE51-7645-4FDF-931C-946B970AB9B4}"/>
              </a:ext>
            </a:extLst>
          </p:cNvPr>
          <p:cNvSpPr txBox="1"/>
          <p:nvPr/>
        </p:nvSpPr>
        <p:spPr>
          <a:xfrm>
            <a:off x="6385511" y="4457235"/>
            <a:ext cx="1623600" cy="380800"/>
          </a:xfrm>
          <a:prstGeom prst="rect">
            <a:avLst/>
          </a:prstGeom>
          <a:noFill/>
          <a:ln>
            <a:noFill/>
          </a:ln>
        </p:spPr>
        <p:txBody>
          <a:bodyPr spcFirstLastPara="1" wrap="square" lIns="0" tIns="0" rIns="0" bIns="0" anchor="t" anchorCtr="0">
            <a:noAutofit/>
          </a:bodyPr>
          <a:lstStyle/>
          <a:p>
            <a:pPr defTabSz="1219140">
              <a:lnSpc>
                <a:spcPct val="85000"/>
              </a:lnSpc>
              <a:buClr>
                <a:srgbClr val="000000"/>
              </a:buClr>
              <a:defRPr/>
            </a:pPr>
            <a:r>
              <a:rPr lang="en" sz="1867" b="1" kern="0">
                <a:solidFill>
                  <a:srgbClr val="D04A02"/>
                </a:solidFill>
                <a:latin typeface="Arial"/>
                <a:cs typeface="Arial"/>
                <a:sym typeface="Arial"/>
              </a:rPr>
              <a:t>IDC</a:t>
            </a:r>
            <a:endParaRPr sz="2400" b="1" kern="0">
              <a:solidFill>
                <a:srgbClr val="D04A02"/>
              </a:solidFill>
              <a:latin typeface="Arial"/>
              <a:cs typeface="Arial"/>
              <a:sym typeface="Arial"/>
            </a:endParaRPr>
          </a:p>
        </p:txBody>
      </p:sp>
      <p:sp>
        <p:nvSpPr>
          <p:cNvPr id="35" name="Google Shape;3842;p637">
            <a:extLst>
              <a:ext uri="{FF2B5EF4-FFF2-40B4-BE49-F238E27FC236}">
                <a16:creationId xmlns:a16="http://schemas.microsoft.com/office/drawing/2014/main" id="{303BB83A-0C86-4DEE-B04B-D02999879C53}"/>
              </a:ext>
            </a:extLst>
          </p:cNvPr>
          <p:cNvSpPr txBox="1"/>
          <p:nvPr/>
        </p:nvSpPr>
        <p:spPr>
          <a:xfrm>
            <a:off x="10100177" y="4266835"/>
            <a:ext cx="1623600" cy="380800"/>
          </a:xfrm>
          <a:prstGeom prst="rect">
            <a:avLst/>
          </a:prstGeom>
          <a:noFill/>
          <a:ln>
            <a:noFill/>
          </a:ln>
        </p:spPr>
        <p:txBody>
          <a:bodyPr spcFirstLastPara="1" wrap="square" lIns="0" tIns="0" rIns="0" bIns="0" anchor="t" anchorCtr="0">
            <a:noAutofit/>
          </a:bodyPr>
          <a:lstStyle/>
          <a:p>
            <a:pPr defTabSz="1219140">
              <a:lnSpc>
                <a:spcPct val="85000"/>
              </a:lnSpc>
              <a:buClr>
                <a:srgbClr val="000000"/>
              </a:buClr>
              <a:defRPr/>
            </a:pPr>
            <a:r>
              <a:rPr lang="en" sz="1867" b="1" kern="0">
                <a:solidFill>
                  <a:srgbClr val="D04A02"/>
                </a:solidFill>
                <a:latin typeface="Arial"/>
                <a:cs typeface="Arial"/>
                <a:sym typeface="Arial"/>
              </a:rPr>
              <a:t>World Economic Forum</a:t>
            </a:r>
            <a:endParaRPr sz="2400" b="1" kern="0">
              <a:solidFill>
                <a:srgbClr val="D04A02"/>
              </a:solidFill>
              <a:latin typeface="Arial"/>
              <a:cs typeface="Arial"/>
              <a:sym typeface="Arial"/>
            </a:endParaRPr>
          </a:p>
        </p:txBody>
      </p:sp>
      <p:sp>
        <p:nvSpPr>
          <p:cNvPr id="37" name="TextBox 36">
            <a:extLst>
              <a:ext uri="{FF2B5EF4-FFF2-40B4-BE49-F238E27FC236}">
                <a16:creationId xmlns:a16="http://schemas.microsoft.com/office/drawing/2014/main" id="{E6F2B62B-E2AE-4197-8F78-8424DD61F15E}"/>
              </a:ext>
            </a:extLst>
          </p:cNvPr>
          <p:cNvSpPr txBox="1"/>
          <p:nvPr/>
        </p:nvSpPr>
        <p:spPr>
          <a:xfrm>
            <a:off x="11766039" y="6386731"/>
            <a:ext cx="464235" cy="215444"/>
          </a:xfrm>
          <a:prstGeom prst="rect">
            <a:avLst/>
          </a:prstGeom>
          <a:noFill/>
        </p:spPr>
        <p:txBody>
          <a:bodyPr wrap="square" rtlCol="0">
            <a:spAutoFit/>
          </a:bodyPr>
          <a:lstStyle/>
          <a:p>
            <a:pPr defTabSz="914377"/>
            <a:r>
              <a:rPr lang="en-US" sz="800" b="1">
                <a:solidFill>
                  <a:srgbClr val="000000"/>
                </a:solidFill>
                <a:latin typeface="Arial"/>
                <a:cs typeface="Arial"/>
                <a:sym typeface="Arial"/>
              </a:rPr>
              <a:t>7</a:t>
            </a:r>
          </a:p>
        </p:txBody>
      </p:sp>
      <p:sp>
        <p:nvSpPr>
          <p:cNvPr id="38" name="Google Shape;4041;p652">
            <a:extLst>
              <a:ext uri="{FF2B5EF4-FFF2-40B4-BE49-F238E27FC236}">
                <a16:creationId xmlns:a16="http://schemas.microsoft.com/office/drawing/2014/main" id="{3204AA95-1F2D-496D-AD0B-040C59639559}"/>
              </a:ext>
            </a:extLst>
          </p:cNvPr>
          <p:cNvSpPr txBox="1"/>
          <p:nvPr/>
        </p:nvSpPr>
        <p:spPr>
          <a:xfrm>
            <a:off x="339725" y="6445847"/>
            <a:ext cx="4267200" cy="3176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800" b="1" kern="0">
                <a:solidFill>
                  <a:srgbClr val="000000"/>
                </a:solidFill>
                <a:latin typeface="Arial"/>
                <a:ea typeface="Arial"/>
                <a:cs typeface="Arial"/>
                <a:sym typeface="Arial"/>
              </a:rPr>
              <a:t>P</a:t>
            </a:r>
            <a:r>
              <a:rPr lang="en" sz="800" b="1" kern="0">
                <a:solidFill>
                  <a:srgbClr val="000000"/>
                </a:solidFill>
                <a:latin typeface="Arial"/>
                <a:cs typeface="Arial"/>
                <a:sym typeface="Arial"/>
              </a:rPr>
              <a:t>wC Innovation Hub</a:t>
            </a:r>
            <a:endParaRPr sz="1733" kern="0">
              <a:solidFill>
                <a:srgbClr val="000000"/>
              </a:solidFill>
              <a:latin typeface="Arial"/>
              <a:cs typeface="Arial"/>
              <a:sym typeface="Arial"/>
            </a:endParaRPr>
          </a:p>
          <a:p>
            <a:pPr defTabSz="1219170">
              <a:buClr>
                <a:srgbClr val="000000"/>
              </a:buClr>
            </a:pPr>
            <a:r>
              <a:rPr lang="en" sz="800" kern="0">
                <a:solidFill>
                  <a:srgbClr val="000000"/>
                </a:solidFill>
                <a:latin typeface="Arial"/>
                <a:ea typeface="Arial"/>
                <a:cs typeface="Arial"/>
                <a:sym typeface="Arial"/>
              </a:rPr>
              <a:t>Confidential information for the sole benefit and use of PwC’s client</a:t>
            </a:r>
            <a:endParaRPr sz="1733" kern="0">
              <a:solidFill>
                <a:srgbClr val="000000"/>
              </a:solidFill>
              <a:latin typeface="Arial"/>
              <a:cs typeface="Arial"/>
              <a:sym typeface="Arial"/>
            </a:endParaRPr>
          </a:p>
        </p:txBody>
      </p:sp>
    </p:spTree>
    <p:extLst>
      <p:ext uri="{BB962C8B-B14F-4D97-AF65-F5344CB8AC3E}">
        <p14:creationId xmlns:p14="http://schemas.microsoft.com/office/powerpoint/2010/main" val="2413621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81"/>
          <p:cNvSpPr/>
          <p:nvPr/>
        </p:nvSpPr>
        <p:spPr>
          <a:xfrm>
            <a:off x="3865367" y="0"/>
            <a:ext cx="8326800" cy="6858000"/>
          </a:xfrm>
          <a:prstGeom prst="rect">
            <a:avLst/>
          </a:prstGeom>
          <a:solidFill>
            <a:srgbClr val="EEEEEE"/>
          </a:solidFill>
          <a:ln>
            <a:noFill/>
          </a:ln>
        </p:spPr>
        <p:txBody>
          <a:bodyPr spcFirstLastPara="1" wrap="square" lIns="121900" tIns="121900" rIns="121900" bIns="121900" anchor="ctr" anchorCtr="0">
            <a:noAutofit/>
          </a:bodyPr>
          <a:lstStyle/>
          <a:p>
            <a:endParaRPr sz="2400"/>
          </a:p>
        </p:txBody>
      </p:sp>
      <p:sp>
        <p:nvSpPr>
          <p:cNvPr id="436" name="Google Shape;436;p81"/>
          <p:cNvSpPr/>
          <p:nvPr/>
        </p:nvSpPr>
        <p:spPr>
          <a:xfrm>
            <a:off x="0" y="0"/>
            <a:ext cx="12204000" cy="1282000"/>
          </a:xfrm>
          <a:prstGeom prst="rect">
            <a:avLst/>
          </a:prstGeom>
          <a:solidFill>
            <a:schemeClr val="dk1"/>
          </a:solidFill>
          <a:ln>
            <a:noFill/>
          </a:ln>
        </p:spPr>
        <p:txBody>
          <a:bodyPr spcFirstLastPara="1" wrap="square" lIns="121900" tIns="121900" rIns="121900" bIns="121900" anchor="ctr" anchorCtr="0">
            <a:noAutofit/>
          </a:bodyPr>
          <a:lstStyle/>
          <a:p>
            <a:pPr algn="ctr"/>
            <a:endParaRPr sz="2400"/>
          </a:p>
        </p:txBody>
      </p:sp>
      <p:sp>
        <p:nvSpPr>
          <p:cNvPr id="437" name="Google Shape;437;p81"/>
          <p:cNvSpPr txBox="1">
            <a:spLocks noGrp="1"/>
          </p:cNvSpPr>
          <p:nvPr>
            <p:ph type="sldNum" idx="12"/>
          </p:nvPr>
        </p:nvSpPr>
        <p:spPr>
          <a:xfrm>
            <a:off x="8218489" y="6492240"/>
            <a:ext cx="3530400" cy="137200"/>
          </a:xfrm>
          <a:prstGeom prst="rect">
            <a:avLst/>
          </a:prstGeom>
        </p:spPr>
        <p:txBody>
          <a:bodyPr spcFirstLastPara="1" wrap="square" lIns="0" tIns="0" rIns="0" bIns="0" anchor="b" anchorCtr="0">
            <a:noAutofit/>
          </a:bodyPr>
          <a:lstStyle/>
          <a:p>
            <a:fld id="{00000000-1234-1234-1234-123412341234}" type="slidenum">
              <a:rPr lang="en"/>
              <a:pPr/>
              <a:t>8</a:t>
            </a:fld>
            <a:endParaRPr/>
          </a:p>
        </p:txBody>
      </p:sp>
      <p:sp>
        <p:nvSpPr>
          <p:cNvPr id="438" name="Google Shape;438;p81"/>
          <p:cNvSpPr txBox="1"/>
          <p:nvPr/>
        </p:nvSpPr>
        <p:spPr>
          <a:xfrm>
            <a:off x="441035" y="344767"/>
            <a:ext cx="8761600" cy="685200"/>
          </a:xfrm>
          <a:prstGeom prst="rect">
            <a:avLst/>
          </a:prstGeom>
          <a:noFill/>
          <a:ln>
            <a:noFill/>
          </a:ln>
        </p:spPr>
        <p:txBody>
          <a:bodyPr spcFirstLastPara="1" wrap="square" lIns="0" tIns="121900" rIns="0" bIns="121900" anchor="t" anchorCtr="0">
            <a:normAutofit lnSpcReduction="10000"/>
          </a:bodyPr>
          <a:lstStyle/>
          <a:p>
            <a:r>
              <a:rPr lang="en" sz="3200">
                <a:solidFill>
                  <a:schemeClr val="lt1"/>
                </a:solidFill>
                <a:latin typeface="Georgia"/>
                <a:ea typeface="Georgia"/>
                <a:cs typeface="Georgia"/>
                <a:sym typeface="Georgia"/>
              </a:rPr>
              <a:t>2023 Emerging Technology Survey</a:t>
            </a:r>
            <a:endParaRPr sz="3200">
              <a:solidFill>
                <a:schemeClr val="lt1"/>
              </a:solidFill>
              <a:latin typeface="Georgia"/>
              <a:ea typeface="Georgia"/>
              <a:cs typeface="Georgia"/>
              <a:sym typeface="Georgia"/>
            </a:endParaRPr>
          </a:p>
        </p:txBody>
      </p:sp>
      <p:sp>
        <p:nvSpPr>
          <p:cNvPr id="439" name="Google Shape;439;p81"/>
          <p:cNvSpPr/>
          <p:nvPr/>
        </p:nvSpPr>
        <p:spPr>
          <a:xfrm>
            <a:off x="100" y="5503433"/>
            <a:ext cx="12192000" cy="1354400"/>
          </a:xfrm>
          <a:prstGeom prst="rect">
            <a:avLst/>
          </a:prstGeom>
          <a:solidFill>
            <a:srgbClr val="D9D9D9"/>
          </a:solidFill>
          <a:ln>
            <a:noFill/>
          </a:ln>
        </p:spPr>
        <p:txBody>
          <a:bodyPr spcFirstLastPara="1" wrap="square" lIns="121900" tIns="121900" rIns="121900" bIns="121900" anchor="ctr" anchorCtr="0">
            <a:noAutofit/>
          </a:bodyPr>
          <a:lstStyle/>
          <a:p>
            <a:endParaRPr sz="2400">
              <a:solidFill>
                <a:srgbClr val="EEEEEE"/>
              </a:solidFill>
            </a:endParaRPr>
          </a:p>
        </p:txBody>
      </p:sp>
      <p:sp>
        <p:nvSpPr>
          <p:cNvPr id="440" name="Google Shape;440;p81"/>
          <p:cNvSpPr txBox="1"/>
          <p:nvPr/>
        </p:nvSpPr>
        <p:spPr>
          <a:xfrm>
            <a:off x="322900" y="1584961"/>
            <a:ext cx="3362000" cy="2092840"/>
          </a:xfrm>
          <a:prstGeom prst="rect">
            <a:avLst/>
          </a:prstGeom>
          <a:noFill/>
          <a:ln>
            <a:noFill/>
          </a:ln>
        </p:spPr>
        <p:txBody>
          <a:bodyPr spcFirstLastPara="1" wrap="square" lIns="121900" tIns="121900" rIns="121900" bIns="121900" anchor="t" anchorCtr="0">
            <a:spAutoFit/>
          </a:bodyPr>
          <a:lstStyle/>
          <a:p>
            <a:r>
              <a:rPr lang="en" sz="1200"/>
              <a:t>Our survey shows that a few companies — very few — are getting emerging technologies right. Executives in these organizations report significantly higher benefits from emerging tech in general, and from generative AI (GenAI) in particular, than their peers.</a:t>
            </a:r>
            <a:endParaRPr sz="1200">
              <a:solidFill>
                <a:srgbClr val="000000"/>
              </a:solidFill>
            </a:endParaRPr>
          </a:p>
          <a:p>
            <a:endParaRPr sz="1200">
              <a:solidFill>
                <a:srgbClr val="000000"/>
              </a:solidFill>
            </a:endParaRPr>
          </a:p>
          <a:p>
            <a:r>
              <a:rPr lang="en" sz="1200"/>
              <a:t>Our survey data not only identifies these companies, it pinpoints </a:t>
            </a:r>
            <a:r>
              <a:rPr lang="en" sz="1200" b="1"/>
              <a:t>four practices</a:t>
            </a:r>
            <a:r>
              <a:rPr lang="en" sz="1200"/>
              <a:t> that likely explain their success. </a:t>
            </a:r>
            <a:endParaRPr sz="1200">
              <a:solidFill>
                <a:srgbClr val="000000"/>
              </a:solidFill>
            </a:endParaRPr>
          </a:p>
        </p:txBody>
      </p:sp>
      <p:sp>
        <p:nvSpPr>
          <p:cNvPr id="441" name="Google Shape;441;p81"/>
          <p:cNvSpPr txBox="1"/>
          <p:nvPr/>
        </p:nvSpPr>
        <p:spPr>
          <a:xfrm>
            <a:off x="4136033" y="1975115"/>
            <a:ext cx="3971600" cy="3649677"/>
          </a:xfrm>
          <a:prstGeom prst="rect">
            <a:avLst/>
          </a:prstGeom>
          <a:noFill/>
          <a:ln>
            <a:noFill/>
          </a:ln>
        </p:spPr>
        <p:txBody>
          <a:bodyPr spcFirstLastPara="1" wrap="square" lIns="121900" tIns="121900" rIns="121900" bIns="121900" anchor="t" anchorCtr="0">
            <a:spAutoFit/>
          </a:bodyPr>
          <a:lstStyle/>
          <a:p>
            <a:pPr marL="76198" indent="-228594">
              <a:buClr>
                <a:schemeClr val="accent3"/>
              </a:buClr>
              <a:buSzPts val="900"/>
              <a:buChar char="■"/>
            </a:pPr>
            <a:r>
              <a:rPr lang="en" sz="1200" b="1"/>
              <a:t>89</a:t>
            </a:r>
            <a:r>
              <a:rPr lang="en" sz="1200" b="1">
                <a:solidFill>
                  <a:srgbClr val="000000"/>
                </a:solidFill>
              </a:rPr>
              <a:t>% </a:t>
            </a:r>
            <a:r>
              <a:rPr lang="en" sz="1200">
                <a:solidFill>
                  <a:srgbClr val="000000"/>
                </a:solidFill>
              </a:rPr>
              <a:t>of </a:t>
            </a:r>
            <a:r>
              <a:rPr lang="en" sz="1200"/>
              <a:t>companies </a:t>
            </a:r>
            <a:r>
              <a:rPr lang="en" sz="1200">
                <a:solidFill>
                  <a:srgbClr val="000000"/>
                </a:solidFill>
              </a:rPr>
              <a:t>responding </a:t>
            </a:r>
            <a:r>
              <a:rPr lang="en" sz="1200"/>
              <a:t>are increasing their overall technology budget over the next 12 months, with a fifth (21%) increasing it by more than 10%.</a:t>
            </a:r>
            <a:endParaRPr sz="1200"/>
          </a:p>
          <a:p>
            <a:pPr marL="76198" indent="-228594">
              <a:spcBef>
                <a:spcPts val="667"/>
              </a:spcBef>
              <a:buClr>
                <a:schemeClr val="accent3"/>
              </a:buClr>
              <a:buSzPts val="900"/>
              <a:buChar char="■"/>
            </a:pPr>
            <a:r>
              <a:rPr lang="en" sz="1200" b="1"/>
              <a:t>55% </a:t>
            </a:r>
            <a:r>
              <a:rPr lang="en" sz="1200"/>
              <a:t>of all respondents say their company has invested in AI (i.e., it was within their top 3 priorities) in the last 12 months, more than any other technology listed.</a:t>
            </a:r>
            <a:endParaRPr sz="1200">
              <a:solidFill>
                <a:srgbClr val="000000"/>
              </a:solidFill>
            </a:endParaRPr>
          </a:p>
          <a:p>
            <a:pPr marL="76198" indent="-228594">
              <a:spcBef>
                <a:spcPts val="667"/>
              </a:spcBef>
              <a:buClr>
                <a:schemeClr val="accent3"/>
              </a:buClr>
              <a:buSzPts val="900"/>
              <a:buChar char="■"/>
            </a:pPr>
            <a:r>
              <a:rPr lang="en" sz="1200" b="1"/>
              <a:t>58%</a:t>
            </a:r>
            <a:r>
              <a:rPr lang="en" sz="1200"/>
              <a:t> of all respondents plan to prioritize investment in AI in the next 12 months, followed by IoT (</a:t>
            </a:r>
            <a:r>
              <a:rPr lang="en" sz="1200" b="1"/>
              <a:t>46%</a:t>
            </a:r>
            <a:r>
              <a:rPr lang="en" sz="1200"/>
              <a:t>) and virtual reality (</a:t>
            </a:r>
            <a:r>
              <a:rPr lang="en" sz="1200" b="1"/>
              <a:t>35%</a:t>
            </a:r>
            <a:r>
              <a:rPr lang="en" sz="1200"/>
              <a:t>).</a:t>
            </a:r>
            <a:endParaRPr sz="1200">
              <a:solidFill>
                <a:srgbClr val="000000"/>
              </a:solidFill>
            </a:endParaRPr>
          </a:p>
          <a:p>
            <a:pPr marL="76198" indent="-228594">
              <a:spcBef>
                <a:spcPts val="667"/>
              </a:spcBef>
              <a:buClr>
                <a:schemeClr val="accent3"/>
              </a:buClr>
              <a:buSzPts val="900"/>
              <a:buChar char="■"/>
            </a:pPr>
            <a:r>
              <a:rPr lang="en" sz="1200" b="1"/>
              <a:t>Half </a:t>
            </a:r>
            <a:r>
              <a:rPr lang="en" sz="1200"/>
              <a:t>of respondents </a:t>
            </a:r>
            <a:r>
              <a:rPr lang="en" sz="1200" b="1"/>
              <a:t>strongly agree</a:t>
            </a:r>
            <a:r>
              <a:rPr lang="en" sz="1200"/>
              <a:t> that their company’s emerging tech strategy is integrated with the company’s business strategy.</a:t>
            </a:r>
            <a:endParaRPr sz="1200">
              <a:solidFill>
                <a:srgbClr val="000000"/>
              </a:solidFill>
            </a:endParaRPr>
          </a:p>
          <a:p>
            <a:pPr marL="76198" indent="-228594">
              <a:spcBef>
                <a:spcPts val="667"/>
              </a:spcBef>
              <a:spcAft>
                <a:spcPts val="667"/>
              </a:spcAft>
              <a:buClr>
                <a:schemeClr val="accent3"/>
              </a:buClr>
              <a:buSzPts val="900"/>
              <a:buChar char="■"/>
            </a:pPr>
            <a:r>
              <a:rPr lang="en" sz="1200"/>
              <a:t>More than a quarter (</a:t>
            </a:r>
            <a:r>
              <a:rPr lang="en" sz="1200" b="1"/>
              <a:t>28%</a:t>
            </a:r>
            <a:r>
              <a:rPr lang="en" sz="1200"/>
              <a:t>) of all respondents have </a:t>
            </a:r>
            <a:r>
              <a:rPr lang="en" sz="1200" b="1"/>
              <a:t>at least 20%</a:t>
            </a:r>
            <a:r>
              <a:rPr lang="en" sz="1200"/>
              <a:t> of their employees involved in emerging tech as part of their primary job function.</a:t>
            </a:r>
            <a:endParaRPr sz="933">
              <a:solidFill>
                <a:srgbClr val="000000"/>
              </a:solidFill>
            </a:endParaRPr>
          </a:p>
        </p:txBody>
      </p:sp>
      <p:sp>
        <p:nvSpPr>
          <p:cNvPr id="442" name="Google Shape;442;p81"/>
          <p:cNvSpPr txBox="1"/>
          <p:nvPr/>
        </p:nvSpPr>
        <p:spPr>
          <a:xfrm>
            <a:off x="8267383" y="1975105"/>
            <a:ext cx="3760800" cy="3005911"/>
          </a:xfrm>
          <a:prstGeom prst="rect">
            <a:avLst/>
          </a:prstGeom>
          <a:noFill/>
          <a:ln>
            <a:noFill/>
          </a:ln>
        </p:spPr>
        <p:txBody>
          <a:bodyPr spcFirstLastPara="1" wrap="square" lIns="121900" tIns="121900" rIns="121900" bIns="121900" anchor="t" anchorCtr="0">
            <a:spAutoFit/>
          </a:bodyPr>
          <a:lstStyle/>
          <a:p>
            <a:pPr marL="76198" indent="-228594">
              <a:buClr>
                <a:schemeClr val="accent3"/>
              </a:buClr>
              <a:buSzPts val="900"/>
              <a:buChar char="■"/>
            </a:pPr>
            <a:r>
              <a:rPr lang="en" sz="1200" b="1"/>
              <a:t>7% </a:t>
            </a:r>
            <a:r>
              <a:rPr lang="en" sz="1200"/>
              <a:t>of executives surveyed report significantly higher benefits from emerging technologies in general, and from generative AI (GenAI) in particular, than their peers.</a:t>
            </a:r>
            <a:endParaRPr sz="1200">
              <a:solidFill>
                <a:srgbClr val="000000"/>
              </a:solidFill>
            </a:endParaRPr>
          </a:p>
          <a:p>
            <a:pPr marL="76198" indent="-228594">
              <a:spcBef>
                <a:spcPts val="667"/>
              </a:spcBef>
              <a:buClr>
                <a:schemeClr val="accent3"/>
              </a:buClr>
              <a:buSzPts val="900"/>
              <a:buChar char="■"/>
            </a:pPr>
            <a:r>
              <a:rPr lang="en" sz="1200" b="1"/>
              <a:t>74</a:t>
            </a:r>
            <a:r>
              <a:rPr lang="en" sz="1200" b="1">
                <a:solidFill>
                  <a:srgbClr val="000000"/>
                </a:solidFill>
              </a:rPr>
              <a:t>% </a:t>
            </a:r>
            <a:r>
              <a:rPr lang="en" sz="1200">
                <a:solidFill>
                  <a:srgbClr val="000000"/>
                </a:solidFill>
              </a:rPr>
              <a:t>of </a:t>
            </a:r>
            <a:r>
              <a:rPr lang="en" sz="1200"/>
              <a:t>EmTech Accelerators use emerging technology to expand into new markets.</a:t>
            </a:r>
            <a:endParaRPr sz="1200">
              <a:solidFill>
                <a:srgbClr val="000000"/>
              </a:solidFill>
            </a:endParaRPr>
          </a:p>
          <a:p>
            <a:pPr marL="76198" indent="-228594">
              <a:spcBef>
                <a:spcPts val="667"/>
              </a:spcBef>
              <a:buClr>
                <a:schemeClr val="accent3"/>
              </a:buClr>
              <a:buSzPts val="900"/>
              <a:buChar char="■"/>
            </a:pPr>
            <a:r>
              <a:rPr lang="en" sz="1200" b="1"/>
              <a:t>51% </a:t>
            </a:r>
            <a:r>
              <a:rPr lang="en" sz="1200"/>
              <a:t>of EmTech Accelerators seek to build trust in emerging tech by training employees, compared to</a:t>
            </a:r>
            <a:r>
              <a:rPr lang="en" sz="1200" b="1"/>
              <a:t> 38% </a:t>
            </a:r>
            <a:r>
              <a:rPr lang="en" sz="1200"/>
              <a:t>of all respondents.</a:t>
            </a:r>
            <a:endParaRPr sz="1200">
              <a:solidFill>
                <a:srgbClr val="000000"/>
              </a:solidFill>
            </a:endParaRPr>
          </a:p>
          <a:p>
            <a:pPr marL="76198" indent="-228594">
              <a:spcBef>
                <a:spcPts val="667"/>
              </a:spcBef>
              <a:spcAft>
                <a:spcPts val="667"/>
              </a:spcAft>
              <a:buClr>
                <a:schemeClr val="accent3"/>
              </a:buClr>
              <a:buSzPts val="900"/>
              <a:buChar char="■"/>
            </a:pPr>
            <a:r>
              <a:rPr lang="en" sz="1200" b="1"/>
              <a:t>83</a:t>
            </a:r>
            <a:r>
              <a:rPr lang="en" sz="1200" b="1">
                <a:solidFill>
                  <a:srgbClr val="000000"/>
                </a:solidFill>
              </a:rPr>
              <a:t>% </a:t>
            </a:r>
            <a:r>
              <a:rPr lang="en" sz="1200">
                <a:solidFill>
                  <a:srgbClr val="000000"/>
                </a:solidFill>
              </a:rPr>
              <a:t>of </a:t>
            </a:r>
            <a:r>
              <a:rPr lang="en" sz="1200"/>
              <a:t>EmTech accelerators have a high level of integration across the emerging technologies they have invested in or plan to invest in compared to 58% of all respondents.</a:t>
            </a:r>
            <a:endParaRPr sz="933">
              <a:solidFill>
                <a:srgbClr val="000000"/>
              </a:solidFill>
            </a:endParaRPr>
          </a:p>
        </p:txBody>
      </p:sp>
      <p:sp>
        <p:nvSpPr>
          <p:cNvPr id="443" name="Google Shape;443;p81"/>
          <p:cNvSpPr txBox="1"/>
          <p:nvPr/>
        </p:nvSpPr>
        <p:spPr>
          <a:xfrm>
            <a:off x="4136033" y="1584960"/>
            <a:ext cx="3644000" cy="615513"/>
          </a:xfrm>
          <a:prstGeom prst="rect">
            <a:avLst/>
          </a:prstGeom>
          <a:noFill/>
          <a:ln>
            <a:noFill/>
          </a:ln>
        </p:spPr>
        <p:txBody>
          <a:bodyPr spcFirstLastPara="1" wrap="square" lIns="0" tIns="121900" rIns="121900" bIns="121900" anchor="t" anchorCtr="0">
            <a:spAutoFit/>
          </a:bodyPr>
          <a:lstStyle/>
          <a:p>
            <a:r>
              <a:rPr lang="en" sz="2400" b="1">
                <a:solidFill>
                  <a:schemeClr val="accent3"/>
                </a:solidFill>
              </a:rPr>
              <a:t>Top findings</a:t>
            </a:r>
            <a:endParaRPr sz="2400" b="1">
              <a:solidFill>
                <a:schemeClr val="accent3"/>
              </a:solidFill>
            </a:endParaRPr>
          </a:p>
        </p:txBody>
      </p:sp>
      <p:sp>
        <p:nvSpPr>
          <p:cNvPr id="444" name="Google Shape;444;p81"/>
          <p:cNvSpPr txBox="1"/>
          <p:nvPr/>
        </p:nvSpPr>
        <p:spPr>
          <a:xfrm>
            <a:off x="136933" y="5506865"/>
            <a:ext cx="2133600" cy="984845"/>
          </a:xfrm>
          <a:prstGeom prst="rect">
            <a:avLst/>
          </a:prstGeom>
          <a:noFill/>
          <a:ln>
            <a:noFill/>
          </a:ln>
        </p:spPr>
        <p:txBody>
          <a:bodyPr spcFirstLastPara="1" wrap="square" lIns="121900" tIns="121900" rIns="121900" bIns="121900" anchor="t" anchorCtr="0">
            <a:spAutoFit/>
          </a:bodyPr>
          <a:lstStyle/>
          <a:p>
            <a:r>
              <a:rPr lang="en" sz="2400" b="1">
                <a:solidFill>
                  <a:schemeClr val="accent3"/>
                </a:solidFill>
              </a:rPr>
              <a:t>About </a:t>
            </a:r>
            <a:br>
              <a:rPr lang="en" sz="2400" b="1">
                <a:solidFill>
                  <a:schemeClr val="accent3"/>
                </a:solidFill>
              </a:rPr>
            </a:br>
            <a:r>
              <a:rPr lang="en" sz="2400" b="1">
                <a:solidFill>
                  <a:schemeClr val="accent3"/>
                </a:solidFill>
              </a:rPr>
              <a:t>the survey</a:t>
            </a:r>
            <a:endParaRPr sz="2400" b="1">
              <a:solidFill>
                <a:schemeClr val="accent3"/>
              </a:solidFill>
            </a:endParaRPr>
          </a:p>
        </p:txBody>
      </p:sp>
      <p:sp>
        <p:nvSpPr>
          <p:cNvPr id="445" name="Google Shape;445;p81"/>
          <p:cNvSpPr txBox="1"/>
          <p:nvPr/>
        </p:nvSpPr>
        <p:spPr>
          <a:xfrm>
            <a:off x="1704833" y="6335697"/>
            <a:ext cx="3971600" cy="369291"/>
          </a:xfrm>
          <a:prstGeom prst="rect">
            <a:avLst/>
          </a:prstGeom>
          <a:noFill/>
          <a:ln>
            <a:noFill/>
          </a:ln>
        </p:spPr>
        <p:txBody>
          <a:bodyPr spcFirstLastPara="1" wrap="square" lIns="121900" tIns="121900" rIns="121900" bIns="121900" anchor="t" anchorCtr="0">
            <a:spAutoFit/>
          </a:bodyPr>
          <a:lstStyle/>
          <a:p>
            <a:endParaRPr sz="800"/>
          </a:p>
        </p:txBody>
      </p:sp>
      <p:sp>
        <p:nvSpPr>
          <p:cNvPr id="446" name="Google Shape;446;p81"/>
          <p:cNvSpPr txBox="1"/>
          <p:nvPr/>
        </p:nvSpPr>
        <p:spPr>
          <a:xfrm>
            <a:off x="1667600" y="5541167"/>
            <a:ext cx="4866400" cy="1354176"/>
          </a:xfrm>
          <a:prstGeom prst="rect">
            <a:avLst/>
          </a:prstGeom>
          <a:noFill/>
          <a:ln>
            <a:noFill/>
          </a:ln>
        </p:spPr>
        <p:txBody>
          <a:bodyPr spcFirstLastPara="1" wrap="square" lIns="121900" tIns="121900" rIns="121900" bIns="121900" anchor="t" anchorCtr="0">
            <a:spAutoFit/>
          </a:bodyPr>
          <a:lstStyle/>
          <a:p>
            <a:r>
              <a:rPr lang="en" sz="800"/>
              <a:t>Between August 16, 2023, and September 13, 2023, PwC surveyed 1,026 executives in the United States (468 in business roles, 558 in technology roles) on topics related to emerging technologies. Respondents are from companies across industries that have at least $500 million in revenue. </a:t>
            </a:r>
            <a:endParaRPr sz="800"/>
          </a:p>
          <a:p>
            <a:endParaRPr sz="800">
              <a:solidFill>
                <a:schemeClr val="dk1"/>
              </a:solidFill>
            </a:endParaRPr>
          </a:p>
          <a:p>
            <a:r>
              <a:rPr lang="en" sz="800">
                <a:solidFill>
                  <a:schemeClr val="dk1"/>
                </a:solidFill>
              </a:rPr>
              <a:t>To identify the EmTech Accelerators, we designed two indexes to capture how much companies are already achieving measurable value from tech-related investments. One index covered all of the Essential Eight technologies. The other focused on GenAI specifically. EmTech Accelerators were those that reached the top 10% of both the broader and the GenAI-specific indexes. Data analysis then found common traits in how these companies approach emerging technologies. </a:t>
            </a:r>
            <a:endParaRPr sz="800">
              <a:solidFill>
                <a:srgbClr val="000000"/>
              </a:solidFill>
            </a:endParaRPr>
          </a:p>
        </p:txBody>
      </p:sp>
      <p:sp>
        <p:nvSpPr>
          <p:cNvPr id="447" name="Google Shape;447;p81"/>
          <p:cNvSpPr txBox="1"/>
          <p:nvPr/>
        </p:nvSpPr>
        <p:spPr>
          <a:xfrm>
            <a:off x="105867" y="3725127"/>
            <a:ext cx="408800" cy="615513"/>
          </a:xfrm>
          <a:prstGeom prst="rect">
            <a:avLst/>
          </a:prstGeom>
          <a:noFill/>
          <a:ln>
            <a:noFill/>
          </a:ln>
        </p:spPr>
        <p:txBody>
          <a:bodyPr spcFirstLastPara="1" wrap="square" lIns="121900" tIns="121900" rIns="121900" bIns="121900" anchor="t" anchorCtr="0">
            <a:spAutoFit/>
          </a:bodyPr>
          <a:lstStyle/>
          <a:p>
            <a:r>
              <a:rPr lang="en" sz="2400">
                <a:solidFill>
                  <a:schemeClr val="accent3"/>
                </a:solidFill>
              </a:rPr>
              <a:t>1</a:t>
            </a:r>
            <a:endParaRPr sz="2400">
              <a:solidFill>
                <a:schemeClr val="accent3"/>
              </a:solidFill>
            </a:endParaRPr>
          </a:p>
        </p:txBody>
      </p:sp>
      <p:sp>
        <p:nvSpPr>
          <p:cNvPr id="448" name="Google Shape;448;p81"/>
          <p:cNvSpPr txBox="1"/>
          <p:nvPr/>
        </p:nvSpPr>
        <p:spPr>
          <a:xfrm>
            <a:off x="321167" y="3773027"/>
            <a:ext cx="1547600" cy="615513"/>
          </a:xfrm>
          <a:prstGeom prst="rect">
            <a:avLst/>
          </a:prstGeom>
          <a:noFill/>
          <a:ln>
            <a:noFill/>
          </a:ln>
        </p:spPr>
        <p:txBody>
          <a:bodyPr spcFirstLastPara="1" wrap="square" lIns="121900" tIns="121900" rIns="121900" bIns="121900" anchor="t" anchorCtr="0">
            <a:spAutoFit/>
          </a:bodyPr>
          <a:lstStyle/>
          <a:p>
            <a:r>
              <a:rPr lang="en" sz="1200"/>
              <a:t>Use emerging tech for reinvention</a:t>
            </a:r>
            <a:endParaRPr sz="1200">
              <a:solidFill>
                <a:srgbClr val="000000"/>
              </a:solidFill>
            </a:endParaRPr>
          </a:p>
        </p:txBody>
      </p:sp>
      <p:cxnSp>
        <p:nvCxnSpPr>
          <p:cNvPr id="449" name="Google Shape;449;p81"/>
          <p:cNvCxnSpPr/>
          <p:nvPr/>
        </p:nvCxnSpPr>
        <p:spPr>
          <a:xfrm>
            <a:off x="453467" y="3852260"/>
            <a:ext cx="307200" cy="0"/>
          </a:xfrm>
          <a:prstGeom prst="straightConnector1">
            <a:avLst/>
          </a:prstGeom>
          <a:noFill/>
          <a:ln w="9525" cap="flat" cmpd="sng">
            <a:solidFill>
              <a:schemeClr val="accent3"/>
            </a:solidFill>
            <a:prstDash val="solid"/>
            <a:round/>
            <a:headEnd type="none" w="med" len="med"/>
            <a:tailEnd type="none" w="med" len="med"/>
          </a:ln>
        </p:spPr>
      </p:cxnSp>
      <p:sp>
        <p:nvSpPr>
          <p:cNvPr id="450" name="Google Shape;450;p81"/>
          <p:cNvSpPr txBox="1"/>
          <p:nvPr/>
        </p:nvSpPr>
        <p:spPr>
          <a:xfrm>
            <a:off x="121000" y="4485509"/>
            <a:ext cx="408800" cy="615513"/>
          </a:xfrm>
          <a:prstGeom prst="rect">
            <a:avLst/>
          </a:prstGeom>
          <a:noFill/>
          <a:ln>
            <a:noFill/>
          </a:ln>
        </p:spPr>
        <p:txBody>
          <a:bodyPr spcFirstLastPara="1" wrap="square" lIns="121900" tIns="121900" rIns="121900" bIns="121900" anchor="t" anchorCtr="0">
            <a:spAutoFit/>
          </a:bodyPr>
          <a:lstStyle/>
          <a:p>
            <a:r>
              <a:rPr lang="en" sz="2400">
                <a:solidFill>
                  <a:schemeClr val="accent3"/>
                </a:solidFill>
              </a:rPr>
              <a:t>3</a:t>
            </a:r>
            <a:endParaRPr sz="2400">
              <a:solidFill>
                <a:schemeClr val="accent3"/>
              </a:solidFill>
            </a:endParaRPr>
          </a:p>
        </p:txBody>
      </p:sp>
      <p:sp>
        <p:nvSpPr>
          <p:cNvPr id="451" name="Google Shape;451;p81"/>
          <p:cNvSpPr txBox="1"/>
          <p:nvPr/>
        </p:nvSpPr>
        <p:spPr>
          <a:xfrm>
            <a:off x="336300" y="4533409"/>
            <a:ext cx="1547600" cy="615513"/>
          </a:xfrm>
          <a:prstGeom prst="rect">
            <a:avLst/>
          </a:prstGeom>
          <a:noFill/>
          <a:ln>
            <a:noFill/>
          </a:ln>
        </p:spPr>
        <p:txBody>
          <a:bodyPr spcFirstLastPara="1" wrap="square" lIns="121900" tIns="121900" rIns="121900" bIns="121900" anchor="t" anchorCtr="0">
            <a:spAutoFit/>
          </a:bodyPr>
          <a:lstStyle/>
          <a:p>
            <a:r>
              <a:rPr lang="en" sz="1200"/>
              <a:t>Integrate your emerging tech</a:t>
            </a:r>
            <a:endParaRPr sz="1200">
              <a:solidFill>
                <a:srgbClr val="000000"/>
              </a:solidFill>
            </a:endParaRPr>
          </a:p>
        </p:txBody>
      </p:sp>
      <p:cxnSp>
        <p:nvCxnSpPr>
          <p:cNvPr id="452" name="Google Shape;452;p81"/>
          <p:cNvCxnSpPr/>
          <p:nvPr/>
        </p:nvCxnSpPr>
        <p:spPr>
          <a:xfrm>
            <a:off x="453467" y="4609676"/>
            <a:ext cx="307200" cy="0"/>
          </a:xfrm>
          <a:prstGeom prst="straightConnector1">
            <a:avLst/>
          </a:prstGeom>
          <a:noFill/>
          <a:ln w="9525" cap="flat" cmpd="sng">
            <a:solidFill>
              <a:schemeClr val="accent3"/>
            </a:solidFill>
            <a:prstDash val="solid"/>
            <a:round/>
            <a:headEnd type="none" w="med" len="med"/>
            <a:tailEnd type="none" w="med" len="med"/>
          </a:ln>
        </p:spPr>
      </p:cxnSp>
      <p:sp>
        <p:nvSpPr>
          <p:cNvPr id="453" name="Google Shape;453;p81"/>
          <p:cNvSpPr txBox="1"/>
          <p:nvPr/>
        </p:nvSpPr>
        <p:spPr>
          <a:xfrm>
            <a:off x="1906867" y="3725127"/>
            <a:ext cx="408800" cy="615513"/>
          </a:xfrm>
          <a:prstGeom prst="rect">
            <a:avLst/>
          </a:prstGeom>
          <a:noFill/>
          <a:ln>
            <a:noFill/>
          </a:ln>
        </p:spPr>
        <p:txBody>
          <a:bodyPr spcFirstLastPara="1" wrap="square" lIns="121900" tIns="121900" rIns="121900" bIns="121900" anchor="t" anchorCtr="0">
            <a:spAutoFit/>
          </a:bodyPr>
          <a:lstStyle/>
          <a:p>
            <a:r>
              <a:rPr lang="en" sz="2400">
                <a:solidFill>
                  <a:schemeClr val="accent3"/>
                </a:solidFill>
              </a:rPr>
              <a:t>2</a:t>
            </a:r>
            <a:endParaRPr sz="2400">
              <a:solidFill>
                <a:schemeClr val="accent3"/>
              </a:solidFill>
            </a:endParaRPr>
          </a:p>
        </p:txBody>
      </p:sp>
      <p:sp>
        <p:nvSpPr>
          <p:cNvPr id="454" name="Google Shape;454;p81"/>
          <p:cNvSpPr txBox="1"/>
          <p:nvPr/>
        </p:nvSpPr>
        <p:spPr>
          <a:xfrm>
            <a:off x="2122167" y="3773027"/>
            <a:ext cx="1547600" cy="615513"/>
          </a:xfrm>
          <a:prstGeom prst="rect">
            <a:avLst/>
          </a:prstGeom>
          <a:noFill/>
          <a:ln>
            <a:noFill/>
          </a:ln>
        </p:spPr>
        <p:txBody>
          <a:bodyPr spcFirstLastPara="1" wrap="square" lIns="121900" tIns="121900" rIns="121900" bIns="121900" anchor="t" anchorCtr="0">
            <a:spAutoFit/>
          </a:bodyPr>
          <a:lstStyle/>
          <a:p>
            <a:r>
              <a:rPr lang="en" sz="1200"/>
              <a:t>Allocate the right resources</a:t>
            </a:r>
            <a:endParaRPr sz="1200">
              <a:solidFill>
                <a:srgbClr val="000000"/>
              </a:solidFill>
            </a:endParaRPr>
          </a:p>
        </p:txBody>
      </p:sp>
      <p:cxnSp>
        <p:nvCxnSpPr>
          <p:cNvPr id="455" name="Google Shape;455;p81"/>
          <p:cNvCxnSpPr/>
          <p:nvPr/>
        </p:nvCxnSpPr>
        <p:spPr>
          <a:xfrm>
            <a:off x="2248333" y="3852260"/>
            <a:ext cx="307200" cy="0"/>
          </a:xfrm>
          <a:prstGeom prst="straightConnector1">
            <a:avLst/>
          </a:prstGeom>
          <a:noFill/>
          <a:ln w="9525" cap="flat" cmpd="sng">
            <a:solidFill>
              <a:schemeClr val="accent3"/>
            </a:solidFill>
            <a:prstDash val="solid"/>
            <a:round/>
            <a:headEnd type="none" w="med" len="med"/>
            <a:tailEnd type="none" w="med" len="med"/>
          </a:ln>
        </p:spPr>
      </p:cxnSp>
      <p:sp>
        <p:nvSpPr>
          <p:cNvPr id="456" name="Google Shape;456;p81"/>
          <p:cNvSpPr txBox="1"/>
          <p:nvPr/>
        </p:nvSpPr>
        <p:spPr>
          <a:xfrm>
            <a:off x="1922000" y="4485509"/>
            <a:ext cx="408800" cy="615513"/>
          </a:xfrm>
          <a:prstGeom prst="rect">
            <a:avLst/>
          </a:prstGeom>
          <a:noFill/>
          <a:ln>
            <a:noFill/>
          </a:ln>
        </p:spPr>
        <p:txBody>
          <a:bodyPr spcFirstLastPara="1" wrap="square" lIns="121900" tIns="121900" rIns="121900" bIns="121900" anchor="t" anchorCtr="0">
            <a:spAutoFit/>
          </a:bodyPr>
          <a:lstStyle/>
          <a:p>
            <a:r>
              <a:rPr lang="en" sz="2400">
                <a:solidFill>
                  <a:schemeClr val="accent3"/>
                </a:solidFill>
              </a:rPr>
              <a:t>4</a:t>
            </a:r>
            <a:endParaRPr sz="2400">
              <a:solidFill>
                <a:schemeClr val="accent3"/>
              </a:solidFill>
            </a:endParaRPr>
          </a:p>
        </p:txBody>
      </p:sp>
      <p:sp>
        <p:nvSpPr>
          <p:cNvPr id="457" name="Google Shape;457;p81"/>
          <p:cNvSpPr txBox="1"/>
          <p:nvPr/>
        </p:nvSpPr>
        <p:spPr>
          <a:xfrm>
            <a:off x="2137300" y="4533410"/>
            <a:ext cx="1547600" cy="800179"/>
          </a:xfrm>
          <a:prstGeom prst="rect">
            <a:avLst/>
          </a:prstGeom>
          <a:noFill/>
          <a:ln>
            <a:noFill/>
          </a:ln>
        </p:spPr>
        <p:txBody>
          <a:bodyPr spcFirstLastPara="1" wrap="square" lIns="121900" tIns="121900" rIns="121900" bIns="121900" anchor="t" anchorCtr="0">
            <a:spAutoFit/>
          </a:bodyPr>
          <a:lstStyle/>
          <a:p>
            <a:r>
              <a:rPr lang="en" sz="1200"/>
              <a:t>Embed emerging tech into your business strategy</a:t>
            </a:r>
            <a:endParaRPr sz="1200">
              <a:solidFill>
                <a:srgbClr val="000000"/>
              </a:solidFill>
            </a:endParaRPr>
          </a:p>
        </p:txBody>
      </p:sp>
      <p:cxnSp>
        <p:nvCxnSpPr>
          <p:cNvPr id="458" name="Google Shape;458;p81"/>
          <p:cNvCxnSpPr/>
          <p:nvPr/>
        </p:nvCxnSpPr>
        <p:spPr>
          <a:xfrm>
            <a:off x="2248333" y="4609676"/>
            <a:ext cx="307200" cy="0"/>
          </a:xfrm>
          <a:prstGeom prst="straightConnector1">
            <a:avLst/>
          </a:prstGeom>
          <a:noFill/>
          <a:ln w="9525" cap="flat" cmpd="sng">
            <a:solidFill>
              <a:schemeClr val="accent3"/>
            </a:solidFill>
            <a:prstDash val="solid"/>
            <a:round/>
            <a:headEnd type="none" w="med" len="med"/>
            <a:tailEnd type="none" w="med" len="med"/>
          </a:ln>
        </p:spPr>
      </p:cxnSp>
      <p:pic>
        <p:nvPicPr>
          <p:cNvPr id="459" name="Google Shape;459;p81"/>
          <p:cNvPicPr preferRelativeResize="0"/>
          <p:nvPr/>
        </p:nvPicPr>
        <p:blipFill>
          <a:blip r:embed="rId3">
            <a:alphaModFix/>
          </a:blip>
          <a:stretch>
            <a:fillRect/>
          </a:stretch>
        </p:blipFill>
        <p:spPr>
          <a:xfrm>
            <a:off x="10498749" y="5643033"/>
            <a:ext cx="1405015" cy="1194816"/>
          </a:xfrm>
          <a:prstGeom prst="rect">
            <a:avLst/>
          </a:prstGeom>
          <a:noFill/>
          <a:ln>
            <a:noFill/>
          </a:ln>
        </p:spPr>
      </p:pic>
      <p:sp>
        <p:nvSpPr>
          <p:cNvPr id="460" name="Google Shape;460;p81"/>
          <p:cNvSpPr txBox="1"/>
          <p:nvPr/>
        </p:nvSpPr>
        <p:spPr>
          <a:xfrm>
            <a:off x="8267367" y="4863900"/>
            <a:ext cx="1845200" cy="451302"/>
          </a:xfrm>
          <a:prstGeom prst="rect">
            <a:avLst/>
          </a:prstGeom>
          <a:noFill/>
          <a:ln>
            <a:noFill/>
          </a:ln>
        </p:spPr>
        <p:txBody>
          <a:bodyPr spcFirstLastPara="1" wrap="square" lIns="121900" tIns="121900" rIns="121900" bIns="121900" anchor="t" anchorCtr="0">
            <a:spAutoFit/>
          </a:bodyPr>
          <a:lstStyle/>
          <a:p>
            <a:r>
              <a:rPr lang="en" sz="1333" b="1" u="sng">
                <a:solidFill>
                  <a:schemeClr val="hlink"/>
                </a:solidFill>
                <a:hlinkClick r:id="rId4"/>
              </a:rPr>
              <a:t>Read the full report</a:t>
            </a:r>
            <a:endParaRPr sz="1333" b="1">
              <a:solidFill>
                <a:schemeClr val="accent3"/>
              </a:solidFill>
            </a:endParaRPr>
          </a:p>
        </p:txBody>
      </p:sp>
      <p:sp>
        <p:nvSpPr>
          <p:cNvPr id="462" name="Google Shape;462;p81"/>
          <p:cNvSpPr txBox="1"/>
          <p:nvPr/>
        </p:nvSpPr>
        <p:spPr>
          <a:xfrm>
            <a:off x="6635967" y="6211800"/>
            <a:ext cx="3760800" cy="533600"/>
          </a:xfrm>
          <a:prstGeom prst="rect">
            <a:avLst/>
          </a:prstGeom>
          <a:noFill/>
          <a:ln>
            <a:noFill/>
          </a:ln>
        </p:spPr>
        <p:txBody>
          <a:bodyPr spcFirstLastPara="1" wrap="square" lIns="0" tIns="0" rIns="0" bIns="0" anchor="t" anchorCtr="0">
            <a:noAutofit/>
          </a:bodyPr>
          <a:lstStyle/>
          <a:p>
            <a:r>
              <a:rPr lang="en" sz="667">
                <a:solidFill>
                  <a:schemeClr val="dk2"/>
                </a:solidFill>
              </a:rPr>
              <a:t>© 2024 PricewaterhouseCoopers LLP. All rights reserved. PwC refers to the United States member firm, and may sometimes refer to the PwC network. Each member firm is a separate legal entity. Please see www.pwc.com/structure for further details. This document is not intended to provide legal or medical advice. Please consult with legal counsel and medical professionals as part of your return to work protocols as appropriate. </a:t>
            </a:r>
            <a:endParaRPr sz="667">
              <a:solidFill>
                <a:schemeClr val="dk2"/>
              </a:solidFill>
            </a:endParaRPr>
          </a:p>
        </p:txBody>
      </p:sp>
    </p:spTree>
    <p:extLst>
      <p:ext uri="{BB962C8B-B14F-4D97-AF65-F5344CB8AC3E}">
        <p14:creationId xmlns:p14="http://schemas.microsoft.com/office/powerpoint/2010/main" val="361803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30" name="Google Shape;1630;p276"/>
          <p:cNvSpPr txBox="1">
            <a:spLocks noGrp="1"/>
          </p:cNvSpPr>
          <p:nvPr>
            <p:ph type="title"/>
          </p:nvPr>
        </p:nvSpPr>
        <p:spPr>
          <a:xfrm>
            <a:off x="2560321" y="809370"/>
            <a:ext cx="4297680" cy="826859"/>
          </a:xfrm>
          <a:prstGeom prst="rect">
            <a:avLst/>
          </a:prstGeom>
          <a:noFill/>
          <a:ln>
            <a:noFill/>
          </a:ln>
        </p:spPr>
        <p:txBody>
          <a:bodyPr spcFirstLastPara="1" wrap="square" lIns="0" tIns="0" rIns="0" bIns="0" anchor="ctr" anchorCtr="0">
            <a:noAutofit/>
          </a:bodyPr>
          <a:lstStyle/>
          <a:p>
            <a:r>
              <a:rPr lang="en-US">
                <a:solidFill>
                  <a:srgbClr val="FFFFFF"/>
                </a:solidFill>
                <a:latin typeface="Georgia"/>
                <a:ea typeface="Georgia"/>
                <a:cs typeface="Georgia"/>
                <a:sym typeface="Georgia"/>
              </a:rPr>
              <a:t>PwC’s Quantum Computing capabilities overview</a:t>
            </a:r>
          </a:p>
        </p:txBody>
      </p:sp>
      <p:sp>
        <p:nvSpPr>
          <p:cNvPr id="1629" name="Google Shape;1629;p276"/>
          <p:cNvSpPr txBox="1">
            <a:spLocks noGrp="1"/>
          </p:cNvSpPr>
          <p:nvPr>
            <p:ph type="subTitle" idx="1"/>
          </p:nvPr>
        </p:nvSpPr>
        <p:spPr>
          <a:xfrm>
            <a:off x="1" y="1"/>
            <a:ext cx="2281383" cy="2290619"/>
          </a:xfrm>
          <a:prstGeom prst="rect">
            <a:avLst/>
          </a:prstGeom>
          <a:solidFill>
            <a:schemeClr val="accent3"/>
          </a:solidFill>
          <a:ln>
            <a:noFill/>
          </a:ln>
        </p:spPr>
        <p:txBody>
          <a:bodyPr spcFirstLastPara="1" wrap="square" lIns="0" tIns="0" rIns="0" bIns="0" anchor="ctr" anchorCtr="0">
            <a:noAutofit/>
          </a:bodyPr>
          <a:lstStyle/>
          <a:p>
            <a:r>
              <a:rPr lang="en-GB" sz="14500" spc="-720"/>
              <a:t>02</a:t>
            </a:r>
            <a:endParaRPr sz="14500" spc="-720"/>
          </a:p>
        </p:txBody>
      </p:sp>
      <p:sp>
        <p:nvSpPr>
          <p:cNvPr id="4" name="Google Shape;3980;p675">
            <a:extLst>
              <a:ext uri="{FF2B5EF4-FFF2-40B4-BE49-F238E27FC236}">
                <a16:creationId xmlns:a16="http://schemas.microsoft.com/office/drawing/2014/main" id="{6F2719E1-BA0D-45AC-85EF-38F8367DBA28}"/>
              </a:ext>
            </a:extLst>
          </p:cNvPr>
          <p:cNvSpPr txBox="1"/>
          <p:nvPr/>
        </p:nvSpPr>
        <p:spPr>
          <a:xfrm>
            <a:off x="0" y="6389135"/>
            <a:ext cx="4267200" cy="3176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1" i="0" u="none" strike="noStrike" kern="0" cap="none" spc="0" normalizeH="0" baseline="0" noProof="0">
                <a:ln>
                  <a:noFill/>
                </a:ln>
                <a:solidFill>
                  <a:srgbClr val="FFFFFF"/>
                </a:solidFill>
                <a:effectLst/>
                <a:uLnTx/>
                <a:uFillTx/>
                <a:latin typeface="Arial"/>
                <a:ea typeface="Arial"/>
                <a:cs typeface="Arial"/>
                <a:sym typeface="Arial"/>
              </a:rPr>
              <a:t>P</a:t>
            </a:r>
            <a:r>
              <a:rPr kumimoji="0" lang="en" sz="800" b="1" i="0" u="none" strike="noStrike" kern="0" cap="none" spc="0" normalizeH="0" baseline="0" noProof="0">
                <a:ln>
                  <a:noFill/>
                </a:ln>
                <a:solidFill>
                  <a:srgbClr val="FFFFFF"/>
                </a:solidFill>
                <a:effectLst/>
                <a:uLnTx/>
                <a:uFillTx/>
                <a:latin typeface="Arial"/>
                <a:ea typeface="+mn-ea"/>
                <a:cs typeface="Arial"/>
                <a:sym typeface="Arial"/>
              </a:rPr>
              <a:t>wC Innovation Hub</a:t>
            </a:r>
            <a:endParaRPr kumimoji="0" sz="1733" b="0" i="0" u="none" strike="noStrike" kern="0" cap="none" spc="0" normalizeH="0" baseline="0" noProof="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800" b="0" i="0" u="none" strike="noStrike" kern="0" cap="none" spc="0" normalizeH="0" baseline="0" noProof="0">
                <a:ln>
                  <a:noFill/>
                </a:ln>
                <a:solidFill>
                  <a:srgbClr val="FFFFFF"/>
                </a:solidFill>
                <a:effectLst/>
                <a:uLnTx/>
                <a:uFillTx/>
                <a:latin typeface="Arial"/>
                <a:ea typeface="Arial"/>
                <a:cs typeface="Arial"/>
                <a:sym typeface="Arial"/>
              </a:rPr>
              <a:t>Confidential information for the sole benefit and use of PwC’s client</a:t>
            </a:r>
            <a:endParaRPr kumimoji="0" sz="1733" b="0" i="0" u="none" strike="noStrike" kern="0" cap="none" spc="0" normalizeH="0" baseline="0" noProof="0">
              <a:ln>
                <a:noFill/>
              </a:ln>
              <a:solidFill>
                <a:srgbClr val="FFFFFF"/>
              </a:solidFill>
              <a:effectLst/>
              <a:uLnTx/>
              <a:uFillTx/>
              <a:latin typeface="Arial"/>
              <a:ea typeface="+mn-ea"/>
              <a:cs typeface="Arial"/>
              <a:sym typeface="Arial"/>
            </a:endParaRPr>
          </a:p>
        </p:txBody>
      </p:sp>
    </p:spTree>
    <p:extLst>
      <p:ext uri="{BB962C8B-B14F-4D97-AF65-F5344CB8AC3E}">
        <p14:creationId xmlns:p14="http://schemas.microsoft.com/office/powerpoint/2010/main" val="15199612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397,40,Slide14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wC 2018">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7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PwC Fonts">
      <a:majorFont>
        <a:latin typeface="Georgia"/>
        <a:ea typeface=""/>
        <a:cs typeface=""/>
      </a:majorFont>
      <a:minorFont>
        <a:latin typeface="Arial"/>
        <a:ea typeface=""/>
        <a:cs typeface=""/>
      </a:minorFont>
    </a:fontScheme>
    <a:fmtScheme name="PwC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chemeClr val="dk1"/>
        </a:effectRef>
        <a:fontRef idx="minor">
          <a:schemeClr val="lt1"/>
        </a:fontRef>
      </a:style>
    </a:spDef>
    <a:lnDef>
      <a:spPr>
        <a:ln w="12700" cap="sq"/>
      </a:spPr>
      <a:bodyPr/>
      <a:lstStyle/>
      <a:style>
        <a:lnRef idx="1">
          <a:schemeClr val="accent1"/>
        </a:lnRef>
        <a:fillRef idx="0">
          <a:schemeClr val="accent1"/>
        </a:fillRef>
        <a:effectRef idx="0">
          <a:schemeClr val="dk1"/>
        </a:effectRef>
        <a:fontRef idx="minor">
          <a:schemeClr val="lt1"/>
        </a:fontRef>
      </a:style>
    </a:lnDef>
    <a:txDef>
      <a:spPr>
        <a:noFill/>
      </a:spPr>
      <a:bodyPr wrap="square" lIns="0" tIns="0" rIns="0" bIns="0" rtlCol="0"/>
      <a:lstStyle>
        <a:defPPr marL="182880" indent="-182880">
          <a:lnSpc>
            <a:spcPct val="100000"/>
          </a:lnSpc>
          <a:spcAft>
            <a:spcPts val="600"/>
          </a:spcAft>
          <a:buSzPct val="100000"/>
          <a:buFont typeface="Arial"/>
          <a:buChar char="•"/>
          <a:defRPr sz="1600"/>
        </a:defPPr>
      </a:lstStyle>
    </a:txDef>
  </a:objectDefaults>
  <a:extraClrSchemeLst/>
  <a:custClrLst>
    <a:custClr name="Dark Orange 2">
      <a:srgbClr val="571F01"/>
    </a:custClr>
    <a:custClr name="Dark Orange 1">
      <a:srgbClr val="933401"/>
    </a:custClr>
    <a:custClr name="Primary Orange">
      <a:srgbClr val="D04A02"/>
    </a:custClr>
    <a:custClr name="Light Orange 1">
      <a:srgbClr val="FD6412"/>
    </a:custClr>
    <a:custClr name="Light Orange 2">
      <a:srgbClr val="FEB791"/>
    </a:custClr>
    <a:custClr name="Dark Tangerine 2">
      <a:srgbClr val="714300"/>
    </a:custClr>
    <a:custClr name="Dark Tangerine 1">
      <a:srgbClr val="AE6800"/>
    </a:custClr>
    <a:custClr name="Primary Tangerine">
      <a:srgbClr val="EB8C00"/>
    </a:custClr>
    <a:custClr name="Light Tangerine 1">
      <a:srgbClr val="FFA929"/>
    </a:custClr>
    <a:custClr name="Light Tangerine 2">
      <a:srgbClr val="FFDCA9"/>
    </a:custClr>
    <a:custClr name="Dark Yellow 2">
      <a:srgbClr val="855F00"/>
    </a:custClr>
    <a:custClr name="Dark Yellow 1">
      <a:srgbClr val="C28A00"/>
    </a:custClr>
    <a:custClr name="Primary Yellow">
      <a:srgbClr val="FFB600"/>
    </a:custClr>
    <a:custClr name="Light Yellow 1">
      <a:srgbClr val="FFC83D"/>
    </a:custClr>
    <a:custClr name="Light Yellow 2">
      <a:srgbClr val="FFECBD"/>
    </a:custClr>
    <a:custClr name="Dark Rose 2">
      <a:srgbClr val="6E2A35"/>
    </a:custClr>
    <a:custClr name="Dark Rose 1">
      <a:srgbClr val="A43E50"/>
    </a:custClr>
    <a:custClr name="Primary Rose">
      <a:srgbClr val="DB536A"/>
    </a:custClr>
    <a:custClr name="Light Rose 1">
      <a:srgbClr val="E27588"/>
    </a:custClr>
    <a:custClr name="Light Rose 2">
      <a:srgbClr val="F1BAC3"/>
    </a:custClr>
    <a:custClr name="Dark Red 2">
      <a:srgbClr val="741910"/>
    </a:custClr>
    <a:custClr name="Dark Red 1">
      <a:srgbClr val="AA2417"/>
    </a:custClr>
    <a:custClr name="Primary Red">
      <a:srgbClr val="E0301E"/>
    </a:custClr>
    <a:custClr name="Light Red 1">
      <a:srgbClr val="E86153"/>
    </a:custClr>
    <a:custClr name="Light Red 2">
      <a:srgbClr val="F7C8C4"/>
    </a:custClr>
    <a:custClr name="Black">
      <a:srgbClr val="000000"/>
    </a:custClr>
    <a:custClr name="Dark Grey">
      <a:srgbClr val="2D2D2D"/>
    </a:custClr>
    <a:custClr name="Medium Grey">
      <a:srgbClr val="464646"/>
    </a:custClr>
    <a:custClr name="Grey">
      <a:srgbClr val="7D7D7D"/>
    </a:custClr>
    <a:custClr name="Light Grey">
      <a:srgbClr val="DEDEDE"/>
    </a:custClr>
    <a:custClr name="Dark Purple 2">
      <a:srgbClr val="4B06B2"/>
    </a:custClr>
    <a:custClr name="Dark Purple 1">
      <a:srgbClr val="6A1CE2"/>
    </a:custClr>
    <a:custClr name="Secondary Purple">
      <a:srgbClr val="9013FE"/>
    </a:custClr>
    <a:custClr name="Light Purple 1">
      <a:srgbClr val="B15AFE"/>
    </a:custClr>
    <a:custClr name="Light Purple 2">
      <a:srgbClr val="DEB8FF"/>
    </a:custClr>
    <a:custClr name="Dark Blue 2">
      <a:srgbClr val="003DAB"/>
    </a:custClr>
    <a:custClr name="Dark Blue 1">
      <a:srgbClr val="0060D7"/>
    </a:custClr>
    <a:custClr name="Secondary Blue">
      <a:srgbClr val="0089EB"/>
    </a:custClr>
    <a:custClr name="Light Blue 1">
      <a:srgbClr val="4DACF1"/>
    </a:custClr>
    <a:custClr name="Light Blue 2">
      <a:srgbClr val="B3DCF9"/>
    </a:custClr>
    <a:custClr name="Dark Green 2">
      <a:srgbClr val="175C2C"/>
    </a:custClr>
    <a:custClr name="Dark Green 1">
      <a:srgbClr val="2C8646"/>
    </a:custClr>
    <a:custClr name="Secondary Green">
      <a:srgbClr val="4EB523"/>
    </a:custClr>
    <a:custClr name="Light Green 1">
      <a:srgbClr val="86DB4F"/>
    </a:custClr>
    <a:custClr name="Light Green 2">
      <a:srgbClr val="C4FC9F"/>
    </a:custClr>
    <a:custClr name="Status Red">
      <a:srgbClr val="E0301E"/>
    </a:custClr>
    <a:custClr name="Status Yellow">
      <a:srgbClr val="FFB600"/>
    </a:custClr>
    <a:custClr name="Status Green">
      <a:srgbClr val="175C2C"/>
    </a:custClr>
  </a:custClrLst>
  <a:extLst>
    <a:ext uri="{05A4C25C-085E-4340-85A3-A5531E510DB2}">
      <thm15:themeFamily xmlns:thm15="http://schemas.microsoft.com/office/thememl/2012/main" name="Widescreen_Presentation_Landscape.potx" id="{ACA23025-CAD2-4AAA-A14A-0C72ECE84240}" vid="{9B4FCC8A-DBD8-4F90-8184-D09AFBBFB690}"/>
    </a:ext>
  </a:extLst>
</a:theme>
</file>

<file path=ppt/theme/theme5.xml><?xml version="1.0" encoding="utf-8"?>
<a:theme xmlns:a="http://schemas.openxmlformats.org/drawingml/2006/main" name="1_PwC 2018">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0_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E21FA666CA52574F8650A3B40C07CC23" ma:contentTypeVersion="4" ma:contentTypeDescription="Create a new document." ma:contentTypeScope="" ma:versionID="2c281fd10921a13cfe4bec31d9f82712">
  <xsd:schema xmlns:xsd="http://www.w3.org/2001/XMLSchema" xmlns:xs="http://www.w3.org/2001/XMLSchema" xmlns:p="http://schemas.microsoft.com/office/2006/metadata/properties" xmlns:ns2="a37dc373-5f5f-4439-b7ca-0e19dbbc6622" xmlns:ns3="901c7c54-beca-4863-8c54-242a14bd7cf7" targetNamespace="http://schemas.microsoft.com/office/2006/metadata/properties" ma:root="true" ma:fieldsID="0c28012624de2eda1cc69801e16ce787" ns2:_="" ns3:_="">
    <xsd:import namespace="a37dc373-5f5f-4439-b7ca-0e19dbbc6622"/>
    <xsd:import namespace="901c7c54-beca-4863-8c54-242a14bd7cf7"/>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7dc373-5f5f-4439-b7ca-0e19dbbc662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01c7c54-beca-4863-8c54-242a14bd7cf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B91FB5-D489-42B9-B442-CE4BB0AF6345}">
  <ds:schemaRefs>
    <ds:schemaRef ds:uri="http://schemas.microsoft.com/sharepoint/events"/>
  </ds:schemaRefs>
</ds:datastoreItem>
</file>

<file path=customXml/itemProps2.xml><?xml version="1.0" encoding="utf-8"?>
<ds:datastoreItem xmlns:ds="http://schemas.openxmlformats.org/officeDocument/2006/customXml" ds:itemID="{D15971E0-A7A2-4FD2-8A16-41C2E7C36674}">
  <ds:schemaRefs>
    <ds:schemaRef ds:uri="http://schemas.microsoft.com/sharepoint/v3/contenttype/forms"/>
  </ds:schemaRefs>
</ds:datastoreItem>
</file>

<file path=customXml/itemProps3.xml><?xml version="1.0" encoding="utf-8"?>
<ds:datastoreItem xmlns:ds="http://schemas.openxmlformats.org/officeDocument/2006/customXml" ds:itemID="{3D751791-5C13-41A5-A181-DB304912766E}">
  <ds:schemaRefs>
    <ds:schemaRef ds:uri="10a761f4-1312-4335-8909-8c61131f8396"/>
    <ds:schemaRef ds:uri="44658793-ef13-4bfb-9500-ae62eab1d9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C738B5AB-98AD-440D-B1D0-C54B779082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7dc373-5f5f-4439-b7ca-0e19dbbc6622"/>
    <ds:schemaRef ds:uri="901c7c54-beca-4863-8c54-242a14bd7c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4983</Words>
  <Application>Microsoft Macintosh PowerPoint</Application>
  <PresentationFormat>Widescreen</PresentationFormat>
  <Paragraphs>628</Paragraphs>
  <Slides>30</Slides>
  <Notes>27</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1</vt:i4>
      </vt:variant>
      <vt:variant>
        <vt:lpstr>Slide Titles</vt:lpstr>
      </vt:variant>
      <vt:variant>
        <vt:i4>30</vt:i4>
      </vt:variant>
    </vt:vector>
  </HeadingPairs>
  <TitlesOfParts>
    <vt:vector size="52" baseType="lpstr">
      <vt:lpstr>Arial</vt:lpstr>
      <vt:lpstr>Calibri</vt:lpstr>
      <vt:lpstr>Georgia</vt:lpstr>
      <vt:lpstr>Helvetica</vt:lpstr>
      <vt:lpstr>Helvetica Neue</vt:lpstr>
      <vt:lpstr>Helvetica Neue Light</vt:lpstr>
      <vt:lpstr>Montserrat</vt:lpstr>
      <vt:lpstr>Montserrat SemiBold</vt:lpstr>
      <vt:lpstr>Open Sans</vt:lpstr>
      <vt:lpstr>Wingdings</vt:lpstr>
      <vt:lpstr>3_PwC</vt:lpstr>
      <vt:lpstr>5_PwC</vt:lpstr>
      <vt:lpstr>7_PwC</vt:lpstr>
      <vt:lpstr>2_PwC</vt:lpstr>
      <vt:lpstr>1_PwC 2018</vt:lpstr>
      <vt:lpstr>4_PwC</vt:lpstr>
      <vt:lpstr>8_PwC</vt:lpstr>
      <vt:lpstr>9_PwC</vt:lpstr>
      <vt:lpstr>10_PwC</vt:lpstr>
      <vt:lpstr>PwC 2018</vt:lpstr>
      <vt:lpstr>PwC</vt:lpstr>
      <vt:lpstr>think-cell Slide</vt:lpstr>
      <vt:lpstr>Essential, responsible, scalable innovation</vt:lpstr>
      <vt:lpstr>Read Me [and delete before sharing]</vt:lpstr>
      <vt:lpstr>PowerPoint Presentation</vt:lpstr>
      <vt:lpstr>PwC’s Innovation Hub at a glance</vt:lpstr>
      <vt:lpstr>We help clients drive innovation from ideation through development and scale. </vt:lpstr>
      <vt:lpstr>The Innovation Hub is PwC’s innovation engine.</vt:lpstr>
      <vt:lpstr>PowerPoint Presentation</vt:lpstr>
      <vt:lpstr>PowerPoint Presentation</vt:lpstr>
      <vt:lpstr>PwC’s Quantum Computing capabilities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PricewaterhouseCoopers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  at PwC</dc:title>
  <dc:creator>Gary Goldhammer (US)</dc:creator>
  <cp:lastModifiedBy>Saugaat Allabadi (US)</cp:lastModifiedBy>
  <cp:revision>4</cp:revision>
  <dcterms:created xsi:type="dcterms:W3CDTF">2023-04-24T20:04:27Z</dcterms:created>
  <dcterms:modified xsi:type="dcterms:W3CDTF">2025-02-04T16:28:14Z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0x01010057955257DC6F64449264D9177C251B71</vt:lpwstr>
  </property>
  <property fmtid="{D5CDD505-2E9C-101B-9397-08002B2CF9AE}" pid="3" name="ComplianceAssetId">
    <vt:lpwstr/>
  </property>
  <property fmtid="{D5CDD505-2E9C-101B-9397-08002B2CF9AE}" pid="4" name="_ExtendedDescription">
    <vt:lpwstr/>
  </property>
  <property fmtid="{D5CDD505-2E9C-101B-9397-08002B2CF9AE}" pid="5" name="_activity">
    <vt:lpwstr>{"FileActivityType":"9","FileActivityTimeStamp":"2023-06-12T15:47:23.953Z","FileActivityUsersOnPage":[{"DisplayName":"Gary Goldhammer (US)","Id":"gary.goldhammer@pwc.com"}],"FileActivityNavigationId":null}</vt:lpwstr>
  </property>
  <property fmtid="{D5CDD505-2E9C-101B-9397-08002B2CF9AE}" pid="6" name="TriggerFlowInfo">
    <vt:lpwstr/>
  </property>
  <property fmtid="{D5CDD505-2E9C-101B-9397-08002B2CF9AE}" pid="7" name="MediaServiceImageTags">
    <vt:lpwstr/>
  </property>
</Properties>
</file>